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45"/>
  </p:notesMasterIdLst>
  <p:handoutMasterIdLst>
    <p:handoutMasterId r:id="rId146"/>
  </p:handoutMasterIdLst>
  <p:sldIdLst>
    <p:sldId id="433" r:id="rId5"/>
    <p:sldId id="256" r:id="rId6"/>
    <p:sldId id="434" r:id="rId7"/>
    <p:sldId id="435" r:id="rId8"/>
    <p:sldId id="438" r:id="rId9"/>
    <p:sldId id="437" r:id="rId10"/>
    <p:sldId id="436" r:id="rId11"/>
    <p:sldId id="443" r:id="rId12"/>
    <p:sldId id="444" r:id="rId13"/>
    <p:sldId id="257" r:id="rId14"/>
    <p:sldId id="258" r:id="rId15"/>
    <p:sldId id="259" r:id="rId16"/>
    <p:sldId id="260" r:id="rId17"/>
    <p:sldId id="261" r:id="rId18"/>
    <p:sldId id="262" r:id="rId19"/>
    <p:sldId id="263" r:id="rId20"/>
    <p:sldId id="264" r:id="rId21"/>
    <p:sldId id="403" r:id="rId22"/>
    <p:sldId id="320" r:id="rId23"/>
    <p:sldId id="321" r:id="rId24"/>
    <p:sldId id="322" r:id="rId25"/>
    <p:sldId id="323" r:id="rId26"/>
    <p:sldId id="324" r:id="rId27"/>
    <p:sldId id="325" r:id="rId28"/>
    <p:sldId id="326" r:id="rId29"/>
    <p:sldId id="327" r:id="rId30"/>
    <p:sldId id="451" r:id="rId31"/>
    <p:sldId id="452" r:id="rId32"/>
    <p:sldId id="328" r:id="rId33"/>
    <p:sldId id="329" r:id="rId34"/>
    <p:sldId id="410" r:id="rId35"/>
    <p:sldId id="330" r:id="rId36"/>
    <p:sldId id="331" r:id="rId37"/>
    <p:sldId id="332" r:id="rId38"/>
    <p:sldId id="333" r:id="rId39"/>
    <p:sldId id="334" r:id="rId40"/>
    <p:sldId id="411" r:id="rId41"/>
    <p:sldId id="412" r:id="rId42"/>
    <p:sldId id="453"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454" r:id="rId56"/>
    <p:sldId id="455" r:id="rId57"/>
    <p:sldId id="347" r:id="rId58"/>
    <p:sldId id="348" r:id="rId59"/>
    <p:sldId id="446" r:id="rId60"/>
    <p:sldId id="456" r:id="rId61"/>
    <p:sldId id="349" r:id="rId62"/>
    <p:sldId id="350" r:id="rId63"/>
    <p:sldId id="351" r:id="rId64"/>
    <p:sldId id="414" r:id="rId65"/>
    <p:sldId id="352" r:id="rId66"/>
    <p:sldId id="353" r:id="rId67"/>
    <p:sldId id="354" r:id="rId68"/>
    <p:sldId id="355" r:id="rId69"/>
    <p:sldId id="356" r:id="rId70"/>
    <p:sldId id="357" r:id="rId71"/>
    <p:sldId id="457" r:id="rId72"/>
    <p:sldId id="458" r:id="rId73"/>
    <p:sldId id="358" r:id="rId74"/>
    <p:sldId id="359" r:id="rId75"/>
    <p:sldId id="360" r:id="rId76"/>
    <p:sldId id="361" r:id="rId77"/>
    <p:sldId id="459" r:id="rId78"/>
    <p:sldId id="415" r:id="rId79"/>
    <p:sldId id="460" r:id="rId80"/>
    <p:sldId id="362" r:id="rId81"/>
    <p:sldId id="363" r:id="rId82"/>
    <p:sldId id="461" r:id="rId83"/>
    <p:sldId id="416" r:id="rId84"/>
    <p:sldId id="462" r:id="rId85"/>
    <p:sldId id="364" r:id="rId86"/>
    <p:sldId id="365" r:id="rId87"/>
    <p:sldId id="366" r:id="rId88"/>
    <p:sldId id="417"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418" r:id="rId103"/>
    <p:sldId id="380" r:id="rId104"/>
    <p:sldId id="381" r:id="rId105"/>
    <p:sldId id="382" r:id="rId106"/>
    <p:sldId id="383" r:id="rId107"/>
    <p:sldId id="384" r:id="rId108"/>
    <p:sldId id="385" r:id="rId109"/>
    <p:sldId id="386" r:id="rId110"/>
    <p:sldId id="387" r:id="rId111"/>
    <p:sldId id="388" r:id="rId112"/>
    <p:sldId id="389" r:id="rId113"/>
    <p:sldId id="390" r:id="rId114"/>
    <p:sldId id="419" r:id="rId115"/>
    <p:sldId id="392" r:id="rId116"/>
    <p:sldId id="463" r:id="rId117"/>
    <p:sldId id="447" r:id="rId118"/>
    <p:sldId id="448" r:id="rId119"/>
    <p:sldId id="393" r:id="rId120"/>
    <p:sldId id="449" r:id="rId121"/>
    <p:sldId id="422" r:id="rId122"/>
    <p:sldId id="464" r:id="rId123"/>
    <p:sldId id="394" r:id="rId124"/>
    <p:sldId id="395" r:id="rId125"/>
    <p:sldId id="396" r:id="rId126"/>
    <p:sldId id="397" r:id="rId127"/>
    <p:sldId id="450" r:id="rId128"/>
    <p:sldId id="465" r:id="rId129"/>
    <p:sldId id="398" r:id="rId130"/>
    <p:sldId id="399" r:id="rId131"/>
    <p:sldId id="400" r:id="rId132"/>
    <p:sldId id="420" r:id="rId133"/>
    <p:sldId id="423" r:id="rId134"/>
    <p:sldId id="424" r:id="rId135"/>
    <p:sldId id="425" r:id="rId136"/>
    <p:sldId id="426" r:id="rId137"/>
    <p:sldId id="427" r:id="rId138"/>
    <p:sldId id="428" r:id="rId139"/>
    <p:sldId id="429" r:id="rId140"/>
    <p:sldId id="430" r:id="rId141"/>
    <p:sldId id="431" r:id="rId142"/>
    <p:sldId id="432" r:id="rId143"/>
    <p:sldId id="466" r:id="rId144"/>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2" autoAdjust="0"/>
  </p:normalViewPr>
  <p:slideViewPr>
    <p:cSldViewPr>
      <p:cViewPr>
        <p:scale>
          <a:sx n="70" d="100"/>
          <a:sy n="70" d="100"/>
        </p:scale>
        <p:origin x="-420" y="43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2082"/>
    </p:cViewPr>
  </p:sorterViewPr>
  <p:notesViewPr>
    <p:cSldViewPr>
      <p:cViewPr varScale="1">
        <p:scale>
          <a:sx n="58" d="100"/>
          <a:sy n="58" d="100"/>
        </p:scale>
        <p:origin x="-16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15565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5565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15565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059A594-E88A-4911-8B4A-994D1C35A95A}" type="slidenum">
              <a:rPr lang="en-US"/>
              <a:pPr/>
              <a:t>‹#›</a:t>
            </a:fld>
            <a:endParaRPr lang="en-US" dirty="0"/>
          </a:p>
        </p:txBody>
      </p:sp>
    </p:spTree>
    <p:extLst>
      <p:ext uri="{BB962C8B-B14F-4D97-AF65-F5344CB8AC3E}">
        <p14:creationId xmlns:p14="http://schemas.microsoft.com/office/powerpoint/2010/main" val="221539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15053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50532"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a:effectLst/>
        </p:spPr>
      </p:sp>
      <p:sp>
        <p:nvSpPr>
          <p:cNvPr id="15053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53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15053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54A7A61-C26B-4CB6-A942-D967B7EF2A1E}" type="slidenum">
              <a:rPr lang="en-US"/>
              <a:pPr/>
              <a:t>‹#›</a:t>
            </a:fld>
            <a:endParaRPr lang="en-US" dirty="0"/>
          </a:p>
        </p:txBody>
      </p:sp>
    </p:spTree>
    <p:extLst>
      <p:ext uri="{BB962C8B-B14F-4D97-AF65-F5344CB8AC3E}">
        <p14:creationId xmlns:p14="http://schemas.microsoft.com/office/powerpoint/2010/main" val="1779555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F40B163-C073-497E-92F9-DD934924F93E}" type="slidenum">
              <a:rPr lang="en-US"/>
              <a:pPr/>
              <a:t>2</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BC439CE-BFCE-45D3-8F07-721CB91E2DAF}" type="slidenum">
              <a:rPr lang="en-US"/>
              <a:pPr/>
              <a:t>‹#›</a:t>
            </a:fld>
            <a:endParaRPr lang="en-US"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554941F-A412-49EC-A7B8-7796426E020B}" type="slidenum">
              <a:rPr lang="en-US"/>
              <a:pPr/>
              <a:t>‹#›</a:t>
            </a:fld>
            <a:endParaRPr lang="en-US" dirty="0"/>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457200"/>
            <a:ext cx="2058987"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24563" cy="594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F81BA2-E83E-4AE7-AF68-13297D5B6D5E}" type="slidenum">
              <a:rPr lang="en-US"/>
              <a:pPr/>
              <a:t>‹#›</a:t>
            </a:fld>
            <a:endParaRPr lang="en-US" dirty="0"/>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F4025F-3CA8-44C5-83A6-1609BAF879F7}" type="slidenum">
              <a:rPr lang="en-US"/>
              <a:pPr/>
              <a:t>‹#›</a:t>
            </a:fld>
            <a:endParaRPr lang="en-US" dirty="0"/>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143F0FF-7700-437D-A9DA-8B5841B35916}" type="slidenum">
              <a:rPr lang="en-US"/>
              <a:pPr/>
              <a:t>‹#›</a:t>
            </a:fld>
            <a:endParaRPr lang="en-US"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33588"/>
            <a:ext cx="4041775" cy="437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033588"/>
            <a:ext cx="4041775" cy="437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43F958-CAB8-4BE8-BD64-7C79FAFE542E}" type="slidenum">
              <a:rPr lang="en-US"/>
              <a:pPr/>
              <a:t>‹#›</a:t>
            </a:fld>
            <a:endParaRPr lang="en-US" dirty="0"/>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73AAF5A-9546-4568-98B7-10A1AA894FB6}" type="slidenum">
              <a:rPr lang="en-US"/>
              <a:pPr/>
              <a:t>‹#›</a:t>
            </a:fld>
            <a:endParaRPr lang="en-US" dirty="0"/>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C691ED4-681C-40EC-BF8F-DFA098414680}" type="slidenum">
              <a:rPr lang="en-US"/>
              <a:pPr/>
              <a:t>‹#›</a:t>
            </a:fld>
            <a:endParaRPr lang="en-US" dirty="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2A37716-32F6-421B-BD12-CAFADB755909}" type="slidenum">
              <a:rPr lang="en-US"/>
              <a:pPr/>
              <a:t>‹#›</a:t>
            </a:fld>
            <a:endParaRPr lang="en-US" dirty="0"/>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6BF3FE5-0D0B-4B65-8EC0-DB11DF256316}" type="slidenum">
              <a:rPr lang="en-US"/>
              <a:pPr/>
              <a:t>‹#›</a:t>
            </a:fld>
            <a:endParaRPr lang="en-US" dirty="0"/>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63A9B76-27DB-4E2D-B870-A995C80A409F}" type="slidenum">
              <a:rPr lang="en-US"/>
              <a:pPr/>
              <a:t>‹#›</a:t>
            </a:fld>
            <a:endParaRPr lang="en-US" dirty="0"/>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35950" cy="1373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33588"/>
            <a:ext cx="823595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429000" y="708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7239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64B7E8-68E0-438D-92CC-97389706944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1</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146425" y="2695575"/>
            <a:ext cx="2857500" cy="30480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C3B3285-8287-4FED-97E9-C255B010526B}" type="slidenum">
              <a:rPr lang="en-US"/>
              <a:pPr/>
              <a:t>10</a:t>
            </a:fld>
            <a:endParaRPr lang="en-US" dirty="0"/>
          </a:p>
        </p:txBody>
      </p:sp>
      <p:grpSp>
        <p:nvGrpSpPr>
          <p:cNvPr id="3081" name="Group 9"/>
          <p:cNvGrpSpPr>
            <a:grpSpLocks/>
          </p:cNvGrpSpPr>
          <p:nvPr/>
        </p:nvGrpSpPr>
        <p:grpSpPr bwMode="auto">
          <a:xfrm>
            <a:off x="381000" y="1905000"/>
            <a:ext cx="9453563" cy="5105400"/>
            <a:chOff x="146" y="1208"/>
            <a:chExt cx="5955" cy="3523"/>
          </a:xfrm>
        </p:grpSpPr>
        <p:sp>
          <p:nvSpPr>
            <p:cNvPr id="307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307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307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307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308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3075" name="Rectangle 3"/>
          <p:cNvSpPr>
            <a:spLocks noGrp="1" noChangeArrowheads="1"/>
          </p:cNvSpPr>
          <p:nvPr>
            <p:ph type="body" idx="1"/>
          </p:nvPr>
        </p:nvSpPr>
        <p:spPr>
          <a:xfrm>
            <a:off x="228600" y="152400"/>
            <a:ext cx="9542463" cy="9906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SITE RECONNAISSANCE</a:t>
            </a:r>
            <a:endParaRPr lang="en-US" dirty="0"/>
          </a:p>
        </p:txBody>
      </p:sp>
      <p:sp>
        <p:nvSpPr>
          <p:cNvPr id="3082" name="Text Box 10"/>
          <p:cNvSpPr txBox="1">
            <a:spLocks noChangeArrowheads="1"/>
          </p:cNvSpPr>
          <p:nvPr/>
        </p:nvSpPr>
        <p:spPr bwMode="auto">
          <a:xfrm>
            <a:off x="685800" y="2309813"/>
            <a:ext cx="8686800" cy="3646487"/>
          </a:xfrm>
          <a:prstGeom prst="rect">
            <a:avLst/>
          </a:prstGeom>
          <a:noFill/>
          <a:ln w="9525">
            <a:noFill/>
            <a:miter lim="800000"/>
            <a:headEnd/>
            <a:tailEnd/>
          </a:ln>
          <a:effectLst/>
        </p:spPr>
        <p:txBody>
          <a:bodyPr lIns="0" tIns="0" rIns="0" bIns="0"/>
          <a:lstStyle/>
          <a:p>
            <a:pPr marL="207963" indent="-207963" defTabSz="457200">
              <a:buClr>
                <a:srgbClr val="820040"/>
              </a:buClr>
              <a:buSzPct val="70000"/>
              <a:buFont typeface="Monotype Sorts" pitchFamily="2" charset="2"/>
              <a:buChar char="ä"/>
            </a:pPr>
            <a:r>
              <a:rPr lang="en-US" sz="2900" b="1" dirty="0">
                <a:solidFill>
                  <a:srgbClr val="000000"/>
                </a:solidFill>
                <a:latin typeface="Arial" charset="0"/>
              </a:rPr>
              <a:t>The site reconnaissance is conducted to determine if the proposed location for the road is feasible, or if an alternate route needs to be selected.</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70000"/>
              <a:buFont typeface="Monotype Sorts" pitchFamily="2" charset="2"/>
              <a:buChar char="ä"/>
            </a:pPr>
            <a:r>
              <a:rPr lang="en-US" sz="2900" b="1" dirty="0">
                <a:solidFill>
                  <a:srgbClr val="000000"/>
                </a:solidFill>
                <a:latin typeface="Arial" charset="0"/>
              </a:rPr>
              <a:t>This should be performed jointly with the Project Officer, Engineer Equipment Chief, and Combat Engineer Chief if possible.</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additive="base">
                                        <p:cTn id="7" dur="500" fill="hold"/>
                                        <p:tgtEl>
                                          <p:spTgt spid="30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8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082">
                                            <p:txEl>
                                              <p:pRg st="1" end="1"/>
                                            </p:txEl>
                                          </p:spTgt>
                                        </p:tgtEl>
                                        <p:attrNameLst>
                                          <p:attrName>style.visibility</p:attrName>
                                        </p:attrNameLst>
                                      </p:cBhvr>
                                      <p:to>
                                        <p:strVal val="visible"/>
                                      </p:to>
                                    </p:set>
                                    <p:anim calcmode="lin" valueType="num">
                                      <p:cBhvr additive="base">
                                        <p:cTn id="13" dur="500" fill="hold"/>
                                        <p:tgtEl>
                                          <p:spTgt spid="30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8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C605ACA-D711-4135-9DD7-56E2DA17BCE8}" type="slidenum">
              <a:rPr lang="en-US"/>
              <a:pPr/>
              <a:t>100</a:t>
            </a:fld>
            <a:endParaRPr lang="en-US" dirty="0"/>
          </a:p>
        </p:txBody>
      </p:sp>
      <p:grpSp>
        <p:nvGrpSpPr>
          <p:cNvPr id="129033" name="Group 9"/>
          <p:cNvGrpSpPr>
            <a:grpSpLocks/>
          </p:cNvGrpSpPr>
          <p:nvPr/>
        </p:nvGrpSpPr>
        <p:grpSpPr bwMode="auto">
          <a:xfrm>
            <a:off x="228600" y="1524000"/>
            <a:ext cx="9601200" cy="5592763"/>
            <a:chOff x="146" y="1208"/>
            <a:chExt cx="5955" cy="3523"/>
          </a:xfrm>
        </p:grpSpPr>
        <p:sp>
          <p:nvSpPr>
            <p:cNvPr id="12902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902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2903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903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2903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29027" name="Rectangle 3"/>
          <p:cNvSpPr>
            <a:spLocks noGrp="1" noChangeArrowheads="1"/>
          </p:cNvSpPr>
          <p:nvPr>
            <p:ph type="body" idx="1"/>
          </p:nvPr>
        </p:nvSpPr>
        <p:spPr>
          <a:xfrm>
            <a:off x="304800" y="228600"/>
            <a:ext cx="9269413"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CONSTRUCTION PLANS</a:t>
            </a:r>
            <a:endParaRPr lang="en-US" dirty="0"/>
          </a:p>
        </p:txBody>
      </p:sp>
      <p:sp>
        <p:nvSpPr>
          <p:cNvPr id="129034" name="Text Box 10"/>
          <p:cNvSpPr txBox="1">
            <a:spLocks noChangeArrowheads="1"/>
          </p:cNvSpPr>
          <p:nvPr/>
        </p:nvSpPr>
        <p:spPr bwMode="auto">
          <a:xfrm>
            <a:off x="490538" y="1928813"/>
            <a:ext cx="8882062" cy="4718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Finished drawings are used in the development of all military roads.</a:t>
            </a:r>
            <a:br>
              <a:rPr lang="en-US" sz="3000" b="1" dirty="0">
                <a:solidFill>
                  <a:srgbClr val="000000"/>
                </a:solidFill>
                <a:latin typeface="Arial" charset="0"/>
              </a:rPr>
            </a:br>
            <a:endParaRPr lang="en-US" sz="30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Construction plans provide layout information to the Engineer Assistants.</a:t>
            </a:r>
            <a:br>
              <a:rPr lang="en-US" sz="3000" b="1" dirty="0">
                <a:solidFill>
                  <a:srgbClr val="000000"/>
                </a:solidFill>
                <a:latin typeface="Arial" charset="0"/>
              </a:rPr>
            </a:br>
            <a:endParaRPr lang="en-US" sz="30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These plans are critical to the Engineer Equipment Chief as a tool to supervise construction surveys and earth moving operations.</a:t>
            </a:r>
            <a:endParaRPr lang="en-US" dirty="0"/>
          </a:p>
        </p:txBody>
      </p:sp>
    </p:spTree>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3116078-F772-4C72-8BAE-955F8251BBCE}" type="slidenum">
              <a:rPr lang="en-US"/>
              <a:pPr/>
              <a:t>101</a:t>
            </a:fld>
            <a:endParaRPr lang="en-US" dirty="0"/>
          </a:p>
        </p:txBody>
      </p:sp>
      <p:grpSp>
        <p:nvGrpSpPr>
          <p:cNvPr id="130057" name="Group 9"/>
          <p:cNvGrpSpPr>
            <a:grpSpLocks/>
          </p:cNvGrpSpPr>
          <p:nvPr/>
        </p:nvGrpSpPr>
        <p:grpSpPr bwMode="auto">
          <a:xfrm>
            <a:off x="228600" y="1917700"/>
            <a:ext cx="9829800" cy="5092700"/>
            <a:chOff x="146" y="1208"/>
            <a:chExt cx="5955" cy="3523"/>
          </a:xfrm>
        </p:grpSpPr>
        <p:sp>
          <p:nvSpPr>
            <p:cNvPr id="13005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005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3005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005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3005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30051"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SITE PLAN</a:t>
            </a:r>
            <a:endParaRPr lang="en-US" dirty="0"/>
          </a:p>
        </p:txBody>
      </p:sp>
      <p:sp>
        <p:nvSpPr>
          <p:cNvPr id="130058" name="Text Box 10"/>
          <p:cNvSpPr txBox="1">
            <a:spLocks noChangeArrowheads="1"/>
          </p:cNvSpPr>
          <p:nvPr/>
        </p:nvSpPr>
        <p:spPr bwMode="auto">
          <a:xfrm>
            <a:off x="477838" y="2611438"/>
            <a:ext cx="9166225" cy="38608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A site plan shows all existing manmade and natural features on the existing project site before construction begins.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This drawing is created after the preliminary survey has been conducted.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Terrain relief is shown by contour lines placed at two or five foot contour intervals to clearly show the topographic relief of the intended road route.</a:t>
            </a:r>
            <a:endParaRPr lang="en-US" dirty="0"/>
          </a:p>
        </p:txBody>
      </p:sp>
    </p:spTree>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8895A3-7E0F-4DF3-83B5-7A9502F633A9}" type="slidenum">
              <a:rPr lang="en-US"/>
              <a:pPr/>
              <a:t>102</a:t>
            </a:fld>
            <a:endParaRPr lang="en-US" dirty="0"/>
          </a:p>
        </p:txBody>
      </p:sp>
      <p:pic>
        <p:nvPicPr>
          <p:cNvPr id="131076" name="Picture 4"/>
          <p:cNvPicPr>
            <a:picLocks noChangeArrowheads="1"/>
          </p:cNvPicPr>
          <p:nvPr/>
        </p:nvPicPr>
        <p:blipFill>
          <a:blip r:embed="rId2" cstate="print"/>
          <a:srcRect/>
          <a:stretch>
            <a:fillRect/>
          </a:stretch>
        </p:blipFill>
        <p:spPr bwMode="auto">
          <a:xfrm>
            <a:off x="0" y="0"/>
            <a:ext cx="10058400" cy="73914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0D4A80C-6EE5-4EF2-9C18-889FFD5A8884}" type="slidenum">
              <a:rPr lang="en-US"/>
              <a:pPr/>
              <a:t>103</a:t>
            </a:fld>
            <a:endParaRPr lang="en-US" dirty="0"/>
          </a:p>
        </p:txBody>
      </p:sp>
      <p:grpSp>
        <p:nvGrpSpPr>
          <p:cNvPr id="132105" name="Group 9"/>
          <p:cNvGrpSpPr>
            <a:grpSpLocks/>
          </p:cNvGrpSpPr>
          <p:nvPr/>
        </p:nvGrpSpPr>
        <p:grpSpPr bwMode="auto">
          <a:xfrm>
            <a:off x="0" y="1917700"/>
            <a:ext cx="10058400" cy="5168900"/>
            <a:chOff x="146" y="1208"/>
            <a:chExt cx="5955" cy="3523"/>
          </a:xfrm>
        </p:grpSpPr>
        <p:sp>
          <p:nvSpPr>
            <p:cNvPr id="13210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210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3210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210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3210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32099" name="Rectangle 3"/>
          <p:cNvSpPr>
            <a:spLocks noGrp="1" noChangeArrowheads="1"/>
          </p:cNvSpPr>
          <p:nvPr>
            <p:ph type="body" idx="1"/>
          </p:nvPr>
        </p:nvSpPr>
        <p:spPr>
          <a:xfrm>
            <a:off x="287338" y="533400"/>
            <a:ext cx="9269412"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PLAN AND PROFILE DRAWING</a:t>
            </a:r>
            <a:endParaRPr lang="en-US" dirty="0"/>
          </a:p>
        </p:txBody>
      </p:sp>
      <p:sp>
        <p:nvSpPr>
          <p:cNvPr id="132106" name="Text Box 10"/>
          <p:cNvSpPr txBox="1">
            <a:spLocks noChangeArrowheads="1"/>
          </p:cNvSpPr>
          <p:nvPr/>
        </p:nvSpPr>
        <p:spPr bwMode="auto">
          <a:xfrm>
            <a:off x="484188" y="2643188"/>
            <a:ext cx="9153525" cy="411003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plan view is a "Top View" looking down on the road.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This is the primary drawing used for the location and layout of the road, showing all horizontal alignment information for staking the centerline of the road, and culvert locations.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profile is a sectional view taken along the centerline of the road, and shows the existing ground elevations and proposed </a:t>
            </a:r>
            <a:r>
              <a:rPr lang="en-US" b="1" dirty="0" smtClean="0">
                <a:solidFill>
                  <a:srgbClr val="000000"/>
                </a:solidFill>
                <a:latin typeface="Arial" charset="0"/>
              </a:rPr>
              <a:t>grade line </a:t>
            </a:r>
            <a:r>
              <a:rPr lang="en-US" b="1" dirty="0">
                <a:solidFill>
                  <a:srgbClr val="000000"/>
                </a:solidFill>
                <a:latin typeface="Arial" charset="0"/>
              </a:rPr>
              <a:t>elevations.</a:t>
            </a:r>
            <a:endParaRPr lang="en-US" dirty="0"/>
          </a:p>
        </p:txBody>
      </p:sp>
    </p:spTree>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E5452CB-DBBB-48BB-A8F8-9147478333AC}" type="slidenum">
              <a:rPr lang="en-US"/>
              <a:pPr/>
              <a:t>104</a:t>
            </a:fld>
            <a:endParaRPr lang="en-US" dirty="0"/>
          </a:p>
        </p:txBody>
      </p:sp>
      <p:pic>
        <p:nvPicPr>
          <p:cNvPr id="133124" name="Picture 4"/>
          <p:cNvPicPr>
            <a:picLocks noChangeArrowheads="1"/>
          </p:cNvPicPr>
          <p:nvPr/>
        </p:nvPicPr>
        <p:blipFill>
          <a:blip r:embed="rId2" cstate="print"/>
          <a:srcRect/>
          <a:stretch>
            <a:fillRect/>
          </a:stretch>
        </p:blipFill>
        <p:spPr bwMode="auto">
          <a:xfrm>
            <a:off x="0" y="0"/>
            <a:ext cx="10058400" cy="70104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6019D6D-AC3A-4055-B961-66FF58FBFA16}" type="slidenum">
              <a:rPr lang="en-US"/>
              <a:pPr/>
              <a:t>105</a:t>
            </a:fld>
            <a:endParaRPr lang="en-US" dirty="0"/>
          </a:p>
        </p:txBody>
      </p:sp>
      <p:grpSp>
        <p:nvGrpSpPr>
          <p:cNvPr id="134153" name="Group 9"/>
          <p:cNvGrpSpPr>
            <a:grpSpLocks/>
          </p:cNvGrpSpPr>
          <p:nvPr/>
        </p:nvGrpSpPr>
        <p:grpSpPr bwMode="auto">
          <a:xfrm>
            <a:off x="0" y="1917700"/>
            <a:ext cx="10058400" cy="5092700"/>
            <a:chOff x="146" y="1208"/>
            <a:chExt cx="5955" cy="3523"/>
          </a:xfrm>
        </p:grpSpPr>
        <p:sp>
          <p:nvSpPr>
            <p:cNvPr id="13414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414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3415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415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3415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34147" name="Rectangle 3"/>
          <p:cNvSpPr>
            <a:spLocks noGrp="1" noChangeArrowheads="1"/>
          </p:cNvSpPr>
          <p:nvPr>
            <p:ph type="body" idx="1"/>
          </p:nvPr>
        </p:nvSpPr>
        <p:spPr>
          <a:xfrm>
            <a:off x="287338" y="4572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CROSS SECTION DRAWING</a:t>
            </a:r>
            <a:endParaRPr lang="en-US" dirty="0"/>
          </a:p>
        </p:txBody>
      </p:sp>
      <p:sp>
        <p:nvSpPr>
          <p:cNvPr id="134154" name="Text Box 10"/>
          <p:cNvSpPr txBox="1">
            <a:spLocks noChangeArrowheads="1"/>
          </p:cNvSpPr>
          <p:nvPr/>
        </p:nvSpPr>
        <p:spPr bwMode="auto">
          <a:xfrm>
            <a:off x="458788" y="2165350"/>
            <a:ext cx="9155112" cy="483552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cross section is a section view of the road, cut perpendicular to the centerline, looking in  the direction of travel. There are two types of cross section drawings: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u="sng" dirty="0">
                <a:latin typeface="Arial" charset="0"/>
              </a:rPr>
              <a:t>Earthwork Cross Sections</a:t>
            </a:r>
            <a:r>
              <a:rPr lang="en-US" b="1" dirty="0">
                <a:latin typeface="Arial" charset="0"/>
              </a:rPr>
              <a:t>: These drawings show the existing ground line and proposed road grade line. This is the primary drawings that are used to generate earthwork volume estimations.</a:t>
            </a:r>
            <a:br>
              <a:rPr lang="en-US" b="1" dirty="0">
                <a:latin typeface="Arial" charset="0"/>
              </a:rPr>
            </a:br>
            <a:endParaRPr lang="en-US" b="1" dirty="0">
              <a:latin typeface="Arial" charset="0"/>
            </a:endParaRPr>
          </a:p>
          <a:p>
            <a:pPr marL="695325" lvl="1" indent="-238125" defTabSz="457200">
              <a:buClr>
                <a:srgbClr val="820040"/>
              </a:buClr>
              <a:buSzPct val="46000"/>
              <a:buFont typeface="Monotype Sorts" pitchFamily="2" charset="2"/>
              <a:buChar char="è"/>
            </a:pPr>
            <a:r>
              <a:rPr lang="en-US" b="1" u="sng" dirty="0">
                <a:latin typeface="Arial" charset="0"/>
              </a:rPr>
              <a:t>Typical Cross Section</a:t>
            </a:r>
            <a:r>
              <a:rPr lang="en-US" b="1" dirty="0">
                <a:latin typeface="Arial" charset="0"/>
              </a:rPr>
              <a:t>:</a:t>
            </a:r>
            <a:r>
              <a:rPr lang="en-US" b="1" dirty="0">
                <a:solidFill>
                  <a:srgbClr val="000000"/>
                </a:solidFill>
                <a:latin typeface="Arial" charset="0"/>
              </a:rPr>
              <a:t> This drawing will show the road dimensions, slope ratios, and types of materials to be used to construct the proposed road.</a:t>
            </a:r>
            <a:endParaRPr lang="en-US" dirty="0"/>
          </a:p>
        </p:txBody>
      </p:sp>
    </p:spTree>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E7EE8C8-FB97-4687-8FCF-E20702A63312}" type="slidenum">
              <a:rPr lang="en-US"/>
              <a:pPr/>
              <a:t>106</a:t>
            </a:fld>
            <a:endParaRPr lang="en-US" dirty="0"/>
          </a:p>
        </p:txBody>
      </p:sp>
      <p:pic>
        <p:nvPicPr>
          <p:cNvPr id="135172" name="Picture 4"/>
          <p:cNvPicPr>
            <a:picLocks noChangeArrowheads="1"/>
          </p:cNvPicPr>
          <p:nvPr/>
        </p:nvPicPr>
        <p:blipFill>
          <a:blip r:embed="rId2" cstate="print"/>
          <a:srcRect l="10606" t="14706" r="13637" b="7843"/>
          <a:stretch>
            <a:fillRect/>
          </a:stretch>
        </p:blipFill>
        <p:spPr bwMode="auto">
          <a:xfrm>
            <a:off x="304800" y="381000"/>
            <a:ext cx="9296400" cy="64770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2643106-198C-404F-AFF6-0351A586D3D5}" type="slidenum">
              <a:rPr lang="en-US"/>
              <a:pPr/>
              <a:t>107</a:t>
            </a:fld>
            <a:endParaRPr lang="en-US" dirty="0"/>
          </a:p>
        </p:txBody>
      </p:sp>
      <p:grpSp>
        <p:nvGrpSpPr>
          <p:cNvPr id="136201" name="Group 9"/>
          <p:cNvGrpSpPr>
            <a:grpSpLocks/>
          </p:cNvGrpSpPr>
          <p:nvPr/>
        </p:nvGrpSpPr>
        <p:grpSpPr bwMode="auto">
          <a:xfrm>
            <a:off x="231775" y="1917700"/>
            <a:ext cx="9453563" cy="5168900"/>
            <a:chOff x="146" y="1208"/>
            <a:chExt cx="5955" cy="3523"/>
          </a:xfrm>
        </p:grpSpPr>
        <p:sp>
          <p:nvSpPr>
            <p:cNvPr id="13619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619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3619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619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3620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36195"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TYPICAL CROSS SECTION FEATURES</a:t>
            </a:r>
            <a:endParaRPr lang="en-US" dirty="0"/>
          </a:p>
        </p:txBody>
      </p:sp>
      <p:sp>
        <p:nvSpPr>
          <p:cNvPr id="136202" name="Text Box 10"/>
          <p:cNvSpPr txBox="1">
            <a:spLocks noChangeArrowheads="1"/>
          </p:cNvSpPr>
          <p:nvPr/>
        </p:nvSpPr>
        <p:spPr bwMode="auto">
          <a:xfrm>
            <a:off x="485775" y="2309813"/>
            <a:ext cx="9151938" cy="408146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WIDTH OF CLEARING</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ROADWAY</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ROADBED</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TRAVELED WAY</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TRAFFIC LANE</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ROAD CROWN</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ROAD SHOULDERS</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DITCH SLOPE (Front Slope)</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CUT SLOPE (Back Slope)</a:t>
            </a:r>
          </a:p>
          <a:p>
            <a:pPr marL="207963" indent="-207963" defTabSz="457200">
              <a:buClr>
                <a:srgbClr val="820040"/>
              </a:buClr>
              <a:buSzPct val="46000"/>
              <a:buFont typeface="Monotype Sorts" pitchFamily="2" charset="2"/>
              <a:buChar char="n"/>
            </a:pPr>
            <a:r>
              <a:rPr lang="en-US" sz="2300" b="1" dirty="0">
                <a:solidFill>
                  <a:srgbClr val="000000"/>
                </a:solidFill>
                <a:latin typeface="Arial" charset="0"/>
              </a:rPr>
              <a:t>FILL SLOPE</a:t>
            </a:r>
            <a:endParaRPr lang="en-US" dirty="0"/>
          </a:p>
        </p:txBody>
      </p:sp>
    </p:spTree>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E926DA-A2D1-4DD5-B795-0C87E23F8EF8}" type="slidenum">
              <a:rPr lang="en-US"/>
              <a:pPr/>
              <a:t>108</a:t>
            </a:fld>
            <a:endParaRPr lang="en-US" dirty="0"/>
          </a:p>
        </p:txBody>
      </p:sp>
      <p:pic>
        <p:nvPicPr>
          <p:cNvPr id="137220" name="Picture 4"/>
          <p:cNvPicPr>
            <a:picLocks noChangeArrowheads="1"/>
          </p:cNvPicPr>
          <p:nvPr/>
        </p:nvPicPr>
        <p:blipFill>
          <a:blip r:embed="rId2" cstate="print"/>
          <a:srcRect l="10606" t="13725" r="8333" b="14706"/>
          <a:stretch>
            <a:fillRect/>
          </a:stretch>
        </p:blipFill>
        <p:spPr bwMode="auto">
          <a:xfrm>
            <a:off x="381000" y="609600"/>
            <a:ext cx="9448800" cy="63246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AAC885D-9EAC-41A7-89E0-0476CD9ED0F7}" type="slidenum">
              <a:rPr lang="en-US"/>
              <a:pPr/>
              <a:t>109</a:t>
            </a:fld>
            <a:endParaRPr lang="en-US" dirty="0"/>
          </a:p>
        </p:txBody>
      </p:sp>
      <p:pic>
        <p:nvPicPr>
          <p:cNvPr id="138244" name="Picture 4"/>
          <p:cNvPicPr>
            <a:picLocks noChangeArrowheads="1"/>
          </p:cNvPicPr>
          <p:nvPr/>
        </p:nvPicPr>
        <p:blipFill>
          <a:blip r:embed="rId2" cstate="print"/>
          <a:srcRect l="10606" t="13725" r="8333" b="15686"/>
          <a:stretch>
            <a:fillRect/>
          </a:stretch>
        </p:blipFill>
        <p:spPr bwMode="auto">
          <a:xfrm>
            <a:off x="0" y="762000"/>
            <a:ext cx="10058400" cy="56388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FF366C6-899F-43FA-99B9-B37D0AE8C841}" type="slidenum">
              <a:rPr lang="en-US"/>
              <a:pPr/>
              <a:t>11</a:t>
            </a:fld>
            <a:endParaRPr lang="en-US" dirty="0"/>
          </a:p>
        </p:txBody>
      </p:sp>
      <p:grpSp>
        <p:nvGrpSpPr>
          <p:cNvPr id="4105" name="Group 9"/>
          <p:cNvGrpSpPr>
            <a:grpSpLocks/>
          </p:cNvGrpSpPr>
          <p:nvPr/>
        </p:nvGrpSpPr>
        <p:grpSpPr bwMode="auto">
          <a:xfrm>
            <a:off x="231775" y="1917700"/>
            <a:ext cx="9453563" cy="5168900"/>
            <a:chOff x="146" y="1208"/>
            <a:chExt cx="5955" cy="3523"/>
          </a:xfrm>
        </p:grpSpPr>
        <p:sp>
          <p:nvSpPr>
            <p:cNvPr id="410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410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410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410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410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4099"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RECONNAISSANCE CONSIDERATIONS</a:t>
            </a:r>
            <a:endParaRPr lang="en-US" dirty="0"/>
          </a:p>
        </p:txBody>
      </p:sp>
      <p:sp>
        <p:nvSpPr>
          <p:cNvPr id="4106" name="Text Box 10"/>
          <p:cNvSpPr txBox="1">
            <a:spLocks noChangeArrowheads="1"/>
          </p:cNvSpPr>
          <p:nvPr/>
        </p:nvSpPr>
        <p:spPr bwMode="auto">
          <a:xfrm>
            <a:off x="490538" y="2316163"/>
            <a:ext cx="9139237" cy="45085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Terrain restrictions.</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Location of existing roads.</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Location and utilization of existing bridges.</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Natural or manmade obstacles.</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
                                            <p:txEl>
                                              <p:pRg st="0" end="0"/>
                                            </p:txEl>
                                          </p:spTgt>
                                        </p:tgtEl>
                                        <p:attrNameLst>
                                          <p:attrName>style.visibility</p:attrName>
                                        </p:attrNameLst>
                                      </p:cBhvr>
                                      <p:to>
                                        <p:strVal val="visible"/>
                                      </p:to>
                                    </p:set>
                                    <p:anim calcmode="lin" valueType="num">
                                      <p:cBhvr additive="base">
                                        <p:cTn id="7"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
                                            <p:txEl>
                                              <p:pRg st="1" end="1"/>
                                            </p:txEl>
                                          </p:spTgt>
                                        </p:tgtEl>
                                        <p:attrNameLst>
                                          <p:attrName>style.visibility</p:attrName>
                                        </p:attrNameLst>
                                      </p:cBhvr>
                                      <p:to>
                                        <p:strVal val="visible"/>
                                      </p:to>
                                    </p:set>
                                    <p:anim calcmode="lin" valueType="num">
                                      <p:cBhvr additive="base">
                                        <p:cTn id="13" dur="500" fill="hold"/>
                                        <p:tgtEl>
                                          <p:spTgt spid="41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UNSHO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
                                            <p:txEl>
                                              <p:pRg st="2" end="2"/>
                                            </p:txEl>
                                          </p:spTgt>
                                        </p:tgtEl>
                                        <p:attrNameLst>
                                          <p:attrName>style.visibility</p:attrName>
                                        </p:attrNameLst>
                                      </p:cBhvr>
                                      <p:to>
                                        <p:strVal val="visible"/>
                                      </p:to>
                                    </p:set>
                                    <p:anim calcmode="lin" valueType="num">
                                      <p:cBhvr additive="base">
                                        <p:cTn id="19" dur="500" fill="hold"/>
                                        <p:tgtEl>
                                          <p:spTgt spid="41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UNSHOT.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
                                            <p:txEl>
                                              <p:pRg st="3" end="3"/>
                                            </p:txEl>
                                          </p:spTgt>
                                        </p:tgtEl>
                                        <p:attrNameLst>
                                          <p:attrName>style.visibility</p:attrName>
                                        </p:attrNameLst>
                                      </p:cBhvr>
                                      <p:to>
                                        <p:strVal val="visible"/>
                                      </p:to>
                                    </p:set>
                                    <p:anim calcmode="lin" valueType="num">
                                      <p:cBhvr additive="base">
                                        <p:cTn id="25" dur="500" fill="hold"/>
                                        <p:tgtEl>
                                          <p:spTgt spid="41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450A59F-BE4E-4866-A7B2-76F1F9A66C34}" type="slidenum">
              <a:rPr lang="en-US"/>
              <a:pPr/>
              <a:t>110</a:t>
            </a:fld>
            <a:endParaRPr lang="en-US" dirty="0"/>
          </a:p>
        </p:txBody>
      </p:sp>
      <p:grpSp>
        <p:nvGrpSpPr>
          <p:cNvPr id="139273" name="Group 9"/>
          <p:cNvGrpSpPr>
            <a:grpSpLocks/>
          </p:cNvGrpSpPr>
          <p:nvPr/>
        </p:nvGrpSpPr>
        <p:grpSpPr bwMode="auto">
          <a:xfrm>
            <a:off x="231775" y="1524000"/>
            <a:ext cx="9598025" cy="5592763"/>
            <a:chOff x="146" y="1208"/>
            <a:chExt cx="5955" cy="3523"/>
          </a:xfrm>
        </p:grpSpPr>
        <p:sp>
          <p:nvSpPr>
            <p:cNvPr id="13926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926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3927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3927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3927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39267" name="Rectangle 3"/>
          <p:cNvSpPr>
            <a:spLocks noGrp="1" noChangeArrowheads="1"/>
          </p:cNvSpPr>
          <p:nvPr>
            <p:ph type="body" idx="1"/>
          </p:nvPr>
        </p:nvSpPr>
        <p:spPr>
          <a:xfrm>
            <a:off x="304800" y="228600"/>
            <a:ext cx="9269413" cy="9144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PLANS AND SPECIFICATIONS</a:t>
            </a:r>
            <a:endParaRPr lang="en-US" dirty="0"/>
          </a:p>
        </p:txBody>
      </p:sp>
      <p:sp>
        <p:nvSpPr>
          <p:cNvPr id="139274" name="Text Box 10"/>
          <p:cNvSpPr txBox="1">
            <a:spLocks noChangeArrowheads="1"/>
          </p:cNvSpPr>
          <p:nvPr/>
        </p:nvSpPr>
        <p:spPr bwMode="auto">
          <a:xfrm>
            <a:off x="490538" y="1778000"/>
            <a:ext cx="8805862" cy="514032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As mentioned previously, construction plans are tools used in supervising the construction of a military road. These plans, along with specifications, </a:t>
            </a:r>
            <a:r>
              <a:rPr lang="en-US" b="1" u="sng" dirty="0">
                <a:solidFill>
                  <a:srgbClr val="000000"/>
                </a:solidFill>
                <a:latin typeface="Arial" charset="0"/>
              </a:rPr>
              <a:t>must be provided to the Engineer Equipment Chief.</a:t>
            </a:r>
            <a:br>
              <a:rPr lang="en-US" b="1" u="sng" dirty="0">
                <a:solidFill>
                  <a:srgbClr val="000000"/>
                </a:solidFill>
                <a:latin typeface="Arial" charset="0"/>
              </a:rPr>
            </a:br>
            <a:endParaRPr lang="en-US" b="1" u="sng"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Site Plan.</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Plan and Profile Drawing.</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Cross Section Drawings.</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Earthwork Volume Estimations.</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Layout Specifications.</a:t>
            </a:r>
            <a:endParaRPr lang="en-US" dirty="0"/>
          </a:p>
        </p:txBody>
      </p:sp>
    </p:spTree>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A8AE6A-B7DE-4228-AFE0-A60366548632}" type="slidenum">
              <a:rPr lang="en-US"/>
              <a:pPr/>
              <a:t>111</a:t>
            </a:fld>
            <a:endParaRPr lang="en-US" dirty="0"/>
          </a:p>
        </p:txBody>
      </p:sp>
      <p:sp>
        <p:nvSpPr>
          <p:cNvPr id="17305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FAD71F9-F92C-43EA-81A0-585DDD0842E1}" type="slidenum">
              <a:rPr lang="en-US"/>
              <a:pPr/>
              <a:t>112</a:t>
            </a:fld>
            <a:endParaRPr lang="en-US" dirty="0"/>
          </a:p>
        </p:txBody>
      </p:sp>
      <p:grpSp>
        <p:nvGrpSpPr>
          <p:cNvPr id="141321" name="Group 9"/>
          <p:cNvGrpSpPr>
            <a:grpSpLocks/>
          </p:cNvGrpSpPr>
          <p:nvPr/>
        </p:nvGrpSpPr>
        <p:grpSpPr bwMode="auto">
          <a:xfrm>
            <a:off x="0" y="1917700"/>
            <a:ext cx="10058400" cy="5092700"/>
            <a:chOff x="146" y="1208"/>
            <a:chExt cx="5955" cy="3523"/>
          </a:xfrm>
        </p:grpSpPr>
        <p:sp>
          <p:nvSpPr>
            <p:cNvPr id="14131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131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131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131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132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1315" name="Rectangle 3"/>
          <p:cNvSpPr>
            <a:spLocks noGrp="1" noChangeArrowheads="1"/>
          </p:cNvSpPr>
          <p:nvPr>
            <p:ph type="body" idx="1"/>
          </p:nvPr>
        </p:nvSpPr>
        <p:spPr>
          <a:xfrm>
            <a:off x="287338" y="534988"/>
            <a:ext cx="9267825" cy="76041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100" b="1" dirty="0">
                <a:solidFill>
                  <a:srgbClr val="000000"/>
                </a:solidFill>
                <a:latin typeface="Perpetua" pitchFamily="18" charset="0"/>
              </a:rPr>
              <a:t>ROAD CLASSIFICATION:</a:t>
            </a:r>
            <a:endParaRPr lang="en-US" dirty="0"/>
          </a:p>
        </p:txBody>
      </p:sp>
      <p:sp>
        <p:nvSpPr>
          <p:cNvPr id="141322" name="Text Box 10"/>
          <p:cNvSpPr txBox="1">
            <a:spLocks noChangeArrowheads="1"/>
          </p:cNvSpPr>
          <p:nvPr/>
        </p:nvSpPr>
        <p:spPr bwMode="auto">
          <a:xfrm>
            <a:off x="490538" y="2317750"/>
            <a:ext cx="9139237" cy="43116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900" dirty="0">
                <a:solidFill>
                  <a:srgbClr val="000000"/>
                </a:solidFill>
                <a:latin typeface="Arial" charset="0"/>
              </a:rPr>
              <a:t>Select the type of road that is required with the structural requirements that can accommodate traffic volumes throughout the life of the road.</a:t>
            </a:r>
            <a:br>
              <a:rPr lang="en-US" sz="2900" dirty="0">
                <a:solidFill>
                  <a:srgbClr val="000000"/>
                </a:solidFill>
                <a:latin typeface="Arial" charset="0"/>
              </a:rPr>
            </a:br>
            <a:endParaRPr lang="en-US" sz="29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dirty="0">
                <a:solidFill>
                  <a:srgbClr val="000000"/>
                </a:solidFill>
                <a:latin typeface="Arial" charset="0"/>
              </a:rPr>
              <a:t>Road types are selected based on their classification</a:t>
            </a:r>
            <a:r>
              <a:rPr lang="en-US" sz="2900" dirty="0" smtClean="0">
                <a:solidFill>
                  <a:srgbClr val="000000"/>
                </a:solidFill>
                <a:latin typeface="Arial" charset="0"/>
              </a:rPr>
              <a:t>.</a:t>
            </a:r>
          </a:p>
          <a:p>
            <a:pPr marL="207963" indent="-207963" defTabSz="457200">
              <a:buClr>
                <a:srgbClr val="820040"/>
              </a:buClr>
              <a:buSzPct val="46000"/>
            </a:pPr>
            <a:endParaRPr lang="en-US" sz="2900" dirty="0" smtClean="0">
              <a:solidFill>
                <a:srgbClr val="000000"/>
              </a:solidFill>
              <a:latin typeface="Arial" charset="0"/>
            </a:endParaRPr>
          </a:p>
          <a:p>
            <a:pPr marL="207963" indent="-207963" defTabSz="457200">
              <a:buClr>
                <a:srgbClr val="820040"/>
              </a:buClr>
              <a:buSzPct val="46000"/>
              <a:buFont typeface="Monotype Sorts" pitchFamily="2" charset="2"/>
              <a:buChar char="n"/>
            </a:pPr>
            <a:r>
              <a:rPr lang="en-US" sz="2800" dirty="0" smtClean="0">
                <a:latin typeface="Arial" pitchFamily="34" charset="0"/>
                <a:cs typeface="Arial" pitchFamily="34" charset="0"/>
              </a:rPr>
              <a:t>For the types of roads we are generally tasked with constructing or </a:t>
            </a:r>
            <a:r>
              <a:rPr lang="en-US" sz="2800" dirty="0" err="1" smtClean="0">
                <a:latin typeface="Arial" pitchFamily="34" charset="0"/>
                <a:cs typeface="Arial" pitchFamily="34" charset="0"/>
              </a:rPr>
              <a:t>rehabing</a:t>
            </a:r>
            <a:r>
              <a:rPr lang="en-US" sz="2800" dirty="0" smtClean="0">
                <a:latin typeface="Arial" pitchFamily="34" charset="0"/>
                <a:cs typeface="Arial" pitchFamily="34" charset="0"/>
              </a:rPr>
              <a:t>, the classes of roads we deal with are class C or class D.</a:t>
            </a:r>
          </a:p>
          <a:p>
            <a:pPr marL="207963" indent="-207963" defTabSz="457200">
              <a:buClr>
                <a:srgbClr val="820040"/>
              </a:buClr>
              <a:buSzPct val="46000"/>
              <a:buFont typeface="Monotype Sorts" pitchFamily="2" charset="2"/>
              <a:buChar char="n"/>
            </a:pPr>
            <a:endParaRPr lang="en-US" dirty="0"/>
          </a:p>
        </p:txBody>
      </p:sp>
    </p:spTree>
  </p:cSld>
  <p:clrMapOvr>
    <a:masterClrMapping/>
  </p:clrMapOvr>
  <p:transition>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A8AE6A-B7DE-4228-AFE0-A60366548632}" type="slidenum">
              <a:rPr lang="en-US"/>
              <a:pPr/>
              <a:t>113</a:t>
            </a:fld>
            <a:endParaRPr lang="en-US" dirty="0"/>
          </a:p>
        </p:txBody>
      </p:sp>
      <p:sp>
        <p:nvSpPr>
          <p:cNvPr id="173058"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DEMONSTRATION</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Classification </a:t>
            </a:r>
            <a:endParaRPr lang="en-US" dirty="0"/>
          </a:p>
        </p:txBody>
      </p:sp>
      <p:sp>
        <p:nvSpPr>
          <p:cNvPr id="3" name="Content Placeholder 2"/>
          <p:cNvSpPr>
            <a:spLocks noGrp="1"/>
          </p:cNvSpPr>
          <p:nvPr>
            <p:ph idx="1"/>
          </p:nvPr>
        </p:nvSpPr>
        <p:spPr>
          <a:xfrm>
            <a:off x="457200" y="2033588"/>
            <a:ext cx="8235950" cy="5738812"/>
          </a:xfrm>
        </p:spPr>
        <p:txBody>
          <a:bodyPr/>
          <a:lstStyle/>
          <a:p>
            <a:r>
              <a:rPr lang="en-US" dirty="0" smtClean="0"/>
              <a:t>Initially, you must know the estimated vehicle usage numbers to calculate the average daily traffic (ADT) and the design hourly volume (DHV) for the intended road.</a:t>
            </a:r>
          </a:p>
          <a:p>
            <a:r>
              <a:rPr lang="en-US" u="sng" dirty="0" smtClean="0"/>
              <a:t>Average Daily Traffic (ADT)</a:t>
            </a:r>
            <a:r>
              <a:rPr lang="en-US" dirty="0" smtClean="0"/>
              <a:t>:  Estimated number of vehicles x 2 (round trip). </a:t>
            </a:r>
          </a:p>
          <a:p>
            <a:r>
              <a:rPr lang="en-US" u="sng" dirty="0" smtClean="0"/>
              <a:t>Design Hourly Volume (DHV)</a:t>
            </a:r>
            <a:r>
              <a:rPr lang="en-US" dirty="0" smtClean="0"/>
              <a:t>:  ADT 4 24 (hours in </a:t>
            </a:r>
            <a:r>
              <a:rPr lang="en-US" u="sng" dirty="0" smtClean="0"/>
              <a:t>one</a:t>
            </a:r>
            <a:r>
              <a:rPr lang="en-US" dirty="0" smtClean="0"/>
              <a:t> day)  </a:t>
            </a:r>
          </a:p>
          <a:p>
            <a:r>
              <a:rPr lang="en-US" u="sng" dirty="0" smtClean="0"/>
              <a:t>Design Hourly Volume (DHV)</a:t>
            </a:r>
            <a:r>
              <a:rPr lang="en-US" dirty="0" smtClean="0"/>
              <a:t>:  ADT 3 0.15 (rush hour formula)  </a:t>
            </a:r>
          </a:p>
          <a:p>
            <a:r>
              <a:rPr lang="en-US" b="1"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114</a:t>
            </a:fld>
            <a:endParaRPr lang="en-US" dirty="0"/>
          </a:p>
        </p:txBody>
      </p:sp>
    </p:spTree>
  </p:cSld>
  <p:clrMapOvr>
    <a:masterClrMapping/>
  </p:clrMapOvr>
  <p:transition>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35950" cy="1524000"/>
          </a:xfrm>
        </p:spPr>
        <p:txBody>
          <a:bodyPr/>
          <a:lstStyle/>
          <a:p>
            <a:r>
              <a:rPr lang="en-US" dirty="0" smtClean="0"/>
              <a:t>Road Classification</a:t>
            </a:r>
            <a:endParaRPr lang="en-US" dirty="0"/>
          </a:p>
        </p:txBody>
      </p:sp>
      <p:sp>
        <p:nvSpPr>
          <p:cNvPr id="3" name="Content Placeholder 2"/>
          <p:cNvSpPr>
            <a:spLocks noGrp="1"/>
          </p:cNvSpPr>
          <p:nvPr>
            <p:ph idx="1"/>
          </p:nvPr>
        </p:nvSpPr>
        <p:spPr>
          <a:xfrm>
            <a:off x="457200" y="1219200"/>
            <a:ext cx="8235950" cy="6553200"/>
          </a:xfrm>
        </p:spPr>
        <p:txBody>
          <a:bodyPr/>
          <a:lstStyle/>
          <a:p>
            <a:pPr>
              <a:buNone/>
            </a:pPr>
            <a:r>
              <a:rPr lang="en-US" dirty="0" smtClean="0"/>
              <a:t>   The ADT and DHV values are compared to the established road geometric design criteria to determine what classification of road is to be constructed.  The design criteria for the class of road that has been selected must be equal to or greater than the calculated ADT or DHV for a given road class.</a:t>
            </a:r>
          </a:p>
          <a:p>
            <a:pPr>
              <a:buNone/>
            </a:pPr>
            <a:r>
              <a:rPr lang="en-US" dirty="0" smtClean="0"/>
              <a:t>   Once the road classification has been determined, your design parameters must fall within the established standards.  The classification of the road also establishes the standard dimensions required for one and two lane military roads.</a:t>
            </a:r>
          </a:p>
          <a:p>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115</a:t>
            </a:fld>
            <a:endParaRPr lang="en-US" dirty="0"/>
          </a:p>
        </p:txBody>
      </p:sp>
    </p:spTree>
  </p:cSld>
  <p:clrMapOvr>
    <a:masterClrMapping/>
  </p:clrMapOvr>
  <p:transition>
    <p:cut/>
  </p:transition>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22DC6E4-3BF1-4AC4-BDF5-A64801754228}" type="slidenum">
              <a:rPr lang="en-US"/>
              <a:pPr/>
              <a:t>116</a:t>
            </a:fld>
            <a:endParaRPr lang="en-US" dirty="0"/>
          </a:p>
        </p:txBody>
      </p:sp>
      <p:grpSp>
        <p:nvGrpSpPr>
          <p:cNvPr id="142345" name="Group 9"/>
          <p:cNvGrpSpPr>
            <a:grpSpLocks/>
          </p:cNvGrpSpPr>
          <p:nvPr/>
        </p:nvGrpSpPr>
        <p:grpSpPr bwMode="auto">
          <a:xfrm>
            <a:off x="0" y="1917700"/>
            <a:ext cx="10058400" cy="5092700"/>
            <a:chOff x="146" y="1208"/>
            <a:chExt cx="5955" cy="3523"/>
          </a:xfrm>
        </p:grpSpPr>
        <p:sp>
          <p:nvSpPr>
            <p:cNvPr id="14234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234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234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234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234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2339" name="Rectangle 3"/>
          <p:cNvSpPr>
            <a:spLocks noGrp="1" noChangeArrowheads="1"/>
          </p:cNvSpPr>
          <p:nvPr>
            <p:ph type="body" idx="1"/>
          </p:nvPr>
        </p:nvSpPr>
        <p:spPr>
          <a:xfrm>
            <a:off x="287338" y="534988"/>
            <a:ext cx="9267825" cy="76041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100" b="1" dirty="0">
                <a:solidFill>
                  <a:srgbClr val="000000"/>
                </a:solidFill>
                <a:latin typeface="Perpetua" pitchFamily="18" charset="0"/>
              </a:rPr>
              <a:t>ADT &amp; DHV FORMULAS:</a:t>
            </a:r>
            <a:endParaRPr lang="en-US" dirty="0"/>
          </a:p>
        </p:txBody>
      </p:sp>
      <p:sp>
        <p:nvSpPr>
          <p:cNvPr id="142346" name="Text Box 10"/>
          <p:cNvSpPr txBox="1">
            <a:spLocks noChangeArrowheads="1"/>
          </p:cNvSpPr>
          <p:nvPr/>
        </p:nvSpPr>
        <p:spPr bwMode="auto">
          <a:xfrm>
            <a:off x="528638" y="2157413"/>
            <a:ext cx="9151937" cy="4851400"/>
          </a:xfrm>
          <a:prstGeom prst="rect">
            <a:avLst/>
          </a:prstGeom>
          <a:noFill/>
          <a:ln w="9525">
            <a:noFill/>
            <a:miter lim="800000"/>
            <a:headEnd/>
            <a:tailEnd/>
          </a:ln>
          <a:effectLst/>
        </p:spPr>
        <p:txBody>
          <a:bodyPr lIns="0" tIns="0" rIns="0" bIns="0"/>
          <a:lstStyle/>
          <a:p>
            <a:pPr marL="1143000" lvl="2" indent="-228600" defTabSz="457200">
              <a:buClr>
                <a:srgbClr val="820040"/>
              </a:buClr>
              <a:buSzPct val="90000"/>
              <a:buFont typeface="Monotype Sorts" pitchFamily="2" charset="2"/>
              <a:buNone/>
            </a:pPr>
            <a:r>
              <a:rPr lang="en-US" sz="2000" b="1" dirty="0">
                <a:solidFill>
                  <a:srgbClr val="000000"/>
                </a:solidFill>
                <a:latin typeface="Arial" charset="0"/>
              </a:rPr>
              <a:t>Example:  A road is to be constructed for an estimated  75 vehicles.</a:t>
            </a:r>
            <a:br>
              <a:rPr lang="en-US" sz="2000" b="1" dirty="0">
                <a:solidFill>
                  <a:srgbClr val="000000"/>
                </a:solidFill>
                <a:latin typeface="Arial" charset="0"/>
              </a:rPr>
            </a:br>
            <a:endParaRPr lang="en-US" sz="2000" b="1" dirty="0">
              <a:solidFill>
                <a:srgbClr val="000000"/>
              </a:solidFill>
              <a:latin typeface="Arial" charset="0"/>
            </a:endParaRPr>
          </a:p>
          <a:p>
            <a:pPr marL="1143000" lvl="2" indent="-228600" defTabSz="457200">
              <a:buClr>
                <a:srgbClr val="820040"/>
              </a:buClr>
              <a:buSzPct val="90000"/>
              <a:buFont typeface="Monotype Sorts" pitchFamily="2" charset="2"/>
              <a:buNone/>
            </a:pPr>
            <a:r>
              <a:rPr lang="en-US" sz="2000" b="1" dirty="0">
                <a:solidFill>
                  <a:srgbClr val="000000"/>
                </a:solidFill>
                <a:latin typeface="Arial" charset="0"/>
              </a:rPr>
              <a:t>Step #1: Compute Average Daily Traffic (ADT).</a:t>
            </a:r>
          </a:p>
          <a:p>
            <a:pPr marL="695325" lvl="1" indent="-238125" defTabSz="457200">
              <a:buClr>
                <a:srgbClr val="820040"/>
              </a:buClr>
              <a:buSzPct val="46000"/>
              <a:buFont typeface="Monotype Sorts" pitchFamily="2" charset="2"/>
              <a:buChar char="n"/>
            </a:pPr>
            <a:r>
              <a:rPr lang="en-US" sz="2000" b="1" dirty="0">
                <a:solidFill>
                  <a:srgbClr val="C20000"/>
                </a:solidFill>
                <a:latin typeface="Arial" charset="0"/>
              </a:rPr>
              <a:t>ADT = No# of vehicles x 2 (round trip)</a:t>
            </a:r>
            <a:endParaRPr lang="en-US" sz="2000" b="1" dirty="0">
              <a:solidFill>
                <a:srgbClr val="000000"/>
              </a:solidFill>
              <a:latin typeface="Arial" charset="0"/>
            </a:endParaRPr>
          </a:p>
          <a:p>
            <a:pPr lvl="3" defTabSz="457200">
              <a:buClr>
                <a:srgbClr val="820040"/>
              </a:buClr>
              <a:buSzPct val="46000"/>
              <a:buFont typeface="Monotype Sorts" pitchFamily="2" charset="2"/>
              <a:buChar char="n"/>
            </a:pPr>
            <a:r>
              <a:rPr lang="en-US" sz="2000" b="1" dirty="0">
                <a:solidFill>
                  <a:srgbClr val="000000"/>
                </a:solidFill>
                <a:latin typeface="Arial" charset="0"/>
              </a:rPr>
              <a:t>75 x 2 = 150 vehicles per day.</a:t>
            </a:r>
            <a:br>
              <a:rPr lang="en-US" sz="2000" b="1" dirty="0">
                <a:solidFill>
                  <a:srgbClr val="000000"/>
                </a:solidFill>
                <a:latin typeface="Arial" charset="0"/>
              </a:rPr>
            </a:br>
            <a:endParaRPr lang="en-US" sz="2000" b="1" dirty="0">
              <a:solidFill>
                <a:srgbClr val="000000"/>
              </a:solidFill>
              <a:latin typeface="Arial" charset="0"/>
            </a:endParaRPr>
          </a:p>
          <a:p>
            <a:pPr marL="1143000" lvl="2" indent="-228600" defTabSz="457200">
              <a:buClr>
                <a:srgbClr val="820040"/>
              </a:buClr>
              <a:buSzPct val="90000"/>
              <a:buFont typeface="Monotype Sorts" pitchFamily="2" charset="2"/>
              <a:buNone/>
            </a:pPr>
            <a:r>
              <a:rPr lang="en-US" sz="2000" b="1" dirty="0">
                <a:solidFill>
                  <a:srgbClr val="000000"/>
                </a:solidFill>
                <a:latin typeface="Arial" charset="0"/>
              </a:rPr>
              <a:t>Step #2: Compute Design Hourly Volume (DHV).</a:t>
            </a:r>
          </a:p>
          <a:p>
            <a:pPr marL="695325" lvl="1" indent="-238125" defTabSz="457200">
              <a:buClr>
                <a:srgbClr val="820040"/>
              </a:buClr>
              <a:buSzPct val="46000"/>
              <a:buFont typeface="Monotype Sorts" pitchFamily="2" charset="2"/>
              <a:buChar char="n"/>
            </a:pPr>
            <a:r>
              <a:rPr lang="en-US" sz="2000" b="1" dirty="0">
                <a:solidFill>
                  <a:srgbClr val="C20000"/>
                </a:solidFill>
                <a:latin typeface="Arial" charset="0"/>
              </a:rPr>
              <a:t>DHV = No# vehicles per day / 24 (hours in 1 day).</a:t>
            </a:r>
            <a:endParaRPr lang="en-US" sz="2000" b="1" dirty="0">
              <a:solidFill>
                <a:srgbClr val="000000"/>
              </a:solidFill>
              <a:latin typeface="Arial" charset="0"/>
            </a:endParaRPr>
          </a:p>
          <a:p>
            <a:pPr lvl="3" defTabSz="457200">
              <a:buClr>
                <a:srgbClr val="820040"/>
              </a:buClr>
              <a:buSzPct val="46000"/>
              <a:buFont typeface="Monotype Sorts" pitchFamily="2" charset="2"/>
              <a:buChar char="n"/>
            </a:pPr>
            <a:r>
              <a:rPr lang="en-US" sz="2000" b="1" dirty="0">
                <a:solidFill>
                  <a:srgbClr val="000000"/>
                </a:solidFill>
                <a:latin typeface="Arial" charset="0"/>
              </a:rPr>
              <a:t>150 / 24 = 6.25 vehicles per hour.</a:t>
            </a:r>
          </a:p>
          <a:p>
            <a:pPr marL="695325" lvl="1" indent="-238125" defTabSz="457200">
              <a:buClr>
                <a:srgbClr val="820040"/>
              </a:buClr>
              <a:buSzPct val="46000"/>
              <a:buFont typeface="Monotype Sorts" pitchFamily="2" charset="2"/>
              <a:buChar char="n"/>
            </a:pPr>
            <a:r>
              <a:rPr lang="en-US" sz="2000" b="1" dirty="0">
                <a:solidFill>
                  <a:srgbClr val="C20000"/>
                </a:solidFill>
                <a:latin typeface="Arial" charset="0"/>
              </a:rPr>
              <a:t>#DHV = No# vehicles per day x 0.15 (rush hour constant).</a:t>
            </a: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sz="2000" b="1" dirty="0">
                <a:solidFill>
                  <a:srgbClr val="000000"/>
                </a:solidFill>
                <a:latin typeface="Arial" charset="0"/>
              </a:rPr>
              <a:t>150 x 0.15 = 22.5 vehicles per hour.</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sz="2000" b="1" dirty="0">
                <a:solidFill>
                  <a:srgbClr val="000000"/>
                </a:solidFill>
                <a:latin typeface="Arial" charset="0"/>
              </a:rPr>
              <a:t>Step #3:  Compare computed values to design controls to determine which class of road is required</a:t>
            </a:r>
            <a:r>
              <a:rPr lang="en-US" sz="2000" dirty="0">
                <a:solidFill>
                  <a:srgbClr val="000000"/>
                </a:solidFill>
                <a:latin typeface="Arial" charset="0"/>
              </a:rPr>
              <a:t>.</a:t>
            </a:r>
            <a:endParaRPr lang="en-US" dirty="0"/>
          </a:p>
        </p:txBody>
      </p:sp>
    </p:spTree>
  </p:cSld>
  <p:clrMapOvr>
    <a:masterClrMapping/>
  </p:clrMapOvr>
  <p:transition>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A8AE6A-B7DE-4228-AFE0-A60366548632}" type="slidenum">
              <a:rPr lang="en-US"/>
              <a:pPr/>
              <a:t>117</a:t>
            </a:fld>
            <a:endParaRPr lang="en-US" dirty="0"/>
          </a:p>
        </p:txBody>
      </p:sp>
      <p:sp>
        <p:nvSpPr>
          <p:cNvPr id="17305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FAA2BB-C0BC-4E41-96F4-E99859701A6B}" type="slidenum">
              <a:rPr lang="en-US"/>
              <a:pPr/>
              <a:t>118</a:t>
            </a:fld>
            <a:endParaRPr lang="en-US" dirty="0"/>
          </a:p>
        </p:txBody>
      </p:sp>
      <p:sp>
        <p:nvSpPr>
          <p:cNvPr id="178180" name="Rectangle 1028"/>
          <p:cNvSpPr>
            <a:spLocks noChangeArrowheads="1"/>
          </p:cNvSpPr>
          <p:nvPr/>
        </p:nvSpPr>
        <p:spPr bwMode="auto">
          <a:xfrm>
            <a:off x="1295400" y="2971800"/>
            <a:ext cx="7620000" cy="762000"/>
          </a:xfrm>
          <a:prstGeom prst="rect">
            <a:avLst/>
          </a:prstGeom>
          <a:noFill/>
          <a:ln w="9525">
            <a:noFill/>
            <a:miter lim="800000"/>
            <a:headEnd/>
            <a:tailEnd/>
          </a:ln>
          <a:effectLst/>
        </p:spPr>
        <p:txBody>
          <a:bodyPr>
            <a:spAutoFit/>
          </a:bodyPr>
          <a:lstStyle/>
          <a:p>
            <a:pPr algn="ctr"/>
            <a:r>
              <a:rPr lang="en-US" sz="4400" b="1" dirty="0">
                <a:latin typeface="Arial" charset="0"/>
              </a:rPr>
              <a:t>PRACTICAL EXERCISES</a:t>
            </a:r>
          </a:p>
        </p:txBody>
      </p:sp>
    </p:spTree>
  </p:cSld>
  <p:clrMapOvr>
    <a:masterClrMapping/>
  </p:clrMapOvr>
  <p:transition>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A8AE6A-B7DE-4228-AFE0-A60366548632}" type="slidenum">
              <a:rPr lang="en-US"/>
              <a:pPr/>
              <a:t>119</a:t>
            </a:fld>
            <a:endParaRPr lang="en-US" dirty="0"/>
          </a:p>
        </p:txBody>
      </p:sp>
      <p:sp>
        <p:nvSpPr>
          <p:cNvPr id="17305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281CF03-1CC2-4A3D-8E8D-1EFC7E917E4D}" type="slidenum">
              <a:rPr lang="en-US"/>
              <a:pPr/>
              <a:t>12</a:t>
            </a:fld>
            <a:endParaRPr lang="en-US" dirty="0"/>
          </a:p>
        </p:txBody>
      </p:sp>
      <p:grpSp>
        <p:nvGrpSpPr>
          <p:cNvPr id="5129" name="Group 9"/>
          <p:cNvGrpSpPr>
            <a:grpSpLocks/>
          </p:cNvGrpSpPr>
          <p:nvPr/>
        </p:nvGrpSpPr>
        <p:grpSpPr bwMode="auto">
          <a:xfrm>
            <a:off x="231775" y="1917700"/>
            <a:ext cx="9453563" cy="5168900"/>
            <a:chOff x="146" y="1208"/>
            <a:chExt cx="5955" cy="3523"/>
          </a:xfrm>
        </p:grpSpPr>
        <p:sp>
          <p:nvSpPr>
            <p:cNvPr id="512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12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512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12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512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5123" name="Rectangle 3"/>
          <p:cNvSpPr>
            <a:spLocks noGrp="1" noChangeArrowheads="1"/>
          </p:cNvSpPr>
          <p:nvPr>
            <p:ph type="body" idx="1"/>
          </p:nvPr>
        </p:nvSpPr>
        <p:spPr>
          <a:xfrm>
            <a:off x="280988" y="366713"/>
            <a:ext cx="9282112" cy="1455737"/>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800" b="1" dirty="0">
                <a:solidFill>
                  <a:srgbClr val="000000"/>
                </a:solidFill>
                <a:latin typeface="Perpetua" pitchFamily="18" charset="0"/>
              </a:rPr>
              <a:t>RECONNAISSANCE CONSIDERATIONS</a:t>
            </a:r>
            <a:endParaRPr lang="en-US" dirty="0"/>
          </a:p>
        </p:txBody>
      </p:sp>
      <p:sp>
        <p:nvSpPr>
          <p:cNvPr id="5130" name="Text Box 10"/>
          <p:cNvSpPr txBox="1">
            <a:spLocks noChangeArrowheads="1"/>
          </p:cNvSpPr>
          <p:nvPr/>
        </p:nvSpPr>
        <p:spPr bwMode="auto">
          <a:xfrm>
            <a:off x="485775" y="2309813"/>
            <a:ext cx="9151938" cy="455136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Vegetation and undergrowth.</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Engineering effort involved for construction.</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Existing soil conditions.</a:t>
            </a:r>
            <a:br>
              <a:rPr lang="en-US" sz="3500" b="1" dirty="0">
                <a:solidFill>
                  <a:srgbClr val="000000"/>
                </a:solidFill>
                <a:latin typeface="Arial" charset="0"/>
              </a:rPr>
            </a:br>
            <a:endParaRPr lang="en-US" sz="35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500" b="1" dirty="0">
                <a:solidFill>
                  <a:srgbClr val="000000"/>
                </a:solidFill>
                <a:latin typeface="Arial" charset="0"/>
              </a:rPr>
              <a:t>Location of possible borrow pit sites.</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0">
                                            <p:txEl>
                                              <p:pRg st="0" end="0"/>
                                            </p:txEl>
                                          </p:spTgt>
                                        </p:tgtEl>
                                        <p:attrNameLst>
                                          <p:attrName>style.visibility</p:attrName>
                                        </p:attrNameLst>
                                      </p:cBhvr>
                                      <p:to>
                                        <p:strVal val="visible"/>
                                      </p:to>
                                    </p:set>
                                    <p:anim calcmode="lin" valueType="num">
                                      <p:cBhvr additive="base">
                                        <p:cTn id="7" dur="500" fill="hold"/>
                                        <p:tgtEl>
                                          <p:spTgt spid="51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0">
                                            <p:txEl>
                                              <p:pRg st="1" end="1"/>
                                            </p:txEl>
                                          </p:spTgt>
                                        </p:tgtEl>
                                        <p:attrNameLst>
                                          <p:attrName>style.visibility</p:attrName>
                                        </p:attrNameLst>
                                      </p:cBhvr>
                                      <p:to>
                                        <p:strVal val="visible"/>
                                      </p:to>
                                    </p:set>
                                    <p:anim calcmode="lin" valueType="num">
                                      <p:cBhvr additive="base">
                                        <p:cTn id="13" dur="500" fill="hold"/>
                                        <p:tgtEl>
                                          <p:spTgt spid="51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UNSHO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0">
                                            <p:txEl>
                                              <p:pRg st="2" end="2"/>
                                            </p:txEl>
                                          </p:spTgt>
                                        </p:tgtEl>
                                        <p:attrNameLst>
                                          <p:attrName>style.visibility</p:attrName>
                                        </p:attrNameLst>
                                      </p:cBhvr>
                                      <p:to>
                                        <p:strVal val="visible"/>
                                      </p:to>
                                    </p:set>
                                    <p:anim calcmode="lin" valueType="num">
                                      <p:cBhvr additive="base">
                                        <p:cTn id="19" dur="500" fill="hold"/>
                                        <p:tgtEl>
                                          <p:spTgt spid="51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UNSHOT.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0">
                                            <p:txEl>
                                              <p:pRg st="3" end="3"/>
                                            </p:txEl>
                                          </p:spTgt>
                                        </p:tgtEl>
                                        <p:attrNameLst>
                                          <p:attrName>style.visibility</p:attrName>
                                        </p:attrNameLst>
                                      </p:cBhvr>
                                      <p:to>
                                        <p:strVal val="visible"/>
                                      </p:to>
                                    </p:set>
                                    <p:anim calcmode="lin" valueType="num">
                                      <p:cBhvr additive="base">
                                        <p:cTn id="25" dur="500" fill="hold"/>
                                        <p:tgtEl>
                                          <p:spTgt spid="51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FBD7386-D3AD-4ABB-9D39-44DD8ACB0A41}" type="slidenum">
              <a:rPr lang="en-US"/>
              <a:pPr/>
              <a:t>120</a:t>
            </a:fld>
            <a:endParaRPr lang="en-US" dirty="0"/>
          </a:p>
        </p:txBody>
      </p:sp>
      <p:grpSp>
        <p:nvGrpSpPr>
          <p:cNvPr id="143369" name="Group 9"/>
          <p:cNvGrpSpPr>
            <a:grpSpLocks/>
          </p:cNvGrpSpPr>
          <p:nvPr/>
        </p:nvGrpSpPr>
        <p:grpSpPr bwMode="auto">
          <a:xfrm>
            <a:off x="231775" y="1917700"/>
            <a:ext cx="9453563" cy="5092700"/>
            <a:chOff x="146" y="1208"/>
            <a:chExt cx="5955" cy="3523"/>
          </a:xfrm>
        </p:grpSpPr>
        <p:sp>
          <p:nvSpPr>
            <p:cNvPr id="14336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336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336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336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336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3363"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HORIZONTAL CURVE DESIGN PRINCIPLES</a:t>
            </a:r>
            <a:endParaRPr lang="en-US" dirty="0"/>
          </a:p>
        </p:txBody>
      </p:sp>
      <p:sp>
        <p:nvSpPr>
          <p:cNvPr id="143370" name="Text Box 10"/>
          <p:cNvSpPr txBox="1">
            <a:spLocks noChangeArrowheads="1"/>
          </p:cNvSpPr>
          <p:nvPr/>
        </p:nvSpPr>
        <p:spPr bwMode="auto">
          <a:xfrm>
            <a:off x="490538" y="2316163"/>
            <a:ext cx="9139237" cy="44561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Straight sections of road (Tangents) should be as long as possible.</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Limit the number of horizontal curves.</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Design curves as long and smooth as possible to increase vehicle capacity on the roadway.</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Gentle curves increase the curve length, and lengthen the curve tangents.</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Always follow road classification specifications for curves. </a:t>
            </a:r>
            <a:endParaRPr lang="en-US" dirty="0"/>
          </a:p>
        </p:txBody>
      </p:sp>
    </p:spTree>
  </p:cSld>
  <p:clrMapOvr>
    <a:masterClrMapping/>
  </p:clrMapOvr>
  <p:transition>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44D6354-CAFF-4D92-BC4E-2E8E1505283E}" type="slidenum">
              <a:rPr lang="en-US"/>
              <a:pPr/>
              <a:t>121</a:t>
            </a:fld>
            <a:endParaRPr lang="en-US" dirty="0"/>
          </a:p>
        </p:txBody>
      </p:sp>
      <p:grpSp>
        <p:nvGrpSpPr>
          <p:cNvPr id="144393" name="Group 9"/>
          <p:cNvGrpSpPr>
            <a:grpSpLocks/>
          </p:cNvGrpSpPr>
          <p:nvPr/>
        </p:nvGrpSpPr>
        <p:grpSpPr bwMode="auto">
          <a:xfrm>
            <a:off x="231775" y="1917700"/>
            <a:ext cx="9826625" cy="5092700"/>
            <a:chOff x="146" y="1208"/>
            <a:chExt cx="5955" cy="3523"/>
          </a:xfrm>
        </p:grpSpPr>
        <p:sp>
          <p:nvSpPr>
            <p:cNvPr id="14438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438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439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439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439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4387" name="Rectangle 3"/>
          <p:cNvSpPr>
            <a:spLocks noGrp="1" noChangeArrowheads="1"/>
          </p:cNvSpPr>
          <p:nvPr>
            <p:ph type="body" idx="1"/>
          </p:nvPr>
        </p:nvSpPr>
        <p:spPr>
          <a:xfrm>
            <a:off x="287338" y="528638"/>
            <a:ext cx="9267825" cy="7667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TYPES OF HORIZONTAL CURVES</a:t>
            </a:r>
            <a:endParaRPr lang="en-US" dirty="0"/>
          </a:p>
        </p:txBody>
      </p:sp>
      <p:sp>
        <p:nvSpPr>
          <p:cNvPr id="144394" name="Text Box 10"/>
          <p:cNvSpPr txBox="1">
            <a:spLocks noChangeArrowheads="1"/>
          </p:cNvSpPr>
          <p:nvPr/>
        </p:nvSpPr>
        <p:spPr bwMode="auto">
          <a:xfrm>
            <a:off x="490538" y="2316163"/>
            <a:ext cx="9139237" cy="4210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100" b="1" u="sng" dirty="0">
                <a:solidFill>
                  <a:srgbClr val="000000"/>
                </a:solidFill>
                <a:latin typeface="Arial" charset="0"/>
              </a:rPr>
              <a:t>Simple Curve</a:t>
            </a:r>
            <a:r>
              <a:rPr lang="en-US" sz="2100" dirty="0">
                <a:solidFill>
                  <a:srgbClr val="000000"/>
                </a:solidFill>
                <a:latin typeface="Arial" charset="0"/>
              </a:rPr>
              <a:t>:  Simplest curve to design and construct for low speed road design.</a:t>
            </a:r>
            <a:br>
              <a:rPr lang="en-US" sz="2100" dirty="0">
                <a:solidFill>
                  <a:srgbClr val="000000"/>
                </a:solidFill>
                <a:latin typeface="Arial" charset="0"/>
              </a:rPr>
            </a:br>
            <a:endParaRPr lang="en-US" sz="21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u="sng" dirty="0">
                <a:solidFill>
                  <a:srgbClr val="000000"/>
                </a:solidFill>
                <a:latin typeface="Arial" charset="0"/>
              </a:rPr>
              <a:t>Compound Curve</a:t>
            </a:r>
            <a:r>
              <a:rPr lang="en-US" sz="2100" dirty="0">
                <a:solidFill>
                  <a:srgbClr val="000000"/>
                </a:solidFill>
                <a:latin typeface="Arial" charset="0"/>
              </a:rPr>
              <a:t>:  Two simple curves connected at a common point turning in the same direction, but with different radii.</a:t>
            </a:r>
            <a:br>
              <a:rPr lang="en-US" sz="2100" dirty="0">
                <a:solidFill>
                  <a:srgbClr val="000000"/>
                </a:solidFill>
                <a:latin typeface="Arial" charset="0"/>
              </a:rPr>
            </a:br>
            <a:endParaRPr lang="en-US" sz="21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u="sng" dirty="0">
                <a:solidFill>
                  <a:srgbClr val="000000"/>
                </a:solidFill>
                <a:latin typeface="Arial" charset="0"/>
              </a:rPr>
              <a:t>Spiral Curve</a:t>
            </a:r>
            <a:r>
              <a:rPr lang="en-US" sz="2100" dirty="0">
                <a:solidFill>
                  <a:srgbClr val="000000"/>
                </a:solidFill>
                <a:latin typeface="Arial" charset="0"/>
              </a:rPr>
              <a:t>:  Series of simple curves connected at different common points.  Normally found on interstate systems as on and off ramps.</a:t>
            </a:r>
            <a:br>
              <a:rPr lang="en-US" sz="2100" dirty="0">
                <a:solidFill>
                  <a:srgbClr val="000000"/>
                </a:solidFill>
                <a:latin typeface="Arial" charset="0"/>
              </a:rPr>
            </a:br>
            <a:endParaRPr lang="en-US" sz="21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u="sng" dirty="0">
                <a:solidFill>
                  <a:srgbClr val="000000"/>
                </a:solidFill>
                <a:latin typeface="Arial" charset="0"/>
              </a:rPr>
              <a:t>Reverse Curve</a:t>
            </a:r>
            <a:r>
              <a:rPr lang="en-US" sz="2100" dirty="0">
                <a:solidFill>
                  <a:srgbClr val="000000"/>
                </a:solidFill>
                <a:latin typeface="Arial" charset="0"/>
              </a:rPr>
              <a:t>:  Two simple curves joined together at a common point, turning in opposite directs.  Normally used in railroad construction.</a:t>
            </a:r>
            <a:endParaRPr lang="en-US" dirty="0"/>
          </a:p>
        </p:txBody>
      </p:sp>
    </p:spTree>
  </p:cSld>
  <p:clrMapOvr>
    <a:masterClrMapping/>
  </p:clrMapOvr>
  <p:transition>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Slide Number Placeholder 5"/>
          <p:cNvSpPr>
            <a:spLocks noGrp="1"/>
          </p:cNvSpPr>
          <p:nvPr>
            <p:ph type="sldNum" sz="quarter" idx="12"/>
          </p:nvPr>
        </p:nvSpPr>
        <p:spPr/>
        <p:txBody>
          <a:bodyPr/>
          <a:lstStyle/>
          <a:p>
            <a:fld id="{68E362E9-0A5F-4CF1-9114-6AA0032952F2}" type="slidenum">
              <a:rPr lang="en-US"/>
              <a:pPr/>
              <a:t>122</a:t>
            </a:fld>
            <a:endParaRPr lang="en-US" dirty="0"/>
          </a:p>
        </p:txBody>
      </p:sp>
      <p:grpSp>
        <p:nvGrpSpPr>
          <p:cNvPr id="145417" name="Group 9"/>
          <p:cNvGrpSpPr>
            <a:grpSpLocks/>
          </p:cNvGrpSpPr>
          <p:nvPr/>
        </p:nvGrpSpPr>
        <p:grpSpPr bwMode="auto">
          <a:xfrm>
            <a:off x="231775" y="1917700"/>
            <a:ext cx="9453563" cy="5092700"/>
            <a:chOff x="146" y="1208"/>
            <a:chExt cx="5955" cy="3523"/>
          </a:xfrm>
        </p:grpSpPr>
        <p:sp>
          <p:nvSpPr>
            <p:cNvPr id="14541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541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541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541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541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5411" name="Rectangle 3"/>
          <p:cNvSpPr>
            <a:spLocks noGrp="1" noChangeArrowheads="1"/>
          </p:cNvSpPr>
          <p:nvPr>
            <p:ph type="body" idx="1"/>
          </p:nvPr>
        </p:nvSpPr>
        <p:spPr>
          <a:xfrm>
            <a:off x="287338" y="452438"/>
            <a:ext cx="9267825" cy="8429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HORIZONTAL CURVE ELEMENTS</a:t>
            </a:r>
            <a:endParaRPr lang="en-US" dirty="0"/>
          </a:p>
        </p:txBody>
      </p:sp>
      <p:sp>
        <p:nvSpPr>
          <p:cNvPr id="145418" name="Text Box 10"/>
          <p:cNvSpPr txBox="1">
            <a:spLocks noChangeArrowheads="1"/>
          </p:cNvSpPr>
          <p:nvPr/>
        </p:nvSpPr>
        <p:spPr bwMode="auto">
          <a:xfrm>
            <a:off x="490538" y="2316163"/>
            <a:ext cx="9139237" cy="43497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Intersection  (PI)</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Curvature  (PC)</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Tangency  (PT)</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Tangent Distance  (T)</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Radius  (R)</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Length of Curve  (L)</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Intersecting Angle  (I)</a:t>
            </a:r>
            <a:endParaRPr lang="en-US" dirty="0"/>
          </a:p>
        </p:txBody>
      </p:sp>
      <p:grpSp>
        <p:nvGrpSpPr>
          <p:cNvPr id="145421" name="Group 13"/>
          <p:cNvGrpSpPr>
            <a:grpSpLocks noChangeAspect="1"/>
          </p:cNvGrpSpPr>
          <p:nvPr/>
        </p:nvGrpSpPr>
        <p:grpSpPr bwMode="auto">
          <a:xfrm>
            <a:off x="3733800" y="2895600"/>
            <a:ext cx="5334000" cy="2971800"/>
            <a:chOff x="2352" y="1824"/>
            <a:chExt cx="3360" cy="1872"/>
          </a:xfrm>
        </p:grpSpPr>
        <p:sp>
          <p:nvSpPr>
            <p:cNvPr id="145420" name="AutoShape 12"/>
            <p:cNvSpPr>
              <a:spLocks noChangeAspect="1" noChangeArrowheads="1" noTextEdit="1"/>
            </p:cNvSpPr>
            <p:nvPr/>
          </p:nvSpPr>
          <p:spPr bwMode="auto">
            <a:xfrm>
              <a:off x="2352" y="1824"/>
              <a:ext cx="3360" cy="1872"/>
            </a:xfrm>
            <a:prstGeom prst="rect">
              <a:avLst/>
            </a:prstGeom>
            <a:noFill/>
            <a:ln w="9525">
              <a:noFill/>
              <a:miter lim="800000"/>
              <a:headEnd/>
              <a:tailEnd/>
            </a:ln>
          </p:spPr>
          <p:txBody>
            <a:bodyPr/>
            <a:lstStyle/>
            <a:p>
              <a:endParaRPr lang="en-US" dirty="0"/>
            </a:p>
          </p:txBody>
        </p:sp>
        <p:sp>
          <p:nvSpPr>
            <p:cNvPr id="145422" name="Line 14"/>
            <p:cNvSpPr>
              <a:spLocks noChangeShapeType="1"/>
            </p:cNvSpPr>
            <p:nvPr/>
          </p:nvSpPr>
          <p:spPr bwMode="auto">
            <a:xfrm>
              <a:off x="3200" y="2815"/>
              <a:ext cx="832" cy="872"/>
            </a:xfrm>
            <a:prstGeom prst="line">
              <a:avLst/>
            </a:prstGeom>
            <a:noFill/>
            <a:ln w="0">
              <a:solidFill>
                <a:srgbClr val="0000FF"/>
              </a:solidFill>
              <a:round/>
              <a:headEnd/>
              <a:tailEnd/>
            </a:ln>
          </p:spPr>
          <p:txBody>
            <a:bodyPr/>
            <a:lstStyle/>
            <a:p>
              <a:endParaRPr lang="en-US" dirty="0"/>
            </a:p>
          </p:txBody>
        </p:sp>
        <p:sp>
          <p:nvSpPr>
            <p:cNvPr id="145423" name="Line 15"/>
            <p:cNvSpPr>
              <a:spLocks noChangeShapeType="1"/>
            </p:cNvSpPr>
            <p:nvPr/>
          </p:nvSpPr>
          <p:spPr bwMode="auto">
            <a:xfrm flipV="1">
              <a:off x="4032" y="2815"/>
              <a:ext cx="832" cy="872"/>
            </a:xfrm>
            <a:prstGeom prst="line">
              <a:avLst/>
            </a:prstGeom>
            <a:noFill/>
            <a:ln w="0">
              <a:solidFill>
                <a:srgbClr val="0000FF"/>
              </a:solidFill>
              <a:round/>
              <a:headEnd/>
              <a:tailEnd/>
            </a:ln>
          </p:spPr>
          <p:txBody>
            <a:bodyPr/>
            <a:lstStyle/>
            <a:p>
              <a:endParaRPr lang="en-US" dirty="0"/>
            </a:p>
          </p:txBody>
        </p:sp>
        <p:sp>
          <p:nvSpPr>
            <p:cNvPr id="145424" name="Line 16"/>
            <p:cNvSpPr>
              <a:spLocks noChangeShapeType="1"/>
            </p:cNvSpPr>
            <p:nvPr/>
          </p:nvSpPr>
          <p:spPr bwMode="auto">
            <a:xfrm flipH="1" flipV="1">
              <a:off x="4838" y="2792"/>
              <a:ext cx="26" cy="23"/>
            </a:xfrm>
            <a:prstGeom prst="line">
              <a:avLst/>
            </a:prstGeom>
            <a:noFill/>
            <a:ln w="0">
              <a:solidFill>
                <a:srgbClr val="00FF00"/>
              </a:solidFill>
              <a:round/>
              <a:headEnd/>
              <a:tailEnd/>
            </a:ln>
          </p:spPr>
          <p:txBody>
            <a:bodyPr/>
            <a:lstStyle/>
            <a:p>
              <a:endParaRPr lang="en-US" dirty="0"/>
            </a:p>
          </p:txBody>
        </p:sp>
        <p:sp>
          <p:nvSpPr>
            <p:cNvPr id="145425" name="Line 17"/>
            <p:cNvSpPr>
              <a:spLocks noChangeShapeType="1"/>
            </p:cNvSpPr>
            <p:nvPr/>
          </p:nvSpPr>
          <p:spPr bwMode="auto">
            <a:xfrm flipH="1" flipV="1">
              <a:off x="4813" y="2771"/>
              <a:ext cx="25" cy="21"/>
            </a:xfrm>
            <a:prstGeom prst="line">
              <a:avLst/>
            </a:prstGeom>
            <a:noFill/>
            <a:ln w="0">
              <a:solidFill>
                <a:srgbClr val="00FF00"/>
              </a:solidFill>
              <a:round/>
              <a:headEnd/>
              <a:tailEnd/>
            </a:ln>
          </p:spPr>
          <p:txBody>
            <a:bodyPr/>
            <a:lstStyle/>
            <a:p>
              <a:endParaRPr lang="en-US" dirty="0"/>
            </a:p>
          </p:txBody>
        </p:sp>
        <p:sp>
          <p:nvSpPr>
            <p:cNvPr id="145426" name="Line 18"/>
            <p:cNvSpPr>
              <a:spLocks noChangeShapeType="1"/>
            </p:cNvSpPr>
            <p:nvPr/>
          </p:nvSpPr>
          <p:spPr bwMode="auto">
            <a:xfrm flipH="1" flipV="1">
              <a:off x="4787" y="2750"/>
              <a:ext cx="26" cy="21"/>
            </a:xfrm>
            <a:prstGeom prst="line">
              <a:avLst/>
            </a:prstGeom>
            <a:noFill/>
            <a:ln w="0">
              <a:solidFill>
                <a:srgbClr val="00FF00"/>
              </a:solidFill>
              <a:round/>
              <a:headEnd/>
              <a:tailEnd/>
            </a:ln>
          </p:spPr>
          <p:txBody>
            <a:bodyPr/>
            <a:lstStyle/>
            <a:p>
              <a:endParaRPr lang="en-US" dirty="0"/>
            </a:p>
          </p:txBody>
        </p:sp>
        <p:sp>
          <p:nvSpPr>
            <p:cNvPr id="145427" name="Line 19"/>
            <p:cNvSpPr>
              <a:spLocks noChangeShapeType="1"/>
            </p:cNvSpPr>
            <p:nvPr/>
          </p:nvSpPr>
          <p:spPr bwMode="auto">
            <a:xfrm flipH="1" flipV="1">
              <a:off x="4760" y="2730"/>
              <a:ext cx="27" cy="20"/>
            </a:xfrm>
            <a:prstGeom prst="line">
              <a:avLst/>
            </a:prstGeom>
            <a:noFill/>
            <a:ln w="0">
              <a:solidFill>
                <a:srgbClr val="00FF00"/>
              </a:solidFill>
              <a:round/>
              <a:headEnd/>
              <a:tailEnd/>
            </a:ln>
          </p:spPr>
          <p:txBody>
            <a:bodyPr/>
            <a:lstStyle/>
            <a:p>
              <a:endParaRPr lang="en-US" dirty="0"/>
            </a:p>
          </p:txBody>
        </p:sp>
        <p:sp>
          <p:nvSpPr>
            <p:cNvPr id="145428" name="Line 20"/>
            <p:cNvSpPr>
              <a:spLocks noChangeShapeType="1"/>
            </p:cNvSpPr>
            <p:nvPr/>
          </p:nvSpPr>
          <p:spPr bwMode="auto">
            <a:xfrm flipH="1" flipV="1">
              <a:off x="4733" y="2711"/>
              <a:ext cx="27" cy="19"/>
            </a:xfrm>
            <a:prstGeom prst="line">
              <a:avLst/>
            </a:prstGeom>
            <a:noFill/>
            <a:ln w="0">
              <a:solidFill>
                <a:srgbClr val="00FF00"/>
              </a:solidFill>
              <a:round/>
              <a:headEnd/>
              <a:tailEnd/>
            </a:ln>
          </p:spPr>
          <p:txBody>
            <a:bodyPr/>
            <a:lstStyle/>
            <a:p>
              <a:endParaRPr lang="en-US" dirty="0"/>
            </a:p>
          </p:txBody>
        </p:sp>
        <p:sp>
          <p:nvSpPr>
            <p:cNvPr id="145429" name="Line 21"/>
            <p:cNvSpPr>
              <a:spLocks noChangeShapeType="1"/>
            </p:cNvSpPr>
            <p:nvPr/>
          </p:nvSpPr>
          <p:spPr bwMode="auto">
            <a:xfrm flipH="1" flipV="1">
              <a:off x="4705" y="2692"/>
              <a:ext cx="28" cy="19"/>
            </a:xfrm>
            <a:prstGeom prst="line">
              <a:avLst/>
            </a:prstGeom>
            <a:noFill/>
            <a:ln w="0">
              <a:solidFill>
                <a:srgbClr val="00FF00"/>
              </a:solidFill>
              <a:round/>
              <a:headEnd/>
              <a:tailEnd/>
            </a:ln>
          </p:spPr>
          <p:txBody>
            <a:bodyPr/>
            <a:lstStyle/>
            <a:p>
              <a:endParaRPr lang="en-US" dirty="0"/>
            </a:p>
          </p:txBody>
        </p:sp>
        <p:sp>
          <p:nvSpPr>
            <p:cNvPr id="145430" name="Line 22"/>
            <p:cNvSpPr>
              <a:spLocks noChangeShapeType="1"/>
            </p:cNvSpPr>
            <p:nvPr/>
          </p:nvSpPr>
          <p:spPr bwMode="auto">
            <a:xfrm flipH="1" flipV="1">
              <a:off x="4678" y="2675"/>
              <a:ext cx="27" cy="17"/>
            </a:xfrm>
            <a:prstGeom prst="line">
              <a:avLst/>
            </a:prstGeom>
            <a:noFill/>
            <a:ln w="0">
              <a:solidFill>
                <a:srgbClr val="00FF00"/>
              </a:solidFill>
              <a:round/>
              <a:headEnd/>
              <a:tailEnd/>
            </a:ln>
          </p:spPr>
          <p:txBody>
            <a:bodyPr/>
            <a:lstStyle/>
            <a:p>
              <a:endParaRPr lang="en-US" dirty="0"/>
            </a:p>
          </p:txBody>
        </p:sp>
        <p:sp>
          <p:nvSpPr>
            <p:cNvPr id="145431" name="Line 23"/>
            <p:cNvSpPr>
              <a:spLocks noChangeShapeType="1"/>
            </p:cNvSpPr>
            <p:nvPr/>
          </p:nvSpPr>
          <p:spPr bwMode="auto">
            <a:xfrm flipH="1" flipV="1">
              <a:off x="4649" y="2658"/>
              <a:ext cx="29" cy="17"/>
            </a:xfrm>
            <a:prstGeom prst="line">
              <a:avLst/>
            </a:prstGeom>
            <a:noFill/>
            <a:ln w="0">
              <a:solidFill>
                <a:srgbClr val="00FF00"/>
              </a:solidFill>
              <a:round/>
              <a:headEnd/>
              <a:tailEnd/>
            </a:ln>
          </p:spPr>
          <p:txBody>
            <a:bodyPr/>
            <a:lstStyle/>
            <a:p>
              <a:endParaRPr lang="en-US" dirty="0"/>
            </a:p>
          </p:txBody>
        </p:sp>
        <p:sp>
          <p:nvSpPr>
            <p:cNvPr id="145432" name="Line 24"/>
            <p:cNvSpPr>
              <a:spLocks noChangeShapeType="1"/>
            </p:cNvSpPr>
            <p:nvPr/>
          </p:nvSpPr>
          <p:spPr bwMode="auto">
            <a:xfrm flipH="1" flipV="1">
              <a:off x="4621" y="2641"/>
              <a:ext cx="28" cy="17"/>
            </a:xfrm>
            <a:prstGeom prst="line">
              <a:avLst/>
            </a:prstGeom>
            <a:noFill/>
            <a:ln w="0">
              <a:solidFill>
                <a:srgbClr val="00FF00"/>
              </a:solidFill>
              <a:round/>
              <a:headEnd/>
              <a:tailEnd/>
            </a:ln>
          </p:spPr>
          <p:txBody>
            <a:bodyPr/>
            <a:lstStyle/>
            <a:p>
              <a:endParaRPr lang="en-US" dirty="0"/>
            </a:p>
          </p:txBody>
        </p:sp>
        <p:sp>
          <p:nvSpPr>
            <p:cNvPr id="145433" name="Line 25"/>
            <p:cNvSpPr>
              <a:spLocks noChangeShapeType="1"/>
            </p:cNvSpPr>
            <p:nvPr/>
          </p:nvSpPr>
          <p:spPr bwMode="auto">
            <a:xfrm flipH="1" flipV="1">
              <a:off x="4592" y="2626"/>
              <a:ext cx="29" cy="15"/>
            </a:xfrm>
            <a:prstGeom prst="line">
              <a:avLst/>
            </a:prstGeom>
            <a:noFill/>
            <a:ln w="0">
              <a:solidFill>
                <a:srgbClr val="00FF00"/>
              </a:solidFill>
              <a:round/>
              <a:headEnd/>
              <a:tailEnd/>
            </a:ln>
          </p:spPr>
          <p:txBody>
            <a:bodyPr/>
            <a:lstStyle/>
            <a:p>
              <a:endParaRPr lang="en-US" dirty="0"/>
            </a:p>
          </p:txBody>
        </p:sp>
        <p:sp>
          <p:nvSpPr>
            <p:cNvPr id="145434" name="Line 26"/>
            <p:cNvSpPr>
              <a:spLocks noChangeShapeType="1"/>
            </p:cNvSpPr>
            <p:nvPr/>
          </p:nvSpPr>
          <p:spPr bwMode="auto">
            <a:xfrm flipH="1" flipV="1">
              <a:off x="4563" y="2611"/>
              <a:ext cx="29" cy="15"/>
            </a:xfrm>
            <a:prstGeom prst="line">
              <a:avLst/>
            </a:prstGeom>
            <a:noFill/>
            <a:ln w="0">
              <a:solidFill>
                <a:srgbClr val="00FF00"/>
              </a:solidFill>
              <a:round/>
              <a:headEnd/>
              <a:tailEnd/>
            </a:ln>
          </p:spPr>
          <p:txBody>
            <a:bodyPr/>
            <a:lstStyle/>
            <a:p>
              <a:endParaRPr lang="en-US" dirty="0"/>
            </a:p>
          </p:txBody>
        </p:sp>
        <p:sp>
          <p:nvSpPr>
            <p:cNvPr id="145435" name="Line 27"/>
            <p:cNvSpPr>
              <a:spLocks noChangeShapeType="1"/>
            </p:cNvSpPr>
            <p:nvPr/>
          </p:nvSpPr>
          <p:spPr bwMode="auto">
            <a:xfrm flipH="1" flipV="1">
              <a:off x="4533" y="2597"/>
              <a:ext cx="30" cy="14"/>
            </a:xfrm>
            <a:prstGeom prst="line">
              <a:avLst/>
            </a:prstGeom>
            <a:noFill/>
            <a:ln w="0">
              <a:solidFill>
                <a:srgbClr val="00FF00"/>
              </a:solidFill>
              <a:round/>
              <a:headEnd/>
              <a:tailEnd/>
            </a:ln>
          </p:spPr>
          <p:txBody>
            <a:bodyPr/>
            <a:lstStyle/>
            <a:p>
              <a:endParaRPr lang="en-US" dirty="0"/>
            </a:p>
          </p:txBody>
        </p:sp>
        <p:sp>
          <p:nvSpPr>
            <p:cNvPr id="145436" name="Line 28"/>
            <p:cNvSpPr>
              <a:spLocks noChangeShapeType="1"/>
            </p:cNvSpPr>
            <p:nvPr/>
          </p:nvSpPr>
          <p:spPr bwMode="auto">
            <a:xfrm flipH="1" flipV="1">
              <a:off x="4503" y="2584"/>
              <a:ext cx="30" cy="13"/>
            </a:xfrm>
            <a:prstGeom prst="line">
              <a:avLst/>
            </a:prstGeom>
            <a:noFill/>
            <a:ln w="0">
              <a:solidFill>
                <a:srgbClr val="00FF00"/>
              </a:solidFill>
              <a:round/>
              <a:headEnd/>
              <a:tailEnd/>
            </a:ln>
          </p:spPr>
          <p:txBody>
            <a:bodyPr/>
            <a:lstStyle/>
            <a:p>
              <a:endParaRPr lang="en-US" dirty="0"/>
            </a:p>
          </p:txBody>
        </p:sp>
        <p:sp>
          <p:nvSpPr>
            <p:cNvPr id="145437" name="Line 29"/>
            <p:cNvSpPr>
              <a:spLocks noChangeShapeType="1"/>
            </p:cNvSpPr>
            <p:nvPr/>
          </p:nvSpPr>
          <p:spPr bwMode="auto">
            <a:xfrm flipH="1" flipV="1">
              <a:off x="4473" y="2572"/>
              <a:ext cx="30" cy="12"/>
            </a:xfrm>
            <a:prstGeom prst="line">
              <a:avLst/>
            </a:prstGeom>
            <a:noFill/>
            <a:ln w="0">
              <a:solidFill>
                <a:srgbClr val="00FF00"/>
              </a:solidFill>
              <a:round/>
              <a:headEnd/>
              <a:tailEnd/>
            </a:ln>
          </p:spPr>
          <p:txBody>
            <a:bodyPr/>
            <a:lstStyle/>
            <a:p>
              <a:endParaRPr lang="en-US" dirty="0"/>
            </a:p>
          </p:txBody>
        </p:sp>
        <p:sp>
          <p:nvSpPr>
            <p:cNvPr id="145438" name="Line 30"/>
            <p:cNvSpPr>
              <a:spLocks noChangeShapeType="1"/>
            </p:cNvSpPr>
            <p:nvPr/>
          </p:nvSpPr>
          <p:spPr bwMode="auto">
            <a:xfrm flipH="1" flipV="1">
              <a:off x="4443" y="2560"/>
              <a:ext cx="30" cy="12"/>
            </a:xfrm>
            <a:prstGeom prst="line">
              <a:avLst/>
            </a:prstGeom>
            <a:noFill/>
            <a:ln w="0">
              <a:solidFill>
                <a:srgbClr val="00FF00"/>
              </a:solidFill>
              <a:round/>
              <a:headEnd/>
              <a:tailEnd/>
            </a:ln>
          </p:spPr>
          <p:txBody>
            <a:bodyPr/>
            <a:lstStyle/>
            <a:p>
              <a:endParaRPr lang="en-US" dirty="0"/>
            </a:p>
          </p:txBody>
        </p:sp>
        <p:sp>
          <p:nvSpPr>
            <p:cNvPr id="145439" name="Line 31"/>
            <p:cNvSpPr>
              <a:spLocks noChangeShapeType="1"/>
            </p:cNvSpPr>
            <p:nvPr/>
          </p:nvSpPr>
          <p:spPr bwMode="auto">
            <a:xfrm flipH="1" flipV="1">
              <a:off x="4412" y="2549"/>
              <a:ext cx="31" cy="11"/>
            </a:xfrm>
            <a:prstGeom prst="line">
              <a:avLst/>
            </a:prstGeom>
            <a:noFill/>
            <a:ln w="0">
              <a:solidFill>
                <a:srgbClr val="00FF00"/>
              </a:solidFill>
              <a:round/>
              <a:headEnd/>
              <a:tailEnd/>
            </a:ln>
          </p:spPr>
          <p:txBody>
            <a:bodyPr/>
            <a:lstStyle/>
            <a:p>
              <a:endParaRPr lang="en-US" dirty="0"/>
            </a:p>
          </p:txBody>
        </p:sp>
        <p:sp>
          <p:nvSpPr>
            <p:cNvPr id="145440" name="Line 32"/>
            <p:cNvSpPr>
              <a:spLocks noChangeShapeType="1"/>
            </p:cNvSpPr>
            <p:nvPr/>
          </p:nvSpPr>
          <p:spPr bwMode="auto">
            <a:xfrm flipH="1" flipV="1">
              <a:off x="4381" y="2540"/>
              <a:ext cx="31" cy="9"/>
            </a:xfrm>
            <a:prstGeom prst="line">
              <a:avLst/>
            </a:prstGeom>
            <a:noFill/>
            <a:ln w="0">
              <a:solidFill>
                <a:srgbClr val="00FF00"/>
              </a:solidFill>
              <a:round/>
              <a:headEnd/>
              <a:tailEnd/>
            </a:ln>
          </p:spPr>
          <p:txBody>
            <a:bodyPr/>
            <a:lstStyle/>
            <a:p>
              <a:endParaRPr lang="en-US" dirty="0"/>
            </a:p>
          </p:txBody>
        </p:sp>
        <p:sp>
          <p:nvSpPr>
            <p:cNvPr id="145441" name="Line 33"/>
            <p:cNvSpPr>
              <a:spLocks noChangeShapeType="1"/>
            </p:cNvSpPr>
            <p:nvPr/>
          </p:nvSpPr>
          <p:spPr bwMode="auto">
            <a:xfrm flipH="1" flipV="1">
              <a:off x="4350" y="2531"/>
              <a:ext cx="31" cy="9"/>
            </a:xfrm>
            <a:prstGeom prst="line">
              <a:avLst/>
            </a:prstGeom>
            <a:noFill/>
            <a:ln w="0">
              <a:solidFill>
                <a:srgbClr val="00FF00"/>
              </a:solidFill>
              <a:round/>
              <a:headEnd/>
              <a:tailEnd/>
            </a:ln>
          </p:spPr>
          <p:txBody>
            <a:bodyPr/>
            <a:lstStyle/>
            <a:p>
              <a:endParaRPr lang="en-US" dirty="0"/>
            </a:p>
          </p:txBody>
        </p:sp>
        <p:sp>
          <p:nvSpPr>
            <p:cNvPr id="145442" name="Line 34"/>
            <p:cNvSpPr>
              <a:spLocks noChangeShapeType="1"/>
            </p:cNvSpPr>
            <p:nvPr/>
          </p:nvSpPr>
          <p:spPr bwMode="auto">
            <a:xfrm flipH="1" flipV="1">
              <a:off x="4319" y="2522"/>
              <a:ext cx="31" cy="9"/>
            </a:xfrm>
            <a:prstGeom prst="line">
              <a:avLst/>
            </a:prstGeom>
            <a:noFill/>
            <a:ln w="0">
              <a:solidFill>
                <a:srgbClr val="00FF00"/>
              </a:solidFill>
              <a:round/>
              <a:headEnd/>
              <a:tailEnd/>
            </a:ln>
          </p:spPr>
          <p:txBody>
            <a:bodyPr/>
            <a:lstStyle/>
            <a:p>
              <a:endParaRPr lang="en-US" dirty="0"/>
            </a:p>
          </p:txBody>
        </p:sp>
        <p:sp>
          <p:nvSpPr>
            <p:cNvPr id="145443" name="Line 35"/>
            <p:cNvSpPr>
              <a:spLocks noChangeShapeType="1"/>
            </p:cNvSpPr>
            <p:nvPr/>
          </p:nvSpPr>
          <p:spPr bwMode="auto">
            <a:xfrm flipH="1" flipV="1">
              <a:off x="4287" y="2515"/>
              <a:ext cx="32" cy="7"/>
            </a:xfrm>
            <a:prstGeom prst="line">
              <a:avLst/>
            </a:prstGeom>
            <a:noFill/>
            <a:ln w="0">
              <a:solidFill>
                <a:srgbClr val="00FF00"/>
              </a:solidFill>
              <a:round/>
              <a:headEnd/>
              <a:tailEnd/>
            </a:ln>
          </p:spPr>
          <p:txBody>
            <a:bodyPr/>
            <a:lstStyle/>
            <a:p>
              <a:endParaRPr lang="en-US" dirty="0"/>
            </a:p>
          </p:txBody>
        </p:sp>
        <p:sp>
          <p:nvSpPr>
            <p:cNvPr id="145444" name="Line 36"/>
            <p:cNvSpPr>
              <a:spLocks noChangeShapeType="1"/>
            </p:cNvSpPr>
            <p:nvPr/>
          </p:nvSpPr>
          <p:spPr bwMode="auto">
            <a:xfrm flipH="1" flipV="1">
              <a:off x="4256" y="2509"/>
              <a:ext cx="31" cy="6"/>
            </a:xfrm>
            <a:prstGeom prst="line">
              <a:avLst/>
            </a:prstGeom>
            <a:noFill/>
            <a:ln w="0">
              <a:solidFill>
                <a:srgbClr val="00FF00"/>
              </a:solidFill>
              <a:round/>
              <a:headEnd/>
              <a:tailEnd/>
            </a:ln>
          </p:spPr>
          <p:txBody>
            <a:bodyPr/>
            <a:lstStyle/>
            <a:p>
              <a:endParaRPr lang="en-US" dirty="0"/>
            </a:p>
          </p:txBody>
        </p:sp>
        <p:sp>
          <p:nvSpPr>
            <p:cNvPr id="145445" name="Line 37"/>
            <p:cNvSpPr>
              <a:spLocks noChangeShapeType="1"/>
            </p:cNvSpPr>
            <p:nvPr/>
          </p:nvSpPr>
          <p:spPr bwMode="auto">
            <a:xfrm flipH="1" flipV="1">
              <a:off x="4224" y="2503"/>
              <a:ext cx="32" cy="6"/>
            </a:xfrm>
            <a:prstGeom prst="line">
              <a:avLst/>
            </a:prstGeom>
            <a:noFill/>
            <a:ln w="0">
              <a:solidFill>
                <a:srgbClr val="00FF00"/>
              </a:solidFill>
              <a:round/>
              <a:headEnd/>
              <a:tailEnd/>
            </a:ln>
          </p:spPr>
          <p:txBody>
            <a:bodyPr/>
            <a:lstStyle/>
            <a:p>
              <a:endParaRPr lang="en-US" dirty="0"/>
            </a:p>
          </p:txBody>
        </p:sp>
        <p:sp>
          <p:nvSpPr>
            <p:cNvPr id="145446" name="Line 38"/>
            <p:cNvSpPr>
              <a:spLocks noChangeShapeType="1"/>
            </p:cNvSpPr>
            <p:nvPr/>
          </p:nvSpPr>
          <p:spPr bwMode="auto">
            <a:xfrm flipH="1" flipV="1">
              <a:off x="4192" y="2498"/>
              <a:ext cx="32" cy="5"/>
            </a:xfrm>
            <a:prstGeom prst="line">
              <a:avLst/>
            </a:prstGeom>
            <a:noFill/>
            <a:ln w="0">
              <a:solidFill>
                <a:srgbClr val="00FF00"/>
              </a:solidFill>
              <a:round/>
              <a:headEnd/>
              <a:tailEnd/>
            </a:ln>
          </p:spPr>
          <p:txBody>
            <a:bodyPr/>
            <a:lstStyle/>
            <a:p>
              <a:endParaRPr lang="en-US" dirty="0"/>
            </a:p>
          </p:txBody>
        </p:sp>
        <p:sp>
          <p:nvSpPr>
            <p:cNvPr id="145447" name="Line 39"/>
            <p:cNvSpPr>
              <a:spLocks noChangeShapeType="1"/>
            </p:cNvSpPr>
            <p:nvPr/>
          </p:nvSpPr>
          <p:spPr bwMode="auto">
            <a:xfrm flipH="1" flipV="1">
              <a:off x="4160" y="2494"/>
              <a:ext cx="32" cy="4"/>
            </a:xfrm>
            <a:prstGeom prst="line">
              <a:avLst/>
            </a:prstGeom>
            <a:noFill/>
            <a:ln w="0">
              <a:solidFill>
                <a:srgbClr val="00FF00"/>
              </a:solidFill>
              <a:round/>
              <a:headEnd/>
              <a:tailEnd/>
            </a:ln>
          </p:spPr>
          <p:txBody>
            <a:bodyPr/>
            <a:lstStyle/>
            <a:p>
              <a:endParaRPr lang="en-US" dirty="0"/>
            </a:p>
          </p:txBody>
        </p:sp>
        <p:sp>
          <p:nvSpPr>
            <p:cNvPr id="145448" name="Line 40"/>
            <p:cNvSpPr>
              <a:spLocks noChangeShapeType="1"/>
            </p:cNvSpPr>
            <p:nvPr/>
          </p:nvSpPr>
          <p:spPr bwMode="auto">
            <a:xfrm flipH="1" flipV="1">
              <a:off x="4128" y="2491"/>
              <a:ext cx="32" cy="3"/>
            </a:xfrm>
            <a:prstGeom prst="line">
              <a:avLst/>
            </a:prstGeom>
            <a:noFill/>
            <a:ln w="0">
              <a:solidFill>
                <a:srgbClr val="00FF00"/>
              </a:solidFill>
              <a:round/>
              <a:headEnd/>
              <a:tailEnd/>
            </a:ln>
          </p:spPr>
          <p:txBody>
            <a:bodyPr/>
            <a:lstStyle/>
            <a:p>
              <a:endParaRPr lang="en-US" dirty="0"/>
            </a:p>
          </p:txBody>
        </p:sp>
        <p:sp>
          <p:nvSpPr>
            <p:cNvPr id="145449" name="Line 41"/>
            <p:cNvSpPr>
              <a:spLocks noChangeShapeType="1"/>
            </p:cNvSpPr>
            <p:nvPr/>
          </p:nvSpPr>
          <p:spPr bwMode="auto">
            <a:xfrm flipH="1" flipV="1">
              <a:off x="4096" y="2489"/>
              <a:ext cx="32" cy="2"/>
            </a:xfrm>
            <a:prstGeom prst="line">
              <a:avLst/>
            </a:prstGeom>
            <a:noFill/>
            <a:ln w="0">
              <a:solidFill>
                <a:srgbClr val="00FF00"/>
              </a:solidFill>
              <a:round/>
              <a:headEnd/>
              <a:tailEnd/>
            </a:ln>
          </p:spPr>
          <p:txBody>
            <a:bodyPr/>
            <a:lstStyle/>
            <a:p>
              <a:endParaRPr lang="en-US" dirty="0"/>
            </a:p>
          </p:txBody>
        </p:sp>
        <p:sp>
          <p:nvSpPr>
            <p:cNvPr id="145450" name="Line 42"/>
            <p:cNvSpPr>
              <a:spLocks noChangeShapeType="1"/>
            </p:cNvSpPr>
            <p:nvPr/>
          </p:nvSpPr>
          <p:spPr bwMode="auto">
            <a:xfrm flipH="1" flipV="1">
              <a:off x="4064" y="2488"/>
              <a:ext cx="32" cy="1"/>
            </a:xfrm>
            <a:prstGeom prst="line">
              <a:avLst/>
            </a:prstGeom>
            <a:noFill/>
            <a:ln w="0">
              <a:solidFill>
                <a:srgbClr val="00FF00"/>
              </a:solidFill>
              <a:round/>
              <a:headEnd/>
              <a:tailEnd/>
            </a:ln>
          </p:spPr>
          <p:txBody>
            <a:bodyPr/>
            <a:lstStyle/>
            <a:p>
              <a:endParaRPr lang="en-US" dirty="0"/>
            </a:p>
          </p:txBody>
        </p:sp>
        <p:sp>
          <p:nvSpPr>
            <p:cNvPr id="145451" name="Line 43"/>
            <p:cNvSpPr>
              <a:spLocks noChangeShapeType="1"/>
            </p:cNvSpPr>
            <p:nvPr/>
          </p:nvSpPr>
          <p:spPr bwMode="auto">
            <a:xfrm flipH="1" flipV="1">
              <a:off x="4032" y="2487"/>
              <a:ext cx="32" cy="1"/>
            </a:xfrm>
            <a:prstGeom prst="line">
              <a:avLst/>
            </a:prstGeom>
            <a:noFill/>
            <a:ln w="0">
              <a:solidFill>
                <a:srgbClr val="00FF00"/>
              </a:solidFill>
              <a:round/>
              <a:headEnd/>
              <a:tailEnd/>
            </a:ln>
          </p:spPr>
          <p:txBody>
            <a:bodyPr/>
            <a:lstStyle/>
            <a:p>
              <a:endParaRPr lang="en-US" dirty="0"/>
            </a:p>
          </p:txBody>
        </p:sp>
        <p:sp>
          <p:nvSpPr>
            <p:cNvPr id="145452" name="Line 44"/>
            <p:cNvSpPr>
              <a:spLocks noChangeShapeType="1"/>
            </p:cNvSpPr>
            <p:nvPr/>
          </p:nvSpPr>
          <p:spPr bwMode="auto">
            <a:xfrm flipH="1">
              <a:off x="4000" y="2487"/>
              <a:ext cx="32" cy="1"/>
            </a:xfrm>
            <a:prstGeom prst="line">
              <a:avLst/>
            </a:prstGeom>
            <a:noFill/>
            <a:ln w="0">
              <a:solidFill>
                <a:srgbClr val="00FF00"/>
              </a:solidFill>
              <a:round/>
              <a:headEnd/>
              <a:tailEnd/>
            </a:ln>
          </p:spPr>
          <p:txBody>
            <a:bodyPr/>
            <a:lstStyle/>
            <a:p>
              <a:endParaRPr lang="en-US" dirty="0"/>
            </a:p>
          </p:txBody>
        </p:sp>
        <p:sp>
          <p:nvSpPr>
            <p:cNvPr id="145453" name="Line 45"/>
            <p:cNvSpPr>
              <a:spLocks noChangeShapeType="1"/>
            </p:cNvSpPr>
            <p:nvPr/>
          </p:nvSpPr>
          <p:spPr bwMode="auto">
            <a:xfrm flipH="1">
              <a:off x="3968" y="2488"/>
              <a:ext cx="32" cy="1"/>
            </a:xfrm>
            <a:prstGeom prst="line">
              <a:avLst/>
            </a:prstGeom>
            <a:noFill/>
            <a:ln w="0">
              <a:solidFill>
                <a:srgbClr val="00FF00"/>
              </a:solidFill>
              <a:round/>
              <a:headEnd/>
              <a:tailEnd/>
            </a:ln>
          </p:spPr>
          <p:txBody>
            <a:bodyPr/>
            <a:lstStyle/>
            <a:p>
              <a:endParaRPr lang="en-US" dirty="0"/>
            </a:p>
          </p:txBody>
        </p:sp>
        <p:sp>
          <p:nvSpPr>
            <p:cNvPr id="145454" name="Line 46"/>
            <p:cNvSpPr>
              <a:spLocks noChangeShapeType="1"/>
            </p:cNvSpPr>
            <p:nvPr/>
          </p:nvSpPr>
          <p:spPr bwMode="auto">
            <a:xfrm flipH="1">
              <a:off x="3936" y="2489"/>
              <a:ext cx="32" cy="2"/>
            </a:xfrm>
            <a:prstGeom prst="line">
              <a:avLst/>
            </a:prstGeom>
            <a:noFill/>
            <a:ln w="0">
              <a:solidFill>
                <a:srgbClr val="00FF00"/>
              </a:solidFill>
              <a:round/>
              <a:headEnd/>
              <a:tailEnd/>
            </a:ln>
          </p:spPr>
          <p:txBody>
            <a:bodyPr/>
            <a:lstStyle/>
            <a:p>
              <a:endParaRPr lang="en-US" dirty="0"/>
            </a:p>
          </p:txBody>
        </p:sp>
        <p:sp>
          <p:nvSpPr>
            <p:cNvPr id="145455" name="Line 47"/>
            <p:cNvSpPr>
              <a:spLocks noChangeShapeType="1"/>
            </p:cNvSpPr>
            <p:nvPr/>
          </p:nvSpPr>
          <p:spPr bwMode="auto">
            <a:xfrm flipH="1">
              <a:off x="3904" y="2491"/>
              <a:ext cx="32" cy="3"/>
            </a:xfrm>
            <a:prstGeom prst="line">
              <a:avLst/>
            </a:prstGeom>
            <a:noFill/>
            <a:ln w="0">
              <a:solidFill>
                <a:srgbClr val="00FF00"/>
              </a:solidFill>
              <a:round/>
              <a:headEnd/>
              <a:tailEnd/>
            </a:ln>
          </p:spPr>
          <p:txBody>
            <a:bodyPr/>
            <a:lstStyle/>
            <a:p>
              <a:endParaRPr lang="en-US" dirty="0"/>
            </a:p>
          </p:txBody>
        </p:sp>
        <p:sp>
          <p:nvSpPr>
            <p:cNvPr id="145456" name="Line 48"/>
            <p:cNvSpPr>
              <a:spLocks noChangeShapeType="1"/>
            </p:cNvSpPr>
            <p:nvPr/>
          </p:nvSpPr>
          <p:spPr bwMode="auto">
            <a:xfrm flipH="1">
              <a:off x="3872" y="2494"/>
              <a:ext cx="32" cy="4"/>
            </a:xfrm>
            <a:prstGeom prst="line">
              <a:avLst/>
            </a:prstGeom>
            <a:noFill/>
            <a:ln w="0">
              <a:solidFill>
                <a:srgbClr val="00FF00"/>
              </a:solidFill>
              <a:round/>
              <a:headEnd/>
              <a:tailEnd/>
            </a:ln>
          </p:spPr>
          <p:txBody>
            <a:bodyPr/>
            <a:lstStyle/>
            <a:p>
              <a:endParaRPr lang="en-US" dirty="0"/>
            </a:p>
          </p:txBody>
        </p:sp>
        <p:sp>
          <p:nvSpPr>
            <p:cNvPr id="145457" name="Line 49"/>
            <p:cNvSpPr>
              <a:spLocks noChangeShapeType="1"/>
            </p:cNvSpPr>
            <p:nvPr/>
          </p:nvSpPr>
          <p:spPr bwMode="auto">
            <a:xfrm flipH="1">
              <a:off x="3840" y="2498"/>
              <a:ext cx="32" cy="5"/>
            </a:xfrm>
            <a:prstGeom prst="line">
              <a:avLst/>
            </a:prstGeom>
            <a:noFill/>
            <a:ln w="0">
              <a:solidFill>
                <a:srgbClr val="00FF00"/>
              </a:solidFill>
              <a:round/>
              <a:headEnd/>
              <a:tailEnd/>
            </a:ln>
          </p:spPr>
          <p:txBody>
            <a:bodyPr/>
            <a:lstStyle/>
            <a:p>
              <a:endParaRPr lang="en-US" dirty="0"/>
            </a:p>
          </p:txBody>
        </p:sp>
        <p:sp>
          <p:nvSpPr>
            <p:cNvPr id="145458" name="Line 50"/>
            <p:cNvSpPr>
              <a:spLocks noChangeShapeType="1"/>
            </p:cNvSpPr>
            <p:nvPr/>
          </p:nvSpPr>
          <p:spPr bwMode="auto">
            <a:xfrm flipH="1">
              <a:off x="3808" y="2503"/>
              <a:ext cx="32" cy="6"/>
            </a:xfrm>
            <a:prstGeom prst="line">
              <a:avLst/>
            </a:prstGeom>
            <a:noFill/>
            <a:ln w="0">
              <a:solidFill>
                <a:srgbClr val="00FF00"/>
              </a:solidFill>
              <a:round/>
              <a:headEnd/>
              <a:tailEnd/>
            </a:ln>
          </p:spPr>
          <p:txBody>
            <a:bodyPr/>
            <a:lstStyle/>
            <a:p>
              <a:endParaRPr lang="en-US" dirty="0"/>
            </a:p>
          </p:txBody>
        </p:sp>
        <p:sp>
          <p:nvSpPr>
            <p:cNvPr id="145459" name="Line 51"/>
            <p:cNvSpPr>
              <a:spLocks noChangeShapeType="1"/>
            </p:cNvSpPr>
            <p:nvPr/>
          </p:nvSpPr>
          <p:spPr bwMode="auto">
            <a:xfrm flipH="1">
              <a:off x="3777" y="2509"/>
              <a:ext cx="31" cy="6"/>
            </a:xfrm>
            <a:prstGeom prst="line">
              <a:avLst/>
            </a:prstGeom>
            <a:noFill/>
            <a:ln w="0">
              <a:solidFill>
                <a:srgbClr val="00FF00"/>
              </a:solidFill>
              <a:round/>
              <a:headEnd/>
              <a:tailEnd/>
            </a:ln>
          </p:spPr>
          <p:txBody>
            <a:bodyPr/>
            <a:lstStyle/>
            <a:p>
              <a:endParaRPr lang="en-US" dirty="0"/>
            </a:p>
          </p:txBody>
        </p:sp>
        <p:sp>
          <p:nvSpPr>
            <p:cNvPr id="145460" name="Line 52"/>
            <p:cNvSpPr>
              <a:spLocks noChangeShapeType="1"/>
            </p:cNvSpPr>
            <p:nvPr/>
          </p:nvSpPr>
          <p:spPr bwMode="auto">
            <a:xfrm flipH="1">
              <a:off x="3745" y="2515"/>
              <a:ext cx="32" cy="7"/>
            </a:xfrm>
            <a:prstGeom prst="line">
              <a:avLst/>
            </a:prstGeom>
            <a:noFill/>
            <a:ln w="0">
              <a:solidFill>
                <a:srgbClr val="00FF00"/>
              </a:solidFill>
              <a:round/>
              <a:headEnd/>
              <a:tailEnd/>
            </a:ln>
          </p:spPr>
          <p:txBody>
            <a:bodyPr/>
            <a:lstStyle/>
            <a:p>
              <a:endParaRPr lang="en-US" dirty="0"/>
            </a:p>
          </p:txBody>
        </p:sp>
        <p:sp>
          <p:nvSpPr>
            <p:cNvPr id="145461" name="Line 53"/>
            <p:cNvSpPr>
              <a:spLocks noChangeShapeType="1"/>
            </p:cNvSpPr>
            <p:nvPr/>
          </p:nvSpPr>
          <p:spPr bwMode="auto">
            <a:xfrm flipH="1">
              <a:off x="3714" y="2522"/>
              <a:ext cx="31" cy="9"/>
            </a:xfrm>
            <a:prstGeom prst="line">
              <a:avLst/>
            </a:prstGeom>
            <a:noFill/>
            <a:ln w="0">
              <a:solidFill>
                <a:srgbClr val="00FF00"/>
              </a:solidFill>
              <a:round/>
              <a:headEnd/>
              <a:tailEnd/>
            </a:ln>
          </p:spPr>
          <p:txBody>
            <a:bodyPr/>
            <a:lstStyle/>
            <a:p>
              <a:endParaRPr lang="en-US" dirty="0"/>
            </a:p>
          </p:txBody>
        </p:sp>
        <p:sp>
          <p:nvSpPr>
            <p:cNvPr id="145462" name="Line 54"/>
            <p:cNvSpPr>
              <a:spLocks noChangeShapeType="1"/>
            </p:cNvSpPr>
            <p:nvPr/>
          </p:nvSpPr>
          <p:spPr bwMode="auto">
            <a:xfrm flipH="1">
              <a:off x="3683" y="2531"/>
              <a:ext cx="31" cy="9"/>
            </a:xfrm>
            <a:prstGeom prst="line">
              <a:avLst/>
            </a:prstGeom>
            <a:noFill/>
            <a:ln w="0">
              <a:solidFill>
                <a:srgbClr val="00FF00"/>
              </a:solidFill>
              <a:round/>
              <a:headEnd/>
              <a:tailEnd/>
            </a:ln>
          </p:spPr>
          <p:txBody>
            <a:bodyPr/>
            <a:lstStyle/>
            <a:p>
              <a:endParaRPr lang="en-US" dirty="0"/>
            </a:p>
          </p:txBody>
        </p:sp>
        <p:sp>
          <p:nvSpPr>
            <p:cNvPr id="145463" name="Line 55"/>
            <p:cNvSpPr>
              <a:spLocks noChangeShapeType="1"/>
            </p:cNvSpPr>
            <p:nvPr/>
          </p:nvSpPr>
          <p:spPr bwMode="auto">
            <a:xfrm flipH="1">
              <a:off x="3652" y="2540"/>
              <a:ext cx="31" cy="9"/>
            </a:xfrm>
            <a:prstGeom prst="line">
              <a:avLst/>
            </a:prstGeom>
            <a:noFill/>
            <a:ln w="0">
              <a:solidFill>
                <a:srgbClr val="00FF00"/>
              </a:solidFill>
              <a:round/>
              <a:headEnd/>
              <a:tailEnd/>
            </a:ln>
          </p:spPr>
          <p:txBody>
            <a:bodyPr/>
            <a:lstStyle/>
            <a:p>
              <a:endParaRPr lang="en-US" dirty="0"/>
            </a:p>
          </p:txBody>
        </p:sp>
        <p:sp>
          <p:nvSpPr>
            <p:cNvPr id="145464" name="Line 56"/>
            <p:cNvSpPr>
              <a:spLocks noChangeShapeType="1"/>
            </p:cNvSpPr>
            <p:nvPr/>
          </p:nvSpPr>
          <p:spPr bwMode="auto">
            <a:xfrm flipH="1">
              <a:off x="3621" y="2549"/>
              <a:ext cx="31" cy="11"/>
            </a:xfrm>
            <a:prstGeom prst="line">
              <a:avLst/>
            </a:prstGeom>
            <a:noFill/>
            <a:ln w="0">
              <a:solidFill>
                <a:srgbClr val="00FF00"/>
              </a:solidFill>
              <a:round/>
              <a:headEnd/>
              <a:tailEnd/>
            </a:ln>
          </p:spPr>
          <p:txBody>
            <a:bodyPr/>
            <a:lstStyle/>
            <a:p>
              <a:endParaRPr lang="en-US" dirty="0"/>
            </a:p>
          </p:txBody>
        </p:sp>
        <p:sp>
          <p:nvSpPr>
            <p:cNvPr id="145465" name="Line 57"/>
            <p:cNvSpPr>
              <a:spLocks noChangeShapeType="1"/>
            </p:cNvSpPr>
            <p:nvPr/>
          </p:nvSpPr>
          <p:spPr bwMode="auto">
            <a:xfrm flipH="1">
              <a:off x="3591" y="2560"/>
              <a:ext cx="30" cy="12"/>
            </a:xfrm>
            <a:prstGeom prst="line">
              <a:avLst/>
            </a:prstGeom>
            <a:noFill/>
            <a:ln w="0">
              <a:solidFill>
                <a:srgbClr val="00FF00"/>
              </a:solidFill>
              <a:round/>
              <a:headEnd/>
              <a:tailEnd/>
            </a:ln>
          </p:spPr>
          <p:txBody>
            <a:bodyPr/>
            <a:lstStyle/>
            <a:p>
              <a:endParaRPr lang="en-US" dirty="0"/>
            </a:p>
          </p:txBody>
        </p:sp>
        <p:sp>
          <p:nvSpPr>
            <p:cNvPr id="145466" name="Line 58"/>
            <p:cNvSpPr>
              <a:spLocks noChangeShapeType="1"/>
            </p:cNvSpPr>
            <p:nvPr/>
          </p:nvSpPr>
          <p:spPr bwMode="auto">
            <a:xfrm flipH="1">
              <a:off x="3561" y="2572"/>
              <a:ext cx="30" cy="12"/>
            </a:xfrm>
            <a:prstGeom prst="line">
              <a:avLst/>
            </a:prstGeom>
            <a:noFill/>
            <a:ln w="0">
              <a:solidFill>
                <a:srgbClr val="00FF00"/>
              </a:solidFill>
              <a:round/>
              <a:headEnd/>
              <a:tailEnd/>
            </a:ln>
          </p:spPr>
          <p:txBody>
            <a:bodyPr/>
            <a:lstStyle/>
            <a:p>
              <a:endParaRPr lang="en-US" dirty="0"/>
            </a:p>
          </p:txBody>
        </p:sp>
        <p:sp>
          <p:nvSpPr>
            <p:cNvPr id="145467" name="Line 59"/>
            <p:cNvSpPr>
              <a:spLocks noChangeShapeType="1"/>
            </p:cNvSpPr>
            <p:nvPr/>
          </p:nvSpPr>
          <p:spPr bwMode="auto">
            <a:xfrm flipH="1">
              <a:off x="3531" y="2584"/>
              <a:ext cx="30" cy="13"/>
            </a:xfrm>
            <a:prstGeom prst="line">
              <a:avLst/>
            </a:prstGeom>
            <a:noFill/>
            <a:ln w="0">
              <a:solidFill>
                <a:srgbClr val="00FF00"/>
              </a:solidFill>
              <a:round/>
              <a:headEnd/>
              <a:tailEnd/>
            </a:ln>
          </p:spPr>
          <p:txBody>
            <a:bodyPr/>
            <a:lstStyle/>
            <a:p>
              <a:endParaRPr lang="en-US" dirty="0"/>
            </a:p>
          </p:txBody>
        </p:sp>
        <p:sp>
          <p:nvSpPr>
            <p:cNvPr id="145468" name="Line 60"/>
            <p:cNvSpPr>
              <a:spLocks noChangeShapeType="1"/>
            </p:cNvSpPr>
            <p:nvPr/>
          </p:nvSpPr>
          <p:spPr bwMode="auto">
            <a:xfrm flipH="1">
              <a:off x="3501" y="2597"/>
              <a:ext cx="30" cy="14"/>
            </a:xfrm>
            <a:prstGeom prst="line">
              <a:avLst/>
            </a:prstGeom>
            <a:noFill/>
            <a:ln w="0">
              <a:solidFill>
                <a:srgbClr val="00FF00"/>
              </a:solidFill>
              <a:round/>
              <a:headEnd/>
              <a:tailEnd/>
            </a:ln>
          </p:spPr>
          <p:txBody>
            <a:bodyPr/>
            <a:lstStyle/>
            <a:p>
              <a:endParaRPr lang="en-US" dirty="0"/>
            </a:p>
          </p:txBody>
        </p:sp>
        <p:sp>
          <p:nvSpPr>
            <p:cNvPr id="145469" name="Line 61"/>
            <p:cNvSpPr>
              <a:spLocks noChangeShapeType="1"/>
            </p:cNvSpPr>
            <p:nvPr/>
          </p:nvSpPr>
          <p:spPr bwMode="auto">
            <a:xfrm flipH="1">
              <a:off x="3472" y="2611"/>
              <a:ext cx="29" cy="15"/>
            </a:xfrm>
            <a:prstGeom prst="line">
              <a:avLst/>
            </a:prstGeom>
            <a:noFill/>
            <a:ln w="0">
              <a:solidFill>
                <a:srgbClr val="00FF00"/>
              </a:solidFill>
              <a:round/>
              <a:headEnd/>
              <a:tailEnd/>
            </a:ln>
          </p:spPr>
          <p:txBody>
            <a:bodyPr/>
            <a:lstStyle/>
            <a:p>
              <a:endParaRPr lang="en-US" dirty="0"/>
            </a:p>
          </p:txBody>
        </p:sp>
        <p:sp>
          <p:nvSpPr>
            <p:cNvPr id="145470" name="Line 62"/>
            <p:cNvSpPr>
              <a:spLocks noChangeShapeType="1"/>
            </p:cNvSpPr>
            <p:nvPr/>
          </p:nvSpPr>
          <p:spPr bwMode="auto">
            <a:xfrm flipH="1">
              <a:off x="3443" y="2626"/>
              <a:ext cx="29" cy="15"/>
            </a:xfrm>
            <a:prstGeom prst="line">
              <a:avLst/>
            </a:prstGeom>
            <a:noFill/>
            <a:ln w="0">
              <a:solidFill>
                <a:srgbClr val="00FF00"/>
              </a:solidFill>
              <a:round/>
              <a:headEnd/>
              <a:tailEnd/>
            </a:ln>
          </p:spPr>
          <p:txBody>
            <a:bodyPr/>
            <a:lstStyle/>
            <a:p>
              <a:endParaRPr lang="en-US" dirty="0"/>
            </a:p>
          </p:txBody>
        </p:sp>
        <p:sp>
          <p:nvSpPr>
            <p:cNvPr id="145471" name="Line 63"/>
            <p:cNvSpPr>
              <a:spLocks noChangeShapeType="1"/>
            </p:cNvSpPr>
            <p:nvPr/>
          </p:nvSpPr>
          <p:spPr bwMode="auto">
            <a:xfrm flipH="1">
              <a:off x="3415" y="2641"/>
              <a:ext cx="28" cy="17"/>
            </a:xfrm>
            <a:prstGeom prst="line">
              <a:avLst/>
            </a:prstGeom>
            <a:noFill/>
            <a:ln w="0">
              <a:solidFill>
                <a:srgbClr val="00FF00"/>
              </a:solidFill>
              <a:round/>
              <a:headEnd/>
              <a:tailEnd/>
            </a:ln>
          </p:spPr>
          <p:txBody>
            <a:bodyPr/>
            <a:lstStyle/>
            <a:p>
              <a:endParaRPr lang="en-US" dirty="0"/>
            </a:p>
          </p:txBody>
        </p:sp>
        <p:sp>
          <p:nvSpPr>
            <p:cNvPr id="145472" name="Line 64"/>
            <p:cNvSpPr>
              <a:spLocks noChangeShapeType="1"/>
            </p:cNvSpPr>
            <p:nvPr/>
          </p:nvSpPr>
          <p:spPr bwMode="auto">
            <a:xfrm flipH="1">
              <a:off x="3386" y="2658"/>
              <a:ext cx="29" cy="17"/>
            </a:xfrm>
            <a:prstGeom prst="line">
              <a:avLst/>
            </a:prstGeom>
            <a:noFill/>
            <a:ln w="0">
              <a:solidFill>
                <a:srgbClr val="00FF00"/>
              </a:solidFill>
              <a:round/>
              <a:headEnd/>
              <a:tailEnd/>
            </a:ln>
          </p:spPr>
          <p:txBody>
            <a:bodyPr/>
            <a:lstStyle/>
            <a:p>
              <a:endParaRPr lang="en-US" dirty="0"/>
            </a:p>
          </p:txBody>
        </p:sp>
        <p:sp>
          <p:nvSpPr>
            <p:cNvPr id="145473" name="Line 65"/>
            <p:cNvSpPr>
              <a:spLocks noChangeShapeType="1"/>
            </p:cNvSpPr>
            <p:nvPr/>
          </p:nvSpPr>
          <p:spPr bwMode="auto">
            <a:xfrm flipH="1">
              <a:off x="3359" y="2675"/>
              <a:ext cx="27" cy="17"/>
            </a:xfrm>
            <a:prstGeom prst="line">
              <a:avLst/>
            </a:prstGeom>
            <a:noFill/>
            <a:ln w="0">
              <a:solidFill>
                <a:srgbClr val="00FF00"/>
              </a:solidFill>
              <a:round/>
              <a:headEnd/>
              <a:tailEnd/>
            </a:ln>
          </p:spPr>
          <p:txBody>
            <a:bodyPr/>
            <a:lstStyle/>
            <a:p>
              <a:endParaRPr lang="en-US" dirty="0"/>
            </a:p>
          </p:txBody>
        </p:sp>
        <p:sp>
          <p:nvSpPr>
            <p:cNvPr id="145474" name="Line 66"/>
            <p:cNvSpPr>
              <a:spLocks noChangeShapeType="1"/>
            </p:cNvSpPr>
            <p:nvPr/>
          </p:nvSpPr>
          <p:spPr bwMode="auto">
            <a:xfrm flipH="1">
              <a:off x="3331" y="2692"/>
              <a:ext cx="28" cy="19"/>
            </a:xfrm>
            <a:prstGeom prst="line">
              <a:avLst/>
            </a:prstGeom>
            <a:noFill/>
            <a:ln w="0">
              <a:solidFill>
                <a:srgbClr val="00FF00"/>
              </a:solidFill>
              <a:round/>
              <a:headEnd/>
              <a:tailEnd/>
            </a:ln>
          </p:spPr>
          <p:txBody>
            <a:bodyPr/>
            <a:lstStyle/>
            <a:p>
              <a:endParaRPr lang="en-US" dirty="0"/>
            </a:p>
          </p:txBody>
        </p:sp>
        <p:sp>
          <p:nvSpPr>
            <p:cNvPr id="145475" name="Line 67"/>
            <p:cNvSpPr>
              <a:spLocks noChangeShapeType="1"/>
            </p:cNvSpPr>
            <p:nvPr/>
          </p:nvSpPr>
          <p:spPr bwMode="auto">
            <a:xfrm flipH="1">
              <a:off x="3304" y="2711"/>
              <a:ext cx="27" cy="19"/>
            </a:xfrm>
            <a:prstGeom prst="line">
              <a:avLst/>
            </a:prstGeom>
            <a:noFill/>
            <a:ln w="0">
              <a:solidFill>
                <a:srgbClr val="00FF00"/>
              </a:solidFill>
              <a:round/>
              <a:headEnd/>
              <a:tailEnd/>
            </a:ln>
          </p:spPr>
          <p:txBody>
            <a:bodyPr/>
            <a:lstStyle/>
            <a:p>
              <a:endParaRPr lang="en-US" dirty="0"/>
            </a:p>
          </p:txBody>
        </p:sp>
        <p:sp>
          <p:nvSpPr>
            <p:cNvPr id="145476" name="Line 68"/>
            <p:cNvSpPr>
              <a:spLocks noChangeShapeType="1"/>
            </p:cNvSpPr>
            <p:nvPr/>
          </p:nvSpPr>
          <p:spPr bwMode="auto">
            <a:xfrm flipH="1">
              <a:off x="3277" y="2730"/>
              <a:ext cx="27" cy="20"/>
            </a:xfrm>
            <a:prstGeom prst="line">
              <a:avLst/>
            </a:prstGeom>
            <a:noFill/>
            <a:ln w="0">
              <a:solidFill>
                <a:srgbClr val="00FF00"/>
              </a:solidFill>
              <a:round/>
              <a:headEnd/>
              <a:tailEnd/>
            </a:ln>
          </p:spPr>
          <p:txBody>
            <a:bodyPr/>
            <a:lstStyle/>
            <a:p>
              <a:endParaRPr lang="en-US" dirty="0"/>
            </a:p>
          </p:txBody>
        </p:sp>
        <p:sp>
          <p:nvSpPr>
            <p:cNvPr id="145477" name="Line 69"/>
            <p:cNvSpPr>
              <a:spLocks noChangeShapeType="1"/>
            </p:cNvSpPr>
            <p:nvPr/>
          </p:nvSpPr>
          <p:spPr bwMode="auto">
            <a:xfrm flipH="1">
              <a:off x="3251" y="2750"/>
              <a:ext cx="26" cy="21"/>
            </a:xfrm>
            <a:prstGeom prst="line">
              <a:avLst/>
            </a:prstGeom>
            <a:noFill/>
            <a:ln w="0">
              <a:solidFill>
                <a:srgbClr val="00FF00"/>
              </a:solidFill>
              <a:round/>
              <a:headEnd/>
              <a:tailEnd/>
            </a:ln>
          </p:spPr>
          <p:txBody>
            <a:bodyPr/>
            <a:lstStyle/>
            <a:p>
              <a:endParaRPr lang="en-US" dirty="0"/>
            </a:p>
          </p:txBody>
        </p:sp>
        <p:sp>
          <p:nvSpPr>
            <p:cNvPr id="145478" name="Line 70"/>
            <p:cNvSpPr>
              <a:spLocks noChangeShapeType="1"/>
            </p:cNvSpPr>
            <p:nvPr/>
          </p:nvSpPr>
          <p:spPr bwMode="auto">
            <a:xfrm flipH="1">
              <a:off x="3225" y="2771"/>
              <a:ext cx="26" cy="21"/>
            </a:xfrm>
            <a:prstGeom prst="line">
              <a:avLst/>
            </a:prstGeom>
            <a:noFill/>
            <a:ln w="0">
              <a:solidFill>
                <a:srgbClr val="00FF00"/>
              </a:solidFill>
              <a:round/>
              <a:headEnd/>
              <a:tailEnd/>
            </a:ln>
          </p:spPr>
          <p:txBody>
            <a:bodyPr/>
            <a:lstStyle/>
            <a:p>
              <a:endParaRPr lang="en-US" dirty="0"/>
            </a:p>
          </p:txBody>
        </p:sp>
        <p:sp>
          <p:nvSpPr>
            <p:cNvPr id="145479" name="Line 71"/>
            <p:cNvSpPr>
              <a:spLocks noChangeShapeType="1"/>
            </p:cNvSpPr>
            <p:nvPr/>
          </p:nvSpPr>
          <p:spPr bwMode="auto">
            <a:xfrm flipH="1">
              <a:off x="3200" y="2792"/>
              <a:ext cx="25" cy="23"/>
            </a:xfrm>
            <a:prstGeom prst="line">
              <a:avLst/>
            </a:prstGeom>
            <a:noFill/>
            <a:ln w="0">
              <a:solidFill>
                <a:srgbClr val="00FF00"/>
              </a:solidFill>
              <a:round/>
              <a:headEnd/>
              <a:tailEnd/>
            </a:ln>
          </p:spPr>
          <p:txBody>
            <a:bodyPr/>
            <a:lstStyle/>
            <a:p>
              <a:endParaRPr lang="en-US" dirty="0"/>
            </a:p>
          </p:txBody>
        </p:sp>
        <p:sp>
          <p:nvSpPr>
            <p:cNvPr id="145480" name="Line 72"/>
            <p:cNvSpPr>
              <a:spLocks noChangeShapeType="1"/>
            </p:cNvSpPr>
            <p:nvPr/>
          </p:nvSpPr>
          <p:spPr bwMode="auto">
            <a:xfrm flipV="1">
              <a:off x="4433" y="2361"/>
              <a:ext cx="7" cy="19"/>
            </a:xfrm>
            <a:prstGeom prst="line">
              <a:avLst/>
            </a:prstGeom>
            <a:noFill/>
            <a:ln w="0">
              <a:solidFill>
                <a:srgbClr val="000000"/>
              </a:solidFill>
              <a:round/>
              <a:headEnd/>
              <a:tailEnd/>
            </a:ln>
          </p:spPr>
          <p:txBody>
            <a:bodyPr/>
            <a:lstStyle/>
            <a:p>
              <a:endParaRPr lang="en-US" dirty="0"/>
            </a:p>
          </p:txBody>
        </p:sp>
        <p:sp>
          <p:nvSpPr>
            <p:cNvPr id="145481" name="Line 73"/>
            <p:cNvSpPr>
              <a:spLocks noChangeShapeType="1"/>
            </p:cNvSpPr>
            <p:nvPr/>
          </p:nvSpPr>
          <p:spPr bwMode="auto">
            <a:xfrm flipV="1">
              <a:off x="4440" y="2341"/>
              <a:ext cx="8" cy="20"/>
            </a:xfrm>
            <a:prstGeom prst="line">
              <a:avLst/>
            </a:prstGeom>
            <a:noFill/>
            <a:ln w="0">
              <a:solidFill>
                <a:srgbClr val="000000"/>
              </a:solidFill>
              <a:round/>
              <a:headEnd/>
              <a:tailEnd/>
            </a:ln>
          </p:spPr>
          <p:txBody>
            <a:bodyPr/>
            <a:lstStyle/>
            <a:p>
              <a:endParaRPr lang="en-US" dirty="0"/>
            </a:p>
          </p:txBody>
        </p:sp>
        <p:sp>
          <p:nvSpPr>
            <p:cNvPr id="145482" name="Line 74"/>
            <p:cNvSpPr>
              <a:spLocks noChangeShapeType="1"/>
            </p:cNvSpPr>
            <p:nvPr/>
          </p:nvSpPr>
          <p:spPr bwMode="auto">
            <a:xfrm flipV="1">
              <a:off x="4448" y="2321"/>
              <a:ext cx="6" cy="20"/>
            </a:xfrm>
            <a:prstGeom prst="line">
              <a:avLst/>
            </a:prstGeom>
            <a:noFill/>
            <a:ln w="0">
              <a:solidFill>
                <a:srgbClr val="000000"/>
              </a:solidFill>
              <a:round/>
              <a:headEnd/>
              <a:tailEnd/>
            </a:ln>
          </p:spPr>
          <p:txBody>
            <a:bodyPr/>
            <a:lstStyle/>
            <a:p>
              <a:endParaRPr lang="en-US" dirty="0"/>
            </a:p>
          </p:txBody>
        </p:sp>
        <p:sp>
          <p:nvSpPr>
            <p:cNvPr id="145483" name="Line 75"/>
            <p:cNvSpPr>
              <a:spLocks noChangeShapeType="1"/>
            </p:cNvSpPr>
            <p:nvPr/>
          </p:nvSpPr>
          <p:spPr bwMode="auto">
            <a:xfrm flipV="1">
              <a:off x="4454" y="2301"/>
              <a:ext cx="6" cy="20"/>
            </a:xfrm>
            <a:prstGeom prst="line">
              <a:avLst/>
            </a:prstGeom>
            <a:noFill/>
            <a:ln w="0">
              <a:solidFill>
                <a:srgbClr val="000000"/>
              </a:solidFill>
              <a:round/>
              <a:headEnd/>
              <a:tailEnd/>
            </a:ln>
          </p:spPr>
          <p:txBody>
            <a:bodyPr/>
            <a:lstStyle/>
            <a:p>
              <a:endParaRPr lang="en-US" dirty="0"/>
            </a:p>
          </p:txBody>
        </p:sp>
        <p:sp>
          <p:nvSpPr>
            <p:cNvPr id="145484" name="Line 76"/>
            <p:cNvSpPr>
              <a:spLocks noChangeShapeType="1"/>
            </p:cNvSpPr>
            <p:nvPr/>
          </p:nvSpPr>
          <p:spPr bwMode="auto">
            <a:xfrm flipV="1">
              <a:off x="4460" y="2281"/>
              <a:ext cx="5" cy="20"/>
            </a:xfrm>
            <a:prstGeom prst="line">
              <a:avLst/>
            </a:prstGeom>
            <a:noFill/>
            <a:ln w="0">
              <a:solidFill>
                <a:srgbClr val="000000"/>
              </a:solidFill>
              <a:round/>
              <a:headEnd/>
              <a:tailEnd/>
            </a:ln>
          </p:spPr>
          <p:txBody>
            <a:bodyPr/>
            <a:lstStyle/>
            <a:p>
              <a:endParaRPr lang="en-US" dirty="0"/>
            </a:p>
          </p:txBody>
        </p:sp>
        <p:sp>
          <p:nvSpPr>
            <p:cNvPr id="145485" name="Line 77"/>
            <p:cNvSpPr>
              <a:spLocks noChangeShapeType="1"/>
            </p:cNvSpPr>
            <p:nvPr/>
          </p:nvSpPr>
          <p:spPr bwMode="auto">
            <a:xfrm flipV="1">
              <a:off x="4465" y="2260"/>
              <a:ext cx="4" cy="21"/>
            </a:xfrm>
            <a:prstGeom prst="line">
              <a:avLst/>
            </a:prstGeom>
            <a:noFill/>
            <a:ln w="0">
              <a:solidFill>
                <a:srgbClr val="000000"/>
              </a:solidFill>
              <a:round/>
              <a:headEnd/>
              <a:tailEnd/>
            </a:ln>
          </p:spPr>
          <p:txBody>
            <a:bodyPr/>
            <a:lstStyle/>
            <a:p>
              <a:endParaRPr lang="en-US" dirty="0"/>
            </a:p>
          </p:txBody>
        </p:sp>
        <p:sp>
          <p:nvSpPr>
            <p:cNvPr id="145486" name="Line 78"/>
            <p:cNvSpPr>
              <a:spLocks noChangeShapeType="1"/>
            </p:cNvSpPr>
            <p:nvPr/>
          </p:nvSpPr>
          <p:spPr bwMode="auto">
            <a:xfrm flipV="1">
              <a:off x="4469" y="2240"/>
              <a:ext cx="4" cy="20"/>
            </a:xfrm>
            <a:prstGeom prst="line">
              <a:avLst/>
            </a:prstGeom>
            <a:noFill/>
            <a:ln w="0">
              <a:solidFill>
                <a:srgbClr val="000000"/>
              </a:solidFill>
              <a:round/>
              <a:headEnd/>
              <a:tailEnd/>
            </a:ln>
          </p:spPr>
          <p:txBody>
            <a:bodyPr/>
            <a:lstStyle/>
            <a:p>
              <a:endParaRPr lang="en-US" dirty="0"/>
            </a:p>
          </p:txBody>
        </p:sp>
        <p:sp>
          <p:nvSpPr>
            <p:cNvPr id="145487" name="Line 79"/>
            <p:cNvSpPr>
              <a:spLocks noChangeShapeType="1"/>
            </p:cNvSpPr>
            <p:nvPr/>
          </p:nvSpPr>
          <p:spPr bwMode="auto">
            <a:xfrm flipH="1" flipV="1">
              <a:off x="4469" y="2062"/>
              <a:ext cx="4" cy="21"/>
            </a:xfrm>
            <a:prstGeom prst="line">
              <a:avLst/>
            </a:prstGeom>
            <a:noFill/>
            <a:ln w="0">
              <a:solidFill>
                <a:srgbClr val="000000"/>
              </a:solidFill>
              <a:round/>
              <a:headEnd/>
              <a:tailEnd/>
            </a:ln>
          </p:spPr>
          <p:txBody>
            <a:bodyPr/>
            <a:lstStyle/>
            <a:p>
              <a:endParaRPr lang="en-US" dirty="0"/>
            </a:p>
          </p:txBody>
        </p:sp>
        <p:sp>
          <p:nvSpPr>
            <p:cNvPr id="145488" name="Line 80"/>
            <p:cNvSpPr>
              <a:spLocks noChangeShapeType="1"/>
            </p:cNvSpPr>
            <p:nvPr/>
          </p:nvSpPr>
          <p:spPr bwMode="auto">
            <a:xfrm flipH="1" flipV="1">
              <a:off x="4465" y="2041"/>
              <a:ext cx="4" cy="21"/>
            </a:xfrm>
            <a:prstGeom prst="line">
              <a:avLst/>
            </a:prstGeom>
            <a:noFill/>
            <a:ln w="0">
              <a:solidFill>
                <a:srgbClr val="000000"/>
              </a:solidFill>
              <a:round/>
              <a:headEnd/>
              <a:tailEnd/>
            </a:ln>
          </p:spPr>
          <p:txBody>
            <a:bodyPr/>
            <a:lstStyle/>
            <a:p>
              <a:endParaRPr lang="en-US" dirty="0"/>
            </a:p>
          </p:txBody>
        </p:sp>
        <p:sp>
          <p:nvSpPr>
            <p:cNvPr id="145489" name="Line 81"/>
            <p:cNvSpPr>
              <a:spLocks noChangeShapeType="1"/>
            </p:cNvSpPr>
            <p:nvPr/>
          </p:nvSpPr>
          <p:spPr bwMode="auto">
            <a:xfrm flipH="1" flipV="1">
              <a:off x="4460" y="2020"/>
              <a:ext cx="5" cy="21"/>
            </a:xfrm>
            <a:prstGeom prst="line">
              <a:avLst/>
            </a:prstGeom>
            <a:noFill/>
            <a:ln w="0">
              <a:solidFill>
                <a:srgbClr val="000000"/>
              </a:solidFill>
              <a:round/>
              <a:headEnd/>
              <a:tailEnd/>
            </a:ln>
          </p:spPr>
          <p:txBody>
            <a:bodyPr/>
            <a:lstStyle/>
            <a:p>
              <a:endParaRPr lang="en-US" dirty="0"/>
            </a:p>
          </p:txBody>
        </p:sp>
        <p:sp>
          <p:nvSpPr>
            <p:cNvPr id="145490" name="Line 82"/>
            <p:cNvSpPr>
              <a:spLocks noChangeShapeType="1"/>
            </p:cNvSpPr>
            <p:nvPr/>
          </p:nvSpPr>
          <p:spPr bwMode="auto">
            <a:xfrm flipH="1" flipV="1">
              <a:off x="4454" y="2000"/>
              <a:ext cx="6" cy="20"/>
            </a:xfrm>
            <a:prstGeom prst="line">
              <a:avLst/>
            </a:prstGeom>
            <a:noFill/>
            <a:ln w="0">
              <a:solidFill>
                <a:srgbClr val="000000"/>
              </a:solidFill>
              <a:round/>
              <a:headEnd/>
              <a:tailEnd/>
            </a:ln>
          </p:spPr>
          <p:txBody>
            <a:bodyPr/>
            <a:lstStyle/>
            <a:p>
              <a:endParaRPr lang="en-US" dirty="0"/>
            </a:p>
          </p:txBody>
        </p:sp>
        <p:sp>
          <p:nvSpPr>
            <p:cNvPr id="145491" name="Line 83"/>
            <p:cNvSpPr>
              <a:spLocks noChangeShapeType="1"/>
            </p:cNvSpPr>
            <p:nvPr/>
          </p:nvSpPr>
          <p:spPr bwMode="auto">
            <a:xfrm flipH="1" flipV="1">
              <a:off x="4448" y="1980"/>
              <a:ext cx="6" cy="20"/>
            </a:xfrm>
            <a:prstGeom prst="line">
              <a:avLst/>
            </a:prstGeom>
            <a:noFill/>
            <a:ln w="0">
              <a:solidFill>
                <a:srgbClr val="000000"/>
              </a:solidFill>
              <a:round/>
              <a:headEnd/>
              <a:tailEnd/>
            </a:ln>
          </p:spPr>
          <p:txBody>
            <a:bodyPr/>
            <a:lstStyle/>
            <a:p>
              <a:endParaRPr lang="en-US" dirty="0"/>
            </a:p>
          </p:txBody>
        </p:sp>
        <p:sp>
          <p:nvSpPr>
            <p:cNvPr id="145492" name="Line 84"/>
            <p:cNvSpPr>
              <a:spLocks noChangeShapeType="1"/>
            </p:cNvSpPr>
            <p:nvPr/>
          </p:nvSpPr>
          <p:spPr bwMode="auto">
            <a:xfrm flipH="1" flipV="1">
              <a:off x="4441" y="1960"/>
              <a:ext cx="7" cy="20"/>
            </a:xfrm>
            <a:prstGeom prst="line">
              <a:avLst/>
            </a:prstGeom>
            <a:noFill/>
            <a:ln w="0">
              <a:solidFill>
                <a:srgbClr val="000000"/>
              </a:solidFill>
              <a:round/>
              <a:headEnd/>
              <a:tailEnd/>
            </a:ln>
          </p:spPr>
          <p:txBody>
            <a:bodyPr/>
            <a:lstStyle/>
            <a:p>
              <a:endParaRPr lang="en-US" dirty="0"/>
            </a:p>
          </p:txBody>
        </p:sp>
        <p:sp>
          <p:nvSpPr>
            <p:cNvPr id="145493" name="Line 85"/>
            <p:cNvSpPr>
              <a:spLocks noChangeShapeType="1"/>
            </p:cNvSpPr>
            <p:nvPr/>
          </p:nvSpPr>
          <p:spPr bwMode="auto">
            <a:xfrm flipH="1" flipV="1">
              <a:off x="4433" y="1941"/>
              <a:ext cx="8" cy="19"/>
            </a:xfrm>
            <a:prstGeom prst="line">
              <a:avLst/>
            </a:prstGeom>
            <a:noFill/>
            <a:ln w="0">
              <a:solidFill>
                <a:srgbClr val="000000"/>
              </a:solidFill>
              <a:round/>
              <a:headEnd/>
              <a:tailEnd/>
            </a:ln>
          </p:spPr>
          <p:txBody>
            <a:bodyPr/>
            <a:lstStyle/>
            <a:p>
              <a:endParaRPr lang="en-US" dirty="0"/>
            </a:p>
          </p:txBody>
        </p:sp>
        <p:sp>
          <p:nvSpPr>
            <p:cNvPr id="145494" name="Freeform 86"/>
            <p:cNvSpPr>
              <a:spLocks/>
            </p:cNvSpPr>
            <p:nvPr/>
          </p:nvSpPr>
          <p:spPr bwMode="auto">
            <a:xfrm>
              <a:off x="4397" y="2373"/>
              <a:ext cx="46" cy="74"/>
            </a:xfrm>
            <a:custGeom>
              <a:avLst/>
              <a:gdLst/>
              <a:ahLst/>
              <a:cxnLst>
                <a:cxn ang="0">
                  <a:pos x="276" y="80"/>
                </a:cxn>
                <a:cxn ang="0">
                  <a:pos x="154" y="0"/>
                </a:cxn>
                <a:cxn ang="0">
                  <a:pos x="0" y="444"/>
                </a:cxn>
                <a:cxn ang="0">
                  <a:pos x="276" y="80"/>
                </a:cxn>
              </a:cxnLst>
              <a:rect l="0" t="0" r="r" b="b"/>
              <a:pathLst>
                <a:path w="276" h="444">
                  <a:moveTo>
                    <a:pt x="276" y="80"/>
                  </a:moveTo>
                  <a:lnTo>
                    <a:pt x="154" y="0"/>
                  </a:lnTo>
                  <a:lnTo>
                    <a:pt x="0" y="444"/>
                  </a:lnTo>
                  <a:lnTo>
                    <a:pt x="276" y="80"/>
                  </a:lnTo>
                  <a:close/>
                </a:path>
              </a:pathLst>
            </a:custGeom>
            <a:solidFill>
              <a:srgbClr val="000000"/>
            </a:solidFill>
            <a:ln w="0">
              <a:solidFill>
                <a:srgbClr val="000000"/>
              </a:solidFill>
              <a:prstDash val="solid"/>
              <a:round/>
              <a:headEnd/>
              <a:tailEnd/>
            </a:ln>
          </p:spPr>
          <p:txBody>
            <a:bodyPr/>
            <a:lstStyle/>
            <a:p>
              <a:endParaRPr lang="en-US" dirty="0"/>
            </a:p>
          </p:txBody>
        </p:sp>
        <p:sp>
          <p:nvSpPr>
            <p:cNvPr id="145495" name="Freeform 87"/>
            <p:cNvSpPr>
              <a:spLocks/>
            </p:cNvSpPr>
            <p:nvPr/>
          </p:nvSpPr>
          <p:spPr bwMode="auto">
            <a:xfrm>
              <a:off x="4397" y="1873"/>
              <a:ext cx="46" cy="75"/>
            </a:xfrm>
            <a:custGeom>
              <a:avLst/>
              <a:gdLst/>
              <a:ahLst/>
              <a:cxnLst>
                <a:cxn ang="0">
                  <a:pos x="154" y="445"/>
                </a:cxn>
                <a:cxn ang="0">
                  <a:pos x="276" y="365"/>
                </a:cxn>
                <a:cxn ang="0">
                  <a:pos x="0" y="0"/>
                </a:cxn>
                <a:cxn ang="0">
                  <a:pos x="154" y="445"/>
                </a:cxn>
              </a:cxnLst>
              <a:rect l="0" t="0" r="r" b="b"/>
              <a:pathLst>
                <a:path w="276" h="445">
                  <a:moveTo>
                    <a:pt x="154" y="445"/>
                  </a:moveTo>
                  <a:lnTo>
                    <a:pt x="276" y="365"/>
                  </a:lnTo>
                  <a:lnTo>
                    <a:pt x="0" y="0"/>
                  </a:lnTo>
                  <a:lnTo>
                    <a:pt x="154" y="445"/>
                  </a:lnTo>
                  <a:close/>
                </a:path>
              </a:pathLst>
            </a:custGeom>
            <a:solidFill>
              <a:srgbClr val="000000"/>
            </a:solidFill>
            <a:ln w="0">
              <a:solidFill>
                <a:srgbClr val="000000"/>
              </a:solidFill>
              <a:prstDash val="solid"/>
              <a:round/>
              <a:headEnd/>
              <a:tailEnd/>
            </a:ln>
          </p:spPr>
          <p:txBody>
            <a:bodyPr/>
            <a:lstStyle/>
            <a:p>
              <a:endParaRPr lang="en-US" dirty="0"/>
            </a:p>
          </p:txBody>
        </p:sp>
        <p:sp>
          <p:nvSpPr>
            <p:cNvPr id="145496" name="Line 88"/>
            <p:cNvSpPr>
              <a:spLocks noChangeShapeType="1"/>
            </p:cNvSpPr>
            <p:nvPr/>
          </p:nvSpPr>
          <p:spPr bwMode="auto">
            <a:xfrm flipH="1">
              <a:off x="4416" y="2111"/>
              <a:ext cx="4" cy="4"/>
            </a:xfrm>
            <a:prstGeom prst="line">
              <a:avLst/>
            </a:prstGeom>
            <a:noFill/>
            <a:ln w="0">
              <a:solidFill>
                <a:srgbClr val="000000"/>
              </a:solidFill>
              <a:round/>
              <a:headEnd/>
              <a:tailEnd/>
            </a:ln>
          </p:spPr>
          <p:txBody>
            <a:bodyPr/>
            <a:lstStyle/>
            <a:p>
              <a:endParaRPr lang="en-US" dirty="0"/>
            </a:p>
          </p:txBody>
        </p:sp>
        <p:sp>
          <p:nvSpPr>
            <p:cNvPr id="145497" name="Line 89"/>
            <p:cNvSpPr>
              <a:spLocks noChangeShapeType="1"/>
            </p:cNvSpPr>
            <p:nvPr/>
          </p:nvSpPr>
          <p:spPr bwMode="auto">
            <a:xfrm flipH="1" flipV="1">
              <a:off x="4413" y="2111"/>
              <a:ext cx="3" cy="4"/>
            </a:xfrm>
            <a:prstGeom prst="line">
              <a:avLst/>
            </a:prstGeom>
            <a:noFill/>
            <a:ln w="0">
              <a:solidFill>
                <a:srgbClr val="000000"/>
              </a:solidFill>
              <a:round/>
              <a:headEnd/>
              <a:tailEnd/>
            </a:ln>
          </p:spPr>
          <p:txBody>
            <a:bodyPr/>
            <a:lstStyle/>
            <a:p>
              <a:endParaRPr lang="en-US" dirty="0"/>
            </a:p>
          </p:txBody>
        </p:sp>
        <p:sp>
          <p:nvSpPr>
            <p:cNvPr id="145498" name="Line 90"/>
            <p:cNvSpPr>
              <a:spLocks noChangeShapeType="1"/>
            </p:cNvSpPr>
            <p:nvPr/>
          </p:nvSpPr>
          <p:spPr bwMode="auto">
            <a:xfrm flipV="1">
              <a:off x="4413" y="2107"/>
              <a:ext cx="3" cy="4"/>
            </a:xfrm>
            <a:prstGeom prst="line">
              <a:avLst/>
            </a:prstGeom>
            <a:noFill/>
            <a:ln w="0">
              <a:solidFill>
                <a:srgbClr val="000000"/>
              </a:solidFill>
              <a:round/>
              <a:headEnd/>
              <a:tailEnd/>
            </a:ln>
          </p:spPr>
          <p:txBody>
            <a:bodyPr/>
            <a:lstStyle/>
            <a:p>
              <a:endParaRPr lang="en-US" dirty="0"/>
            </a:p>
          </p:txBody>
        </p:sp>
        <p:sp>
          <p:nvSpPr>
            <p:cNvPr id="145499" name="Line 91"/>
            <p:cNvSpPr>
              <a:spLocks noChangeShapeType="1"/>
            </p:cNvSpPr>
            <p:nvPr/>
          </p:nvSpPr>
          <p:spPr bwMode="auto">
            <a:xfrm>
              <a:off x="4416" y="2107"/>
              <a:ext cx="4" cy="4"/>
            </a:xfrm>
            <a:prstGeom prst="line">
              <a:avLst/>
            </a:prstGeom>
            <a:noFill/>
            <a:ln w="0">
              <a:solidFill>
                <a:srgbClr val="000000"/>
              </a:solidFill>
              <a:round/>
              <a:headEnd/>
              <a:tailEnd/>
            </a:ln>
          </p:spPr>
          <p:txBody>
            <a:bodyPr/>
            <a:lstStyle/>
            <a:p>
              <a:endParaRPr lang="en-US" dirty="0"/>
            </a:p>
          </p:txBody>
        </p:sp>
        <p:sp>
          <p:nvSpPr>
            <p:cNvPr id="145500" name="Line 92"/>
            <p:cNvSpPr>
              <a:spLocks noChangeShapeType="1"/>
            </p:cNvSpPr>
            <p:nvPr/>
          </p:nvSpPr>
          <p:spPr bwMode="auto">
            <a:xfrm>
              <a:off x="4420" y="2111"/>
              <a:ext cx="1" cy="7"/>
            </a:xfrm>
            <a:prstGeom prst="line">
              <a:avLst/>
            </a:prstGeom>
            <a:noFill/>
            <a:ln w="0">
              <a:solidFill>
                <a:srgbClr val="000000"/>
              </a:solidFill>
              <a:round/>
              <a:headEnd/>
              <a:tailEnd/>
            </a:ln>
          </p:spPr>
          <p:txBody>
            <a:bodyPr/>
            <a:lstStyle/>
            <a:p>
              <a:endParaRPr lang="en-US" dirty="0"/>
            </a:p>
          </p:txBody>
        </p:sp>
        <p:sp>
          <p:nvSpPr>
            <p:cNvPr id="145501" name="Line 93"/>
            <p:cNvSpPr>
              <a:spLocks noChangeShapeType="1"/>
            </p:cNvSpPr>
            <p:nvPr/>
          </p:nvSpPr>
          <p:spPr bwMode="auto">
            <a:xfrm flipH="1">
              <a:off x="4416" y="2118"/>
              <a:ext cx="4" cy="8"/>
            </a:xfrm>
            <a:prstGeom prst="line">
              <a:avLst/>
            </a:prstGeom>
            <a:noFill/>
            <a:ln w="0">
              <a:solidFill>
                <a:srgbClr val="000000"/>
              </a:solidFill>
              <a:round/>
              <a:headEnd/>
              <a:tailEnd/>
            </a:ln>
          </p:spPr>
          <p:txBody>
            <a:bodyPr/>
            <a:lstStyle/>
            <a:p>
              <a:endParaRPr lang="en-US" dirty="0"/>
            </a:p>
          </p:txBody>
        </p:sp>
        <p:sp>
          <p:nvSpPr>
            <p:cNvPr id="145502" name="Line 94"/>
            <p:cNvSpPr>
              <a:spLocks noChangeShapeType="1"/>
            </p:cNvSpPr>
            <p:nvPr/>
          </p:nvSpPr>
          <p:spPr bwMode="auto">
            <a:xfrm flipH="1">
              <a:off x="4413" y="2126"/>
              <a:ext cx="3" cy="4"/>
            </a:xfrm>
            <a:prstGeom prst="line">
              <a:avLst/>
            </a:prstGeom>
            <a:noFill/>
            <a:ln w="0">
              <a:solidFill>
                <a:srgbClr val="000000"/>
              </a:solidFill>
              <a:round/>
              <a:headEnd/>
              <a:tailEnd/>
            </a:ln>
          </p:spPr>
          <p:txBody>
            <a:bodyPr/>
            <a:lstStyle/>
            <a:p>
              <a:endParaRPr lang="en-US" dirty="0"/>
            </a:p>
          </p:txBody>
        </p:sp>
        <p:sp>
          <p:nvSpPr>
            <p:cNvPr id="145503" name="Line 95"/>
            <p:cNvSpPr>
              <a:spLocks noChangeShapeType="1"/>
            </p:cNvSpPr>
            <p:nvPr/>
          </p:nvSpPr>
          <p:spPr bwMode="auto">
            <a:xfrm flipH="1">
              <a:off x="4436" y="2111"/>
              <a:ext cx="4" cy="4"/>
            </a:xfrm>
            <a:prstGeom prst="line">
              <a:avLst/>
            </a:prstGeom>
            <a:noFill/>
            <a:ln w="0">
              <a:solidFill>
                <a:srgbClr val="000000"/>
              </a:solidFill>
              <a:round/>
              <a:headEnd/>
              <a:tailEnd/>
            </a:ln>
          </p:spPr>
          <p:txBody>
            <a:bodyPr/>
            <a:lstStyle/>
            <a:p>
              <a:endParaRPr lang="en-US" dirty="0"/>
            </a:p>
          </p:txBody>
        </p:sp>
        <p:sp>
          <p:nvSpPr>
            <p:cNvPr id="145504" name="Line 96"/>
            <p:cNvSpPr>
              <a:spLocks noChangeShapeType="1"/>
            </p:cNvSpPr>
            <p:nvPr/>
          </p:nvSpPr>
          <p:spPr bwMode="auto">
            <a:xfrm flipH="1" flipV="1">
              <a:off x="4433" y="2111"/>
              <a:ext cx="3" cy="4"/>
            </a:xfrm>
            <a:prstGeom prst="line">
              <a:avLst/>
            </a:prstGeom>
            <a:noFill/>
            <a:ln w="0">
              <a:solidFill>
                <a:srgbClr val="000000"/>
              </a:solidFill>
              <a:round/>
              <a:headEnd/>
              <a:tailEnd/>
            </a:ln>
          </p:spPr>
          <p:txBody>
            <a:bodyPr/>
            <a:lstStyle/>
            <a:p>
              <a:endParaRPr lang="en-US" dirty="0"/>
            </a:p>
          </p:txBody>
        </p:sp>
        <p:sp>
          <p:nvSpPr>
            <p:cNvPr id="145505" name="Line 97"/>
            <p:cNvSpPr>
              <a:spLocks noChangeShapeType="1"/>
            </p:cNvSpPr>
            <p:nvPr/>
          </p:nvSpPr>
          <p:spPr bwMode="auto">
            <a:xfrm flipV="1">
              <a:off x="4433" y="2107"/>
              <a:ext cx="3" cy="4"/>
            </a:xfrm>
            <a:prstGeom prst="line">
              <a:avLst/>
            </a:prstGeom>
            <a:noFill/>
            <a:ln w="0">
              <a:solidFill>
                <a:srgbClr val="000000"/>
              </a:solidFill>
              <a:round/>
              <a:headEnd/>
              <a:tailEnd/>
            </a:ln>
          </p:spPr>
          <p:txBody>
            <a:bodyPr/>
            <a:lstStyle/>
            <a:p>
              <a:endParaRPr lang="en-US" dirty="0"/>
            </a:p>
          </p:txBody>
        </p:sp>
        <p:sp>
          <p:nvSpPr>
            <p:cNvPr id="145506" name="Line 98"/>
            <p:cNvSpPr>
              <a:spLocks noChangeShapeType="1"/>
            </p:cNvSpPr>
            <p:nvPr/>
          </p:nvSpPr>
          <p:spPr bwMode="auto">
            <a:xfrm>
              <a:off x="4436" y="2107"/>
              <a:ext cx="4" cy="4"/>
            </a:xfrm>
            <a:prstGeom prst="line">
              <a:avLst/>
            </a:prstGeom>
            <a:noFill/>
            <a:ln w="0">
              <a:solidFill>
                <a:srgbClr val="000000"/>
              </a:solidFill>
              <a:round/>
              <a:headEnd/>
              <a:tailEnd/>
            </a:ln>
          </p:spPr>
          <p:txBody>
            <a:bodyPr/>
            <a:lstStyle/>
            <a:p>
              <a:endParaRPr lang="en-US" dirty="0"/>
            </a:p>
          </p:txBody>
        </p:sp>
        <p:sp>
          <p:nvSpPr>
            <p:cNvPr id="145507" name="Line 99"/>
            <p:cNvSpPr>
              <a:spLocks noChangeShapeType="1"/>
            </p:cNvSpPr>
            <p:nvPr/>
          </p:nvSpPr>
          <p:spPr bwMode="auto">
            <a:xfrm>
              <a:off x="4440" y="2111"/>
              <a:ext cx="1" cy="7"/>
            </a:xfrm>
            <a:prstGeom prst="line">
              <a:avLst/>
            </a:prstGeom>
            <a:noFill/>
            <a:ln w="0">
              <a:solidFill>
                <a:srgbClr val="000000"/>
              </a:solidFill>
              <a:round/>
              <a:headEnd/>
              <a:tailEnd/>
            </a:ln>
          </p:spPr>
          <p:txBody>
            <a:bodyPr/>
            <a:lstStyle/>
            <a:p>
              <a:endParaRPr lang="en-US" dirty="0"/>
            </a:p>
          </p:txBody>
        </p:sp>
        <p:sp>
          <p:nvSpPr>
            <p:cNvPr id="145508" name="Line 100"/>
            <p:cNvSpPr>
              <a:spLocks noChangeShapeType="1"/>
            </p:cNvSpPr>
            <p:nvPr/>
          </p:nvSpPr>
          <p:spPr bwMode="auto">
            <a:xfrm flipH="1">
              <a:off x="4436" y="2118"/>
              <a:ext cx="4" cy="8"/>
            </a:xfrm>
            <a:prstGeom prst="line">
              <a:avLst/>
            </a:prstGeom>
            <a:noFill/>
            <a:ln w="0">
              <a:solidFill>
                <a:srgbClr val="000000"/>
              </a:solidFill>
              <a:round/>
              <a:headEnd/>
              <a:tailEnd/>
            </a:ln>
          </p:spPr>
          <p:txBody>
            <a:bodyPr/>
            <a:lstStyle/>
            <a:p>
              <a:endParaRPr lang="en-US" dirty="0"/>
            </a:p>
          </p:txBody>
        </p:sp>
        <p:sp>
          <p:nvSpPr>
            <p:cNvPr id="145509" name="Line 101"/>
            <p:cNvSpPr>
              <a:spLocks noChangeShapeType="1"/>
            </p:cNvSpPr>
            <p:nvPr/>
          </p:nvSpPr>
          <p:spPr bwMode="auto">
            <a:xfrm flipH="1">
              <a:off x="4433" y="2126"/>
              <a:ext cx="3" cy="4"/>
            </a:xfrm>
            <a:prstGeom prst="line">
              <a:avLst/>
            </a:prstGeom>
            <a:noFill/>
            <a:ln w="0">
              <a:solidFill>
                <a:srgbClr val="000000"/>
              </a:solidFill>
              <a:round/>
              <a:headEnd/>
              <a:tailEnd/>
            </a:ln>
          </p:spPr>
          <p:txBody>
            <a:bodyPr/>
            <a:lstStyle/>
            <a:p>
              <a:endParaRPr lang="en-US" dirty="0"/>
            </a:p>
          </p:txBody>
        </p:sp>
        <p:sp>
          <p:nvSpPr>
            <p:cNvPr id="145510" name="Line 102"/>
            <p:cNvSpPr>
              <a:spLocks noChangeShapeType="1"/>
            </p:cNvSpPr>
            <p:nvPr/>
          </p:nvSpPr>
          <p:spPr bwMode="auto">
            <a:xfrm>
              <a:off x="4477" y="2122"/>
              <a:ext cx="1" cy="79"/>
            </a:xfrm>
            <a:prstGeom prst="line">
              <a:avLst/>
            </a:prstGeom>
            <a:noFill/>
            <a:ln w="0">
              <a:solidFill>
                <a:srgbClr val="000000"/>
              </a:solidFill>
              <a:round/>
              <a:headEnd/>
              <a:tailEnd/>
            </a:ln>
          </p:spPr>
          <p:txBody>
            <a:bodyPr/>
            <a:lstStyle/>
            <a:p>
              <a:endParaRPr lang="en-US" dirty="0"/>
            </a:p>
          </p:txBody>
        </p:sp>
        <p:sp>
          <p:nvSpPr>
            <p:cNvPr id="145511" name="Line 103"/>
            <p:cNvSpPr>
              <a:spLocks noChangeShapeType="1"/>
            </p:cNvSpPr>
            <p:nvPr/>
          </p:nvSpPr>
          <p:spPr bwMode="auto">
            <a:xfrm flipH="1">
              <a:off x="4493" y="2111"/>
              <a:ext cx="4" cy="4"/>
            </a:xfrm>
            <a:prstGeom prst="line">
              <a:avLst/>
            </a:prstGeom>
            <a:noFill/>
            <a:ln w="0">
              <a:solidFill>
                <a:srgbClr val="000000"/>
              </a:solidFill>
              <a:round/>
              <a:headEnd/>
              <a:tailEnd/>
            </a:ln>
          </p:spPr>
          <p:txBody>
            <a:bodyPr/>
            <a:lstStyle/>
            <a:p>
              <a:endParaRPr lang="en-US" dirty="0"/>
            </a:p>
          </p:txBody>
        </p:sp>
        <p:sp>
          <p:nvSpPr>
            <p:cNvPr id="145512" name="Line 104"/>
            <p:cNvSpPr>
              <a:spLocks noChangeShapeType="1"/>
            </p:cNvSpPr>
            <p:nvPr/>
          </p:nvSpPr>
          <p:spPr bwMode="auto">
            <a:xfrm flipH="1" flipV="1">
              <a:off x="4490" y="2111"/>
              <a:ext cx="3" cy="4"/>
            </a:xfrm>
            <a:prstGeom prst="line">
              <a:avLst/>
            </a:prstGeom>
            <a:noFill/>
            <a:ln w="0">
              <a:solidFill>
                <a:srgbClr val="000000"/>
              </a:solidFill>
              <a:round/>
              <a:headEnd/>
              <a:tailEnd/>
            </a:ln>
          </p:spPr>
          <p:txBody>
            <a:bodyPr/>
            <a:lstStyle/>
            <a:p>
              <a:endParaRPr lang="en-US" dirty="0"/>
            </a:p>
          </p:txBody>
        </p:sp>
        <p:sp>
          <p:nvSpPr>
            <p:cNvPr id="145513" name="Line 105"/>
            <p:cNvSpPr>
              <a:spLocks noChangeShapeType="1"/>
            </p:cNvSpPr>
            <p:nvPr/>
          </p:nvSpPr>
          <p:spPr bwMode="auto">
            <a:xfrm flipV="1">
              <a:off x="4490" y="2107"/>
              <a:ext cx="3" cy="4"/>
            </a:xfrm>
            <a:prstGeom prst="line">
              <a:avLst/>
            </a:prstGeom>
            <a:noFill/>
            <a:ln w="0">
              <a:solidFill>
                <a:srgbClr val="000000"/>
              </a:solidFill>
              <a:round/>
              <a:headEnd/>
              <a:tailEnd/>
            </a:ln>
          </p:spPr>
          <p:txBody>
            <a:bodyPr/>
            <a:lstStyle/>
            <a:p>
              <a:endParaRPr lang="en-US" dirty="0"/>
            </a:p>
          </p:txBody>
        </p:sp>
        <p:sp>
          <p:nvSpPr>
            <p:cNvPr id="145514" name="Line 106"/>
            <p:cNvSpPr>
              <a:spLocks noChangeShapeType="1"/>
            </p:cNvSpPr>
            <p:nvPr/>
          </p:nvSpPr>
          <p:spPr bwMode="auto">
            <a:xfrm>
              <a:off x="4493" y="2107"/>
              <a:ext cx="4" cy="4"/>
            </a:xfrm>
            <a:prstGeom prst="line">
              <a:avLst/>
            </a:prstGeom>
            <a:noFill/>
            <a:ln w="0">
              <a:solidFill>
                <a:srgbClr val="000000"/>
              </a:solidFill>
              <a:round/>
              <a:headEnd/>
              <a:tailEnd/>
            </a:ln>
          </p:spPr>
          <p:txBody>
            <a:bodyPr/>
            <a:lstStyle/>
            <a:p>
              <a:endParaRPr lang="en-US" dirty="0"/>
            </a:p>
          </p:txBody>
        </p:sp>
        <p:sp>
          <p:nvSpPr>
            <p:cNvPr id="145515" name="Line 107"/>
            <p:cNvSpPr>
              <a:spLocks noChangeShapeType="1"/>
            </p:cNvSpPr>
            <p:nvPr/>
          </p:nvSpPr>
          <p:spPr bwMode="auto">
            <a:xfrm>
              <a:off x="4497" y="2111"/>
              <a:ext cx="1" cy="7"/>
            </a:xfrm>
            <a:prstGeom prst="line">
              <a:avLst/>
            </a:prstGeom>
            <a:noFill/>
            <a:ln w="0">
              <a:solidFill>
                <a:srgbClr val="000000"/>
              </a:solidFill>
              <a:round/>
              <a:headEnd/>
              <a:tailEnd/>
            </a:ln>
          </p:spPr>
          <p:txBody>
            <a:bodyPr/>
            <a:lstStyle/>
            <a:p>
              <a:endParaRPr lang="en-US" dirty="0"/>
            </a:p>
          </p:txBody>
        </p:sp>
        <p:sp>
          <p:nvSpPr>
            <p:cNvPr id="145516" name="Line 108"/>
            <p:cNvSpPr>
              <a:spLocks noChangeShapeType="1"/>
            </p:cNvSpPr>
            <p:nvPr/>
          </p:nvSpPr>
          <p:spPr bwMode="auto">
            <a:xfrm flipH="1">
              <a:off x="4493" y="2118"/>
              <a:ext cx="4" cy="8"/>
            </a:xfrm>
            <a:prstGeom prst="line">
              <a:avLst/>
            </a:prstGeom>
            <a:noFill/>
            <a:ln w="0">
              <a:solidFill>
                <a:srgbClr val="000000"/>
              </a:solidFill>
              <a:round/>
              <a:headEnd/>
              <a:tailEnd/>
            </a:ln>
          </p:spPr>
          <p:txBody>
            <a:bodyPr/>
            <a:lstStyle/>
            <a:p>
              <a:endParaRPr lang="en-US" dirty="0"/>
            </a:p>
          </p:txBody>
        </p:sp>
        <p:sp>
          <p:nvSpPr>
            <p:cNvPr id="145517" name="Line 109"/>
            <p:cNvSpPr>
              <a:spLocks noChangeShapeType="1"/>
            </p:cNvSpPr>
            <p:nvPr/>
          </p:nvSpPr>
          <p:spPr bwMode="auto">
            <a:xfrm flipH="1">
              <a:off x="4490" y="2126"/>
              <a:ext cx="3" cy="4"/>
            </a:xfrm>
            <a:prstGeom prst="line">
              <a:avLst/>
            </a:prstGeom>
            <a:noFill/>
            <a:ln w="0">
              <a:solidFill>
                <a:srgbClr val="000000"/>
              </a:solidFill>
              <a:round/>
              <a:headEnd/>
              <a:tailEnd/>
            </a:ln>
          </p:spPr>
          <p:txBody>
            <a:bodyPr/>
            <a:lstStyle/>
            <a:p>
              <a:endParaRPr lang="en-US" dirty="0"/>
            </a:p>
          </p:txBody>
        </p:sp>
        <p:sp>
          <p:nvSpPr>
            <p:cNvPr id="145518" name="Line 110"/>
            <p:cNvSpPr>
              <a:spLocks noChangeShapeType="1"/>
            </p:cNvSpPr>
            <p:nvPr/>
          </p:nvSpPr>
          <p:spPr bwMode="auto">
            <a:xfrm flipH="1">
              <a:off x="4514" y="2111"/>
              <a:ext cx="3" cy="4"/>
            </a:xfrm>
            <a:prstGeom prst="line">
              <a:avLst/>
            </a:prstGeom>
            <a:noFill/>
            <a:ln w="0">
              <a:solidFill>
                <a:srgbClr val="000000"/>
              </a:solidFill>
              <a:round/>
              <a:headEnd/>
              <a:tailEnd/>
            </a:ln>
          </p:spPr>
          <p:txBody>
            <a:bodyPr/>
            <a:lstStyle/>
            <a:p>
              <a:endParaRPr lang="en-US" dirty="0"/>
            </a:p>
          </p:txBody>
        </p:sp>
        <p:sp>
          <p:nvSpPr>
            <p:cNvPr id="145519" name="Line 111"/>
            <p:cNvSpPr>
              <a:spLocks noChangeShapeType="1"/>
            </p:cNvSpPr>
            <p:nvPr/>
          </p:nvSpPr>
          <p:spPr bwMode="auto">
            <a:xfrm flipH="1" flipV="1">
              <a:off x="4510" y="2111"/>
              <a:ext cx="4" cy="4"/>
            </a:xfrm>
            <a:prstGeom prst="line">
              <a:avLst/>
            </a:prstGeom>
            <a:noFill/>
            <a:ln w="0">
              <a:solidFill>
                <a:srgbClr val="000000"/>
              </a:solidFill>
              <a:round/>
              <a:headEnd/>
              <a:tailEnd/>
            </a:ln>
          </p:spPr>
          <p:txBody>
            <a:bodyPr/>
            <a:lstStyle/>
            <a:p>
              <a:endParaRPr lang="en-US" dirty="0"/>
            </a:p>
          </p:txBody>
        </p:sp>
        <p:sp>
          <p:nvSpPr>
            <p:cNvPr id="145520" name="Line 112"/>
            <p:cNvSpPr>
              <a:spLocks noChangeShapeType="1"/>
            </p:cNvSpPr>
            <p:nvPr/>
          </p:nvSpPr>
          <p:spPr bwMode="auto">
            <a:xfrm flipV="1">
              <a:off x="4510" y="2107"/>
              <a:ext cx="4" cy="4"/>
            </a:xfrm>
            <a:prstGeom prst="line">
              <a:avLst/>
            </a:prstGeom>
            <a:noFill/>
            <a:ln w="0">
              <a:solidFill>
                <a:srgbClr val="000000"/>
              </a:solidFill>
              <a:round/>
              <a:headEnd/>
              <a:tailEnd/>
            </a:ln>
          </p:spPr>
          <p:txBody>
            <a:bodyPr/>
            <a:lstStyle/>
            <a:p>
              <a:endParaRPr lang="en-US" dirty="0"/>
            </a:p>
          </p:txBody>
        </p:sp>
        <p:sp>
          <p:nvSpPr>
            <p:cNvPr id="145521" name="Line 113"/>
            <p:cNvSpPr>
              <a:spLocks noChangeShapeType="1"/>
            </p:cNvSpPr>
            <p:nvPr/>
          </p:nvSpPr>
          <p:spPr bwMode="auto">
            <a:xfrm>
              <a:off x="4514" y="2107"/>
              <a:ext cx="3" cy="4"/>
            </a:xfrm>
            <a:prstGeom prst="line">
              <a:avLst/>
            </a:prstGeom>
            <a:noFill/>
            <a:ln w="0">
              <a:solidFill>
                <a:srgbClr val="000000"/>
              </a:solidFill>
              <a:round/>
              <a:headEnd/>
              <a:tailEnd/>
            </a:ln>
          </p:spPr>
          <p:txBody>
            <a:bodyPr/>
            <a:lstStyle/>
            <a:p>
              <a:endParaRPr lang="en-US" dirty="0"/>
            </a:p>
          </p:txBody>
        </p:sp>
        <p:sp>
          <p:nvSpPr>
            <p:cNvPr id="145522" name="Line 114"/>
            <p:cNvSpPr>
              <a:spLocks noChangeShapeType="1"/>
            </p:cNvSpPr>
            <p:nvPr/>
          </p:nvSpPr>
          <p:spPr bwMode="auto">
            <a:xfrm>
              <a:off x="4517" y="2111"/>
              <a:ext cx="1" cy="7"/>
            </a:xfrm>
            <a:prstGeom prst="line">
              <a:avLst/>
            </a:prstGeom>
            <a:noFill/>
            <a:ln w="0">
              <a:solidFill>
                <a:srgbClr val="000000"/>
              </a:solidFill>
              <a:round/>
              <a:headEnd/>
              <a:tailEnd/>
            </a:ln>
          </p:spPr>
          <p:txBody>
            <a:bodyPr/>
            <a:lstStyle/>
            <a:p>
              <a:endParaRPr lang="en-US" dirty="0"/>
            </a:p>
          </p:txBody>
        </p:sp>
        <p:sp>
          <p:nvSpPr>
            <p:cNvPr id="145523" name="Line 115"/>
            <p:cNvSpPr>
              <a:spLocks noChangeShapeType="1"/>
            </p:cNvSpPr>
            <p:nvPr/>
          </p:nvSpPr>
          <p:spPr bwMode="auto">
            <a:xfrm flipH="1">
              <a:off x="4514" y="2118"/>
              <a:ext cx="3" cy="8"/>
            </a:xfrm>
            <a:prstGeom prst="line">
              <a:avLst/>
            </a:prstGeom>
            <a:noFill/>
            <a:ln w="0">
              <a:solidFill>
                <a:srgbClr val="000000"/>
              </a:solidFill>
              <a:round/>
              <a:headEnd/>
              <a:tailEnd/>
            </a:ln>
          </p:spPr>
          <p:txBody>
            <a:bodyPr/>
            <a:lstStyle/>
            <a:p>
              <a:endParaRPr lang="en-US" dirty="0"/>
            </a:p>
          </p:txBody>
        </p:sp>
        <p:sp>
          <p:nvSpPr>
            <p:cNvPr id="145524" name="Line 116"/>
            <p:cNvSpPr>
              <a:spLocks noChangeShapeType="1"/>
            </p:cNvSpPr>
            <p:nvPr/>
          </p:nvSpPr>
          <p:spPr bwMode="auto">
            <a:xfrm flipH="1">
              <a:off x="4510" y="2126"/>
              <a:ext cx="4" cy="4"/>
            </a:xfrm>
            <a:prstGeom prst="line">
              <a:avLst/>
            </a:prstGeom>
            <a:noFill/>
            <a:ln w="0">
              <a:solidFill>
                <a:srgbClr val="000000"/>
              </a:solidFill>
              <a:round/>
              <a:headEnd/>
              <a:tailEnd/>
            </a:ln>
          </p:spPr>
          <p:txBody>
            <a:bodyPr/>
            <a:lstStyle/>
            <a:p>
              <a:endParaRPr lang="en-US" dirty="0"/>
            </a:p>
          </p:txBody>
        </p:sp>
        <p:sp>
          <p:nvSpPr>
            <p:cNvPr id="145525" name="Line 117"/>
            <p:cNvSpPr>
              <a:spLocks noChangeShapeType="1"/>
            </p:cNvSpPr>
            <p:nvPr/>
          </p:nvSpPr>
          <p:spPr bwMode="auto">
            <a:xfrm>
              <a:off x="3975" y="2001"/>
              <a:ext cx="1" cy="87"/>
            </a:xfrm>
            <a:prstGeom prst="line">
              <a:avLst/>
            </a:prstGeom>
            <a:noFill/>
            <a:ln w="0">
              <a:solidFill>
                <a:srgbClr val="000000"/>
              </a:solidFill>
              <a:round/>
              <a:headEnd/>
              <a:tailEnd/>
            </a:ln>
          </p:spPr>
          <p:txBody>
            <a:bodyPr/>
            <a:lstStyle/>
            <a:p>
              <a:endParaRPr lang="en-US" dirty="0"/>
            </a:p>
          </p:txBody>
        </p:sp>
        <p:sp>
          <p:nvSpPr>
            <p:cNvPr id="145526" name="Line 118"/>
            <p:cNvSpPr>
              <a:spLocks noChangeShapeType="1"/>
            </p:cNvSpPr>
            <p:nvPr/>
          </p:nvSpPr>
          <p:spPr bwMode="auto">
            <a:xfrm>
              <a:off x="3975" y="2001"/>
              <a:ext cx="34" cy="1"/>
            </a:xfrm>
            <a:prstGeom prst="line">
              <a:avLst/>
            </a:prstGeom>
            <a:noFill/>
            <a:ln w="0">
              <a:solidFill>
                <a:srgbClr val="000000"/>
              </a:solidFill>
              <a:round/>
              <a:headEnd/>
              <a:tailEnd/>
            </a:ln>
          </p:spPr>
          <p:txBody>
            <a:bodyPr/>
            <a:lstStyle/>
            <a:p>
              <a:endParaRPr lang="en-US" dirty="0"/>
            </a:p>
          </p:txBody>
        </p:sp>
        <p:sp>
          <p:nvSpPr>
            <p:cNvPr id="145527" name="Line 119"/>
            <p:cNvSpPr>
              <a:spLocks noChangeShapeType="1"/>
            </p:cNvSpPr>
            <p:nvPr/>
          </p:nvSpPr>
          <p:spPr bwMode="auto">
            <a:xfrm>
              <a:off x="4009" y="2001"/>
              <a:ext cx="11" cy="5"/>
            </a:xfrm>
            <a:prstGeom prst="line">
              <a:avLst/>
            </a:prstGeom>
            <a:noFill/>
            <a:ln w="0">
              <a:solidFill>
                <a:srgbClr val="000000"/>
              </a:solidFill>
              <a:round/>
              <a:headEnd/>
              <a:tailEnd/>
            </a:ln>
          </p:spPr>
          <p:txBody>
            <a:bodyPr/>
            <a:lstStyle/>
            <a:p>
              <a:endParaRPr lang="en-US" dirty="0"/>
            </a:p>
          </p:txBody>
        </p:sp>
        <p:sp>
          <p:nvSpPr>
            <p:cNvPr id="145528" name="Line 120"/>
            <p:cNvSpPr>
              <a:spLocks noChangeShapeType="1"/>
            </p:cNvSpPr>
            <p:nvPr/>
          </p:nvSpPr>
          <p:spPr bwMode="auto">
            <a:xfrm>
              <a:off x="4020" y="2006"/>
              <a:ext cx="4" cy="4"/>
            </a:xfrm>
            <a:prstGeom prst="line">
              <a:avLst/>
            </a:prstGeom>
            <a:noFill/>
            <a:ln w="0">
              <a:solidFill>
                <a:srgbClr val="000000"/>
              </a:solidFill>
              <a:round/>
              <a:headEnd/>
              <a:tailEnd/>
            </a:ln>
          </p:spPr>
          <p:txBody>
            <a:bodyPr/>
            <a:lstStyle/>
            <a:p>
              <a:endParaRPr lang="en-US" dirty="0"/>
            </a:p>
          </p:txBody>
        </p:sp>
        <p:sp>
          <p:nvSpPr>
            <p:cNvPr id="145529" name="Line 121"/>
            <p:cNvSpPr>
              <a:spLocks noChangeShapeType="1"/>
            </p:cNvSpPr>
            <p:nvPr/>
          </p:nvSpPr>
          <p:spPr bwMode="auto">
            <a:xfrm>
              <a:off x="4024" y="2010"/>
              <a:ext cx="3" cy="8"/>
            </a:xfrm>
            <a:prstGeom prst="line">
              <a:avLst/>
            </a:prstGeom>
            <a:noFill/>
            <a:ln w="0">
              <a:solidFill>
                <a:srgbClr val="000000"/>
              </a:solidFill>
              <a:round/>
              <a:headEnd/>
              <a:tailEnd/>
            </a:ln>
          </p:spPr>
          <p:txBody>
            <a:bodyPr/>
            <a:lstStyle/>
            <a:p>
              <a:endParaRPr lang="en-US" dirty="0"/>
            </a:p>
          </p:txBody>
        </p:sp>
        <p:sp>
          <p:nvSpPr>
            <p:cNvPr id="145530" name="Line 122"/>
            <p:cNvSpPr>
              <a:spLocks noChangeShapeType="1"/>
            </p:cNvSpPr>
            <p:nvPr/>
          </p:nvSpPr>
          <p:spPr bwMode="auto">
            <a:xfrm>
              <a:off x="4027" y="2018"/>
              <a:ext cx="1" cy="12"/>
            </a:xfrm>
            <a:prstGeom prst="line">
              <a:avLst/>
            </a:prstGeom>
            <a:noFill/>
            <a:ln w="0">
              <a:solidFill>
                <a:srgbClr val="000000"/>
              </a:solidFill>
              <a:round/>
              <a:headEnd/>
              <a:tailEnd/>
            </a:ln>
          </p:spPr>
          <p:txBody>
            <a:bodyPr/>
            <a:lstStyle/>
            <a:p>
              <a:endParaRPr lang="en-US" dirty="0"/>
            </a:p>
          </p:txBody>
        </p:sp>
        <p:sp>
          <p:nvSpPr>
            <p:cNvPr id="145531" name="Line 123"/>
            <p:cNvSpPr>
              <a:spLocks noChangeShapeType="1"/>
            </p:cNvSpPr>
            <p:nvPr/>
          </p:nvSpPr>
          <p:spPr bwMode="auto">
            <a:xfrm flipH="1">
              <a:off x="4024" y="2030"/>
              <a:ext cx="3" cy="9"/>
            </a:xfrm>
            <a:prstGeom prst="line">
              <a:avLst/>
            </a:prstGeom>
            <a:noFill/>
            <a:ln w="0">
              <a:solidFill>
                <a:srgbClr val="000000"/>
              </a:solidFill>
              <a:round/>
              <a:headEnd/>
              <a:tailEnd/>
            </a:ln>
          </p:spPr>
          <p:txBody>
            <a:bodyPr/>
            <a:lstStyle/>
            <a:p>
              <a:endParaRPr lang="en-US" dirty="0"/>
            </a:p>
          </p:txBody>
        </p:sp>
        <p:sp>
          <p:nvSpPr>
            <p:cNvPr id="145532" name="Line 124"/>
            <p:cNvSpPr>
              <a:spLocks noChangeShapeType="1"/>
            </p:cNvSpPr>
            <p:nvPr/>
          </p:nvSpPr>
          <p:spPr bwMode="auto">
            <a:xfrm flipH="1">
              <a:off x="4020" y="2039"/>
              <a:ext cx="4" cy="4"/>
            </a:xfrm>
            <a:prstGeom prst="line">
              <a:avLst/>
            </a:prstGeom>
            <a:noFill/>
            <a:ln w="0">
              <a:solidFill>
                <a:srgbClr val="000000"/>
              </a:solidFill>
              <a:round/>
              <a:headEnd/>
              <a:tailEnd/>
            </a:ln>
          </p:spPr>
          <p:txBody>
            <a:bodyPr/>
            <a:lstStyle/>
            <a:p>
              <a:endParaRPr lang="en-US" dirty="0"/>
            </a:p>
          </p:txBody>
        </p:sp>
        <p:sp>
          <p:nvSpPr>
            <p:cNvPr id="145533" name="Line 125"/>
            <p:cNvSpPr>
              <a:spLocks noChangeShapeType="1"/>
            </p:cNvSpPr>
            <p:nvPr/>
          </p:nvSpPr>
          <p:spPr bwMode="auto">
            <a:xfrm flipH="1">
              <a:off x="4009" y="2043"/>
              <a:ext cx="11" cy="4"/>
            </a:xfrm>
            <a:prstGeom prst="line">
              <a:avLst/>
            </a:prstGeom>
            <a:noFill/>
            <a:ln w="0">
              <a:solidFill>
                <a:srgbClr val="000000"/>
              </a:solidFill>
              <a:round/>
              <a:headEnd/>
              <a:tailEnd/>
            </a:ln>
          </p:spPr>
          <p:txBody>
            <a:bodyPr/>
            <a:lstStyle/>
            <a:p>
              <a:endParaRPr lang="en-US" dirty="0"/>
            </a:p>
          </p:txBody>
        </p:sp>
        <p:sp>
          <p:nvSpPr>
            <p:cNvPr id="145534" name="Line 126"/>
            <p:cNvSpPr>
              <a:spLocks noChangeShapeType="1"/>
            </p:cNvSpPr>
            <p:nvPr/>
          </p:nvSpPr>
          <p:spPr bwMode="auto">
            <a:xfrm flipH="1">
              <a:off x="3975" y="2047"/>
              <a:ext cx="34" cy="1"/>
            </a:xfrm>
            <a:prstGeom prst="line">
              <a:avLst/>
            </a:prstGeom>
            <a:noFill/>
            <a:ln w="0">
              <a:solidFill>
                <a:srgbClr val="000000"/>
              </a:solidFill>
              <a:round/>
              <a:headEnd/>
              <a:tailEnd/>
            </a:ln>
          </p:spPr>
          <p:txBody>
            <a:bodyPr/>
            <a:lstStyle/>
            <a:p>
              <a:endParaRPr lang="en-US" dirty="0"/>
            </a:p>
          </p:txBody>
        </p:sp>
        <p:sp>
          <p:nvSpPr>
            <p:cNvPr id="145535" name="Line 127"/>
            <p:cNvSpPr>
              <a:spLocks noChangeShapeType="1"/>
            </p:cNvSpPr>
            <p:nvPr/>
          </p:nvSpPr>
          <p:spPr bwMode="auto">
            <a:xfrm>
              <a:off x="4068" y="2001"/>
              <a:ext cx="1" cy="87"/>
            </a:xfrm>
            <a:prstGeom prst="line">
              <a:avLst/>
            </a:prstGeom>
            <a:noFill/>
            <a:ln w="0">
              <a:solidFill>
                <a:srgbClr val="000000"/>
              </a:solidFill>
              <a:round/>
              <a:headEnd/>
              <a:tailEnd/>
            </a:ln>
          </p:spPr>
          <p:txBody>
            <a:bodyPr/>
            <a:lstStyle/>
            <a:p>
              <a:endParaRPr lang="en-US" dirty="0"/>
            </a:p>
          </p:txBody>
        </p:sp>
        <p:sp>
          <p:nvSpPr>
            <p:cNvPr id="145536" name="Line 128"/>
            <p:cNvSpPr>
              <a:spLocks noChangeShapeType="1"/>
            </p:cNvSpPr>
            <p:nvPr/>
          </p:nvSpPr>
          <p:spPr bwMode="auto">
            <a:xfrm>
              <a:off x="4042" y="2001"/>
              <a:ext cx="52" cy="1"/>
            </a:xfrm>
            <a:prstGeom prst="line">
              <a:avLst/>
            </a:prstGeom>
            <a:noFill/>
            <a:ln w="0">
              <a:solidFill>
                <a:srgbClr val="000000"/>
              </a:solidFill>
              <a:round/>
              <a:headEnd/>
              <a:tailEnd/>
            </a:ln>
          </p:spPr>
          <p:txBody>
            <a:bodyPr/>
            <a:lstStyle/>
            <a:p>
              <a:endParaRPr lang="en-US" dirty="0"/>
            </a:p>
          </p:txBody>
        </p:sp>
        <p:sp>
          <p:nvSpPr>
            <p:cNvPr id="145537" name="Line 129"/>
            <p:cNvSpPr>
              <a:spLocks noChangeShapeType="1"/>
            </p:cNvSpPr>
            <p:nvPr/>
          </p:nvSpPr>
          <p:spPr bwMode="auto">
            <a:xfrm>
              <a:off x="4010" y="2363"/>
              <a:ext cx="1" cy="88"/>
            </a:xfrm>
            <a:prstGeom prst="line">
              <a:avLst/>
            </a:prstGeom>
            <a:noFill/>
            <a:ln w="0">
              <a:solidFill>
                <a:srgbClr val="00FF00"/>
              </a:solidFill>
              <a:round/>
              <a:headEnd/>
              <a:tailEnd/>
            </a:ln>
          </p:spPr>
          <p:txBody>
            <a:bodyPr/>
            <a:lstStyle/>
            <a:p>
              <a:endParaRPr lang="en-US" dirty="0"/>
            </a:p>
          </p:txBody>
        </p:sp>
        <p:sp>
          <p:nvSpPr>
            <p:cNvPr id="145538" name="Line 130"/>
            <p:cNvSpPr>
              <a:spLocks noChangeShapeType="1"/>
            </p:cNvSpPr>
            <p:nvPr/>
          </p:nvSpPr>
          <p:spPr bwMode="auto">
            <a:xfrm>
              <a:off x="4010" y="2451"/>
              <a:ext cx="44" cy="1"/>
            </a:xfrm>
            <a:prstGeom prst="line">
              <a:avLst/>
            </a:prstGeom>
            <a:noFill/>
            <a:ln w="0">
              <a:solidFill>
                <a:srgbClr val="00FF00"/>
              </a:solidFill>
              <a:round/>
              <a:headEnd/>
              <a:tailEnd/>
            </a:ln>
          </p:spPr>
          <p:txBody>
            <a:bodyPr/>
            <a:lstStyle/>
            <a:p>
              <a:endParaRPr lang="en-US" dirty="0"/>
            </a:p>
          </p:txBody>
        </p:sp>
        <p:sp>
          <p:nvSpPr>
            <p:cNvPr id="145539" name="Line 131"/>
            <p:cNvSpPr>
              <a:spLocks noChangeShapeType="1"/>
            </p:cNvSpPr>
            <p:nvPr/>
          </p:nvSpPr>
          <p:spPr bwMode="auto">
            <a:xfrm flipH="1" flipV="1">
              <a:off x="4032" y="2160"/>
              <a:ext cx="832" cy="655"/>
            </a:xfrm>
            <a:prstGeom prst="line">
              <a:avLst/>
            </a:prstGeom>
            <a:noFill/>
            <a:ln w="0">
              <a:solidFill>
                <a:srgbClr val="FF0000"/>
              </a:solidFill>
              <a:round/>
              <a:headEnd/>
              <a:tailEnd/>
            </a:ln>
          </p:spPr>
          <p:txBody>
            <a:bodyPr/>
            <a:lstStyle/>
            <a:p>
              <a:endParaRPr lang="en-US" dirty="0"/>
            </a:p>
          </p:txBody>
        </p:sp>
        <p:sp>
          <p:nvSpPr>
            <p:cNvPr id="145540" name="Line 132"/>
            <p:cNvSpPr>
              <a:spLocks noChangeShapeType="1"/>
            </p:cNvSpPr>
            <p:nvPr/>
          </p:nvSpPr>
          <p:spPr bwMode="auto">
            <a:xfrm flipV="1">
              <a:off x="4032" y="1833"/>
              <a:ext cx="416" cy="327"/>
            </a:xfrm>
            <a:prstGeom prst="line">
              <a:avLst/>
            </a:prstGeom>
            <a:noFill/>
            <a:ln w="0">
              <a:solidFill>
                <a:srgbClr val="000000"/>
              </a:solidFill>
              <a:round/>
              <a:headEnd/>
              <a:tailEnd/>
            </a:ln>
          </p:spPr>
          <p:txBody>
            <a:bodyPr/>
            <a:lstStyle/>
            <a:p>
              <a:endParaRPr lang="en-US" dirty="0"/>
            </a:p>
          </p:txBody>
        </p:sp>
        <p:sp>
          <p:nvSpPr>
            <p:cNvPr id="145541" name="Line 133"/>
            <p:cNvSpPr>
              <a:spLocks noChangeShapeType="1"/>
            </p:cNvSpPr>
            <p:nvPr/>
          </p:nvSpPr>
          <p:spPr bwMode="auto">
            <a:xfrm flipV="1">
              <a:off x="2369" y="2815"/>
              <a:ext cx="831" cy="654"/>
            </a:xfrm>
            <a:prstGeom prst="line">
              <a:avLst/>
            </a:prstGeom>
            <a:noFill/>
            <a:ln w="0">
              <a:solidFill>
                <a:srgbClr val="000000"/>
              </a:solidFill>
              <a:round/>
              <a:headEnd/>
              <a:tailEnd/>
            </a:ln>
          </p:spPr>
          <p:txBody>
            <a:bodyPr/>
            <a:lstStyle/>
            <a:p>
              <a:endParaRPr lang="en-US" dirty="0"/>
            </a:p>
          </p:txBody>
        </p:sp>
        <p:sp>
          <p:nvSpPr>
            <p:cNvPr id="145542" name="Line 134"/>
            <p:cNvSpPr>
              <a:spLocks noChangeShapeType="1"/>
            </p:cNvSpPr>
            <p:nvPr/>
          </p:nvSpPr>
          <p:spPr bwMode="auto">
            <a:xfrm flipV="1">
              <a:off x="3200" y="2160"/>
              <a:ext cx="832" cy="655"/>
            </a:xfrm>
            <a:prstGeom prst="line">
              <a:avLst/>
            </a:prstGeom>
            <a:noFill/>
            <a:ln w="0">
              <a:solidFill>
                <a:srgbClr val="FF0000"/>
              </a:solidFill>
              <a:round/>
              <a:headEnd/>
              <a:tailEnd/>
            </a:ln>
          </p:spPr>
          <p:txBody>
            <a:bodyPr/>
            <a:lstStyle/>
            <a:p>
              <a:endParaRPr lang="en-US" dirty="0"/>
            </a:p>
          </p:txBody>
        </p:sp>
        <p:sp>
          <p:nvSpPr>
            <p:cNvPr id="145543" name="Line 135"/>
            <p:cNvSpPr>
              <a:spLocks noChangeShapeType="1"/>
            </p:cNvSpPr>
            <p:nvPr/>
          </p:nvSpPr>
          <p:spPr bwMode="auto">
            <a:xfrm>
              <a:off x="3123" y="2656"/>
              <a:ext cx="1" cy="87"/>
            </a:xfrm>
            <a:prstGeom prst="line">
              <a:avLst/>
            </a:prstGeom>
            <a:noFill/>
            <a:ln w="0">
              <a:solidFill>
                <a:srgbClr val="000000"/>
              </a:solidFill>
              <a:round/>
              <a:headEnd/>
              <a:tailEnd/>
            </a:ln>
          </p:spPr>
          <p:txBody>
            <a:bodyPr/>
            <a:lstStyle/>
            <a:p>
              <a:endParaRPr lang="en-US" dirty="0"/>
            </a:p>
          </p:txBody>
        </p:sp>
        <p:sp>
          <p:nvSpPr>
            <p:cNvPr id="145544" name="Line 136"/>
            <p:cNvSpPr>
              <a:spLocks noChangeShapeType="1"/>
            </p:cNvSpPr>
            <p:nvPr/>
          </p:nvSpPr>
          <p:spPr bwMode="auto">
            <a:xfrm>
              <a:off x="3123" y="2656"/>
              <a:ext cx="33" cy="1"/>
            </a:xfrm>
            <a:prstGeom prst="line">
              <a:avLst/>
            </a:prstGeom>
            <a:noFill/>
            <a:ln w="0">
              <a:solidFill>
                <a:srgbClr val="000000"/>
              </a:solidFill>
              <a:round/>
              <a:headEnd/>
              <a:tailEnd/>
            </a:ln>
          </p:spPr>
          <p:txBody>
            <a:bodyPr/>
            <a:lstStyle/>
            <a:p>
              <a:endParaRPr lang="en-US" dirty="0"/>
            </a:p>
          </p:txBody>
        </p:sp>
        <p:sp>
          <p:nvSpPr>
            <p:cNvPr id="145545" name="Line 137"/>
            <p:cNvSpPr>
              <a:spLocks noChangeShapeType="1"/>
            </p:cNvSpPr>
            <p:nvPr/>
          </p:nvSpPr>
          <p:spPr bwMode="auto">
            <a:xfrm>
              <a:off x="3156" y="2656"/>
              <a:ext cx="11" cy="4"/>
            </a:xfrm>
            <a:prstGeom prst="line">
              <a:avLst/>
            </a:prstGeom>
            <a:noFill/>
            <a:ln w="0">
              <a:solidFill>
                <a:srgbClr val="000000"/>
              </a:solidFill>
              <a:round/>
              <a:headEnd/>
              <a:tailEnd/>
            </a:ln>
          </p:spPr>
          <p:txBody>
            <a:bodyPr/>
            <a:lstStyle/>
            <a:p>
              <a:endParaRPr lang="en-US" dirty="0"/>
            </a:p>
          </p:txBody>
        </p:sp>
        <p:sp>
          <p:nvSpPr>
            <p:cNvPr id="145546" name="Line 138"/>
            <p:cNvSpPr>
              <a:spLocks noChangeShapeType="1"/>
            </p:cNvSpPr>
            <p:nvPr/>
          </p:nvSpPr>
          <p:spPr bwMode="auto">
            <a:xfrm>
              <a:off x="3167" y="2660"/>
              <a:ext cx="4" cy="4"/>
            </a:xfrm>
            <a:prstGeom prst="line">
              <a:avLst/>
            </a:prstGeom>
            <a:noFill/>
            <a:ln w="0">
              <a:solidFill>
                <a:srgbClr val="000000"/>
              </a:solidFill>
              <a:round/>
              <a:headEnd/>
              <a:tailEnd/>
            </a:ln>
          </p:spPr>
          <p:txBody>
            <a:bodyPr/>
            <a:lstStyle/>
            <a:p>
              <a:endParaRPr lang="en-US" dirty="0"/>
            </a:p>
          </p:txBody>
        </p:sp>
        <p:sp>
          <p:nvSpPr>
            <p:cNvPr id="145547" name="Line 139"/>
            <p:cNvSpPr>
              <a:spLocks noChangeShapeType="1"/>
            </p:cNvSpPr>
            <p:nvPr/>
          </p:nvSpPr>
          <p:spPr bwMode="auto">
            <a:xfrm>
              <a:off x="3171" y="2664"/>
              <a:ext cx="4" cy="8"/>
            </a:xfrm>
            <a:prstGeom prst="line">
              <a:avLst/>
            </a:prstGeom>
            <a:noFill/>
            <a:ln w="0">
              <a:solidFill>
                <a:srgbClr val="000000"/>
              </a:solidFill>
              <a:round/>
              <a:headEnd/>
              <a:tailEnd/>
            </a:ln>
          </p:spPr>
          <p:txBody>
            <a:bodyPr/>
            <a:lstStyle/>
            <a:p>
              <a:endParaRPr lang="en-US" dirty="0"/>
            </a:p>
          </p:txBody>
        </p:sp>
        <p:sp>
          <p:nvSpPr>
            <p:cNvPr id="145548" name="Line 140"/>
            <p:cNvSpPr>
              <a:spLocks noChangeShapeType="1"/>
            </p:cNvSpPr>
            <p:nvPr/>
          </p:nvSpPr>
          <p:spPr bwMode="auto">
            <a:xfrm>
              <a:off x="3175" y="2672"/>
              <a:ext cx="1" cy="13"/>
            </a:xfrm>
            <a:prstGeom prst="line">
              <a:avLst/>
            </a:prstGeom>
            <a:noFill/>
            <a:ln w="0">
              <a:solidFill>
                <a:srgbClr val="000000"/>
              </a:solidFill>
              <a:round/>
              <a:headEnd/>
              <a:tailEnd/>
            </a:ln>
          </p:spPr>
          <p:txBody>
            <a:bodyPr/>
            <a:lstStyle/>
            <a:p>
              <a:endParaRPr lang="en-US" dirty="0"/>
            </a:p>
          </p:txBody>
        </p:sp>
        <p:sp>
          <p:nvSpPr>
            <p:cNvPr id="145549" name="Line 141"/>
            <p:cNvSpPr>
              <a:spLocks noChangeShapeType="1"/>
            </p:cNvSpPr>
            <p:nvPr/>
          </p:nvSpPr>
          <p:spPr bwMode="auto">
            <a:xfrm flipH="1">
              <a:off x="3171" y="2685"/>
              <a:ext cx="4" cy="8"/>
            </a:xfrm>
            <a:prstGeom prst="line">
              <a:avLst/>
            </a:prstGeom>
            <a:noFill/>
            <a:ln w="0">
              <a:solidFill>
                <a:srgbClr val="000000"/>
              </a:solidFill>
              <a:round/>
              <a:headEnd/>
              <a:tailEnd/>
            </a:ln>
          </p:spPr>
          <p:txBody>
            <a:bodyPr/>
            <a:lstStyle/>
            <a:p>
              <a:endParaRPr lang="en-US" dirty="0"/>
            </a:p>
          </p:txBody>
        </p:sp>
        <p:sp>
          <p:nvSpPr>
            <p:cNvPr id="145550" name="Line 142"/>
            <p:cNvSpPr>
              <a:spLocks noChangeShapeType="1"/>
            </p:cNvSpPr>
            <p:nvPr/>
          </p:nvSpPr>
          <p:spPr bwMode="auto">
            <a:xfrm flipH="1">
              <a:off x="3167" y="2693"/>
              <a:ext cx="4" cy="4"/>
            </a:xfrm>
            <a:prstGeom prst="line">
              <a:avLst/>
            </a:prstGeom>
            <a:noFill/>
            <a:ln w="0">
              <a:solidFill>
                <a:srgbClr val="000000"/>
              </a:solidFill>
              <a:round/>
              <a:headEnd/>
              <a:tailEnd/>
            </a:ln>
          </p:spPr>
          <p:txBody>
            <a:bodyPr/>
            <a:lstStyle/>
            <a:p>
              <a:endParaRPr lang="en-US" dirty="0"/>
            </a:p>
          </p:txBody>
        </p:sp>
        <p:sp>
          <p:nvSpPr>
            <p:cNvPr id="145551" name="Line 143"/>
            <p:cNvSpPr>
              <a:spLocks noChangeShapeType="1"/>
            </p:cNvSpPr>
            <p:nvPr/>
          </p:nvSpPr>
          <p:spPr bwMode="auto">
            <a:xfrm flipH="1">
              <a:off x="3156" y="2697"/>
              <a:ext cx="11" cy="4"/>
            </a:xfrm>
            <a:prstGeom prst="line">
              <a:avLst/>
            </a:prstGeom>
            <a:noFill/>
            <a:ln w="0">
              <a:solidFill>
                <a:srgbClr val="000000"/>
              </a:solidFill>
              <a:round/>
              <a:headEnd/>
              <a:tailEnd/>
            </a:ln>
          </p:spPr>
          <p:txBody>
            <a:bodyPr/>
            <a:lstStyle/>
            <a:p>
              <a:endParaRPr lang="en-US" dirty="0"/>
            </a:p>
          </p:txBody>
        </p:sp>
        <p:sp>
          <p:nvSpPr>
            <p:cNvPr id="145552" name="Line 144"/>
            <p:cNvSpPr>
              <a:spLocks noChangeShapeType="1"/>
            </p:cNvSpPr>
            <p:nvPr/>
          </p:nvSpPr>
          <p:spPr bwMode="auto">
            <a:xfrm flipH="1">
              <a:off x="3123" y="2701"/>
              <a:ext cx="33" cy="1"/>
            </a:xfrm>
            <a:prstGeom prst="line">
              <a:avLst/>
            </a:prstGeom>
            <a:noFill/>
            <a:ln w="0">
              <a:solidFill>
                <a:srgbClr val="000000"/>
              </a:solidFill>
              <a:round/>
              <a:headEnd/>
              <a:tailEnd/>
            </a:ln>
          </p:spPr>
          <p:txBody>
            <a:bodyPr/>
            <a:lstStyle/>
            <a:p>
              <a:endParaRPr lang="en-US" dirty="0"/>
            </a:p>
          </p:txBody>
        </p:sp>
        <p:sp>
          <p:nvSpPr>
            <p:cNvPr id="145553" name="Line 145"/>
            <p:cNvSpPr>
              <a:spLocks noChangeShapeType="1"/>
            </p:cNvSpPr>
            <p:nvPr/>
          </p:nvSpPr>
          <p:spPr bwMode="auto">
            <a:xfrm flipH="1" flipV="1">
              <a:off x="3249" y="2668"/>
              <a:ext cx="4" cy="8"/>
            </a:xfrm>
            <a:prstGeom prst="line">
              <a:avLst/>
            </a:prstGeom>
            <a:noFill/>
            <a:ln w="0">
              <a:solidFill>
                <a:srgbClr val="000000"/>
              </a:solidFill>
              <a:round/>
              <a:headEnd/>
              <a:tailEnd/>
            </a:ln>
          </p:spPr>
          <p:txBody>
            <a:bodyPr/>
            <a:lstStyle/>
            <a:p>
              <a:endParaRPr lang="en-US" dirty="0"/>
            </a:p>
          </p:txBody>
        </p:sp>
        <p:sp>
          <p:nvSpPr>
            <p:cNvPr id="145554" name="Line 146"/>
            <p:cNvSpPr>
              <a:spLocks noChangeShapeType="1"/>
            </p:cNvSpPr>
            <p:nvPr/>
          </p:nvSpPr>
          <p:spPr bwMode="auto">
            <a:xfrm flipH="1" flipV="1">
              <a:off x="3242" y="2660"/>
              <a:ext cx="7" cy="8"/>
            </a:xfrm>
            <a:prstGeom prst="line">
              <a:avLst/>
            </a:prstGeom>
            <a:noFill/>
            <a:ln w="0">
              <a:solidFill>
                <a:srgbClr val="000000"/>
              </a:solidFill>
              <a:round/>
              <a:headEnd/>
              <a:tailEnd/>
            </a:ln>
          </p:spPr>
          <p:txBody>
            <a:bodyPr/>
            <a:lstStyle/>
            <a:p>
              <a:endParaRPr lang="en-US" dirty="0"/>
            </a:p>
          </p:txBody>
        </p:sp>
        <p:sp>
          <p:nvSpPr>
            <p:cNvPr id="145555" name="Line 147"/>
            <p:cNvSpPr>
              <a:spLocks noChangeShapeType="1"/>
            </p:cNvSpPr>
            <p:nvPr/>
          </p:nvSpPr>
          <p:spPr bwMode="auto">
            <a:xfrm flipH="1" flipV="1">
              <a:off x="3234" y="2656"/>
              <a:ext cx="8" cy="4"/>
            </a:xfrm>
            <a:prstGeom prst="line">
              <a:avLst/>
            </a:prstGeom>
            <a:noFill/>
            <a:ln w="0">
              <a:solidFill>
                <a:srgbClr val="000000"/>
              </a:solidFill>
              <a:round/>
              <a:headEnd/>
              <a:tailEnd/>
            </a:ln>
          </p:spPr>
          <p:txBody>
            <a:bodyPr/>
            <a:lstStyle/>
            <a:p>
              <a:endParaRPr lang="en-US" dirty="0"/>
            </a:p>
          </p:txBody>
        </p:sp>
        <p:sp>
          <p:nvSpPr>
            <p:cNvPr id="145556" name="Line 148"/>
            <p:cNvSpPr>
              <a:spLocks noChangeShapeType="1"/>
            </p:cNvSpPr>
            <p:nvPr/>
          </p:nvSpPr>
          <p:spPr bwMode="auto">
            <a:xfrm flipH="1">
              <a:off x="3219" y="2656"/>
              <a:ext cx="15" cy="1"/>
            </a:xfrm>
            <a:prstGeom prst="line">
              <a:avLst/>
            </a:prstGeom>
            <a:noFill/>
            <a:ln w="0">
              <a:solidFill>
                <a:srgbClr val="000000"/>
              </a:solidFill>
              <a:round/>
              <a:headEnd/>
              <a:tailEnd/>
            </a:ln>
          </p:spPr>
          <p:txBody>
            <a:bodyPr/>
            <a:lstStyle/>
            <a:p>
              <a:endParaRPr lang="en-US" dirty="0"/>
            </a:p>
          </p:txBody>
        </p:sp>
        <p:sp>
          <p:nvSpPr>
            <p:cNvPr id="145557" name="Line 149"/>
            <p:cNvSpPr>
              <a:spLocks noChangeShapeType="1"/>
            </p:cNvSpPr>
            <p:nvPr/>
          </p:nvSpPr>
          <p:spPr bwMode="auto">
            <a:xfrm flipH="1">
              <a:off x="3212" y="2656"/>
              <a:ext cx="7" cy="4"/>
            </a:xfrm>
            <a:prstGeom prst="line">
              <a:avLst/>
            </a:prstGeom>
            <a:noFill/>
            <a:ln w="0">
              <a:solidFill>
                <a:srgbClr val="000000"/>
              </a:solidFill>
              <a:round/>
              <a:headEnd/>
              <a:tailEnd/>
            </a:ln>
          </p:spPr>
          <p:txBody>
            <a:bodyPr/>
            <a:lstStyle/>
            <a:p>
              <a:endParaRPr lang="en-US" dirty="0"/>
            </a:p>
          </p:txBody>
        </p:sp>
        <p:sp>
          <p:nvSpPr>
            <p:cNvPr id="145558" name="Line 150"/>
            <p:cNvSpPr>
              <a:spLocks noChangeShapeType="1"/>
            </p:cNvSpPr>
            <p:nvPr/>
          </p:nvSpPr>
          <p:spPr bwMode="auto">
            <a:xfrm flipH="1">
              <a:off x="3205" y="2660"/>
              <a:ext cx="7" cy="8"/>
            </a:xfrm>
            <a:prstGeom prst="line">
              <a:avLst/>
            </a:prstGeom>
            <a:noFill/>
            <a:ln w="0">
              <a:solidFill>
                <a:srgbClr val="000000"/>
              </a:solidFill>
              <a:round/>
              <a:headEnd/>
              <a:tailEnd/>
            </a:ln>
          </p:spPr>
          <p:txBody>
            <a:bodyPr/>
            <a:lstStyle/>
            <a:p>
              <a:endParaRPr lang="en-US" dirty="0"/>
            </a:p>
          </p:txBody>
        </p:sp>
        <p:sp>
          <p:nvSpPr>
            <p:cNvPr id="145559" name="Line 151"/>
            <p:cNvSpPr>
              <a:spLocks noChangeShapeType="1"/>
            </p:cNvSpPr>
            <p:nvPr/>
          </p:nvSpPr>
          <p:spPr bwMode="auto">
            <a:xfrm flipH="1">
              <a:off x="3201" y="2668"/>
              <a:ext cx="4" cy="8"/>
            </a:xfrm>
            <a:prstGeom prst="line">
              <a:avLst/>
            </a:prstGeom>
            <a:noFill/>
            <a:ln w="0">
              <a:solidFill>
                <a:srgbClr val="000000"/>
              </a:solidFill>
              <a:round/>
              <a:headEnd/>
              <a:tailEnd/>
            </a:ln>
          </p:spPr>
          <p:txBody>
            <a:bodyPr/>
            <a:lstStyle/>
            <a:p>
              <a:endParaRPr lang="en-US" dirty="0"/>
            </a:p>
          </p:txBody>
        </p:sp>
        <p:sp>
          <p:nvSpPr>
            <p:cNvPr id="145560" name="Line 152"/>
            <p:cNvSpPr>
              <a:spLocks noChangeShapeType="1"/>
            </p:cNvSpPr>
            <p:nvPr/>
          </p:nvSpPr>
          <p:spPr bwMode="auto">
            <a:xfrm flipH="1">
              <a:off x="3197" y="2676"/>
              <a:ext cx="4" cy="13"/>
            </a:xfrm>
            <a:prstGeom prst="line">
              <a:avLst/>
            </a:prstGeom>
            <a:noFill/>
            <a:ln w="0">
              <a:solidFill>
                <a:srgbClr val="000000"/>
              </a:solidFill>
              <a:round/>
              <a:headEnd/>
              <a:tailEnd/>
            </a:ln>
          </p:spPr>
          <p:txBody>
            <a:bodyPr/>
            <a:lstStyle/>
            <a:p>
              <a:endParaRPr lang="en-US" dirty="0"/>
            </a:p>
          </p:txBody>
        </p:sp>
        <p:sp>
          <p:nvSpPr>
            <p:cNvPr id="145561" name="Line 153"/>
            <p:cNvSpPr>
              <a:spLocks noChangeShapeType="1"/>
            </p:cNvSpPr>
            <p:nvPr/>
          </p:nvSpPr>
          <p:spPr bwMode="auto">
            <a:xfrm>
              <a:off x="3197" y="2689"/>
              <a:ext cx="1" cy="20"/>
            </a:xfrm>
            <a:prstGeom prst="line">
              <a:avLst/>
            </a:prstGeom>
            <a:noFill/>
            <a:ln w="0">
              <a:solidFill>
                <a:srgbClr val="000000"/>
              </a:solidFill>
              <a:round/>
              <a:headEnd/>
              <a:tailEnd/>
            </a:ln>
          </p:spPr>
          <p:txBody>
            <a:bodyPr/>
            <a:lstStyle/>
            <a:p>
              <a:endParaRPr lang="en-US" dirty="0"/>
            </a:p>
          </p:txBody>
        </p:sp>
        <p:sp>
          <p:nvSpPr>
            <p:cNvPr id="145562" name="Line 154"/>
            <p:cNvSpPr>
              <a:spLocks noChangeShapeType="1"/>
            </p:cNvSpPr>
            <p:nvPr/>
          </p:nvSpPr>
          <p:spPr bwMode="auto">
            <a:xfrm>
              <a:off x="3197" y="2709"/>
              <a:ext cx="4" cy="13"/>
            </a:xfrm>
            <a:prstGeom prst="line">
              <a:avLst/>
            </a:prstGeom>
            <a:noFill/>
            <a:ln w="0">
              <a:solidFill>
                <a:srgbClr val="000000"/>
              </a:solidFill>
              <a:round/>
              <a:headEnd/>
              <a:tailEnd/>
            </a:ln>
          </p:spPr>
          <p:txBody>
            <a:bodyPr/>
            <a:lstStyle/>
            <a:p>
              <a:endParaRPr lang="en-US" dirty="0"/>
            </a:p>
          </p:txBody>
        </p:sp>
        <p:sp>
          <p:nvSpPr>
            <p:cNvPr id="145563" name="Line 155"/>
            <p:cNvSpPr>
              <a:spLocks noChangeShapeType="1"/>
            </p:cNvSpPr>
            <p:nvPr/>
          </p:nvSpPr>
          <p:spPr bwMode="auto">
            <a:xfrm>
              <a:off x="3201" y="2722"/>
              <a:ext cx="4" cy="8"/>
            </a:xfrm>
            <a:prstGeom prst="line">
              <a:avLst/>
            </a:prstGeom>
            <a:noFill/>
            <a:ln w="0">
              <a:solidFill>
                <a:srgbClr val="000000"/>
              </a:solidFill>
              <a:round/>
              <a:headEnd/>
              <a:tailEnd/>
            </a:ln>
          </p:spPr>
          <p:txBody>
            <a:bodyPr/>
            <a:lstStyle/>
            <a:p>
              <a:endParaRPr lang="en-US" dirty="0"/>
            </a:p>
          </p:txBody>
        </p:sp>
        <p:sp>
          <p:nvSpPr>
            <p:cNvPr id="145564" name="Line 156"/>
            <p:cNvSpPr>
              <a:spLocks noChangeShapeType="1"/>
            </p:cNvSpPr>
            <p:nvPr/>
          </p:nvSpPr>
          <p:spPr bwMode="auto">
            <a:xfrm>
              <a:off x="3205" y="2730"/>
              <a:ext cx="7" cy="9"/>
            </a:xfrm>
            <a:prstGeom prst="line">
              <a:avLst/>
            </a:prstGeom>
            <a:noFill/>
            <a:ln w="0">
              <a:solidFill>
                <a:srgbClr val="000000"/>
              </a:solidFill>
              <a:round/>
              <a:headEnd/>
              <a:tailEnd/>
            </a:ln>
          </p:spPr>
          <p:txBody>
            <a:bodyPr/>
            <a:lstStyle/>
            <a:p>
              <a:endParaRPr lang="en-US" dirty="0"/>
            </a:p>
          </p:txBody>
        </p:sp>
        <p:sp>
          <p:nvSpPr>
            <p:cNvPr id="145565" name="Line 157"/>
            <p:cNvSpPr>
              <a:spLocks noChangeShapeType="1"/>
            </p:cNvSpPr>
            <p:nvPr/>
          </p:nvSpPr>
          <p:spPr bwMode="auto">
            <a:xfrm>
              <a:off x="3212" y="2739"/>
              <a:ext cx="7" cy="4"/>
            </a:xfrm>
            <a:prstGeom prst="line">
              <a:avLst/>
            </a:prstGeom>
            <a:noFill/>
            <a:ln w="0">
              <a:solidFill>
                <a:srgbClr val="000000"/>
              </a:solidFill>
              <a:round/>
              <a:headEnd/>
              <a:tailEnd/>
            </a:ln>
          </p:spPr>
          <p:txBody>
            <a:bodyPr/>
            <a:lstStyle/>
            <a:p>
              <a:endParaRPr lang="en-US" dirty="0"/>
            </a:p>
          </p:txBody>
        </p:sp>
        <p:sp>
          <p:nvSpPr>
            <p:cNvPr id="145566" name="Line 158"/>
            <p:cNvSpPr>
              <a:spLocks noChangeShapeType="1"/>
            </p:cNvSpPr>
            <p:nvPr/>
          </p:nvSpPr>
          <p:spPr bwMode="auto">
            <a:xfrm>
              <a:off x="3219" y="2743"/>
              <a:ext cx="15" cy="1"/>
            </a:xfrm>
            <a:prstGeom prst="line">
              <a:avLst/>
            </a:prstGeom>
            <a:noFill/>
            <a:ln w="0">
              <a:solidFill>
                <a:srgbClr val="000000"/>
              </a:solidFill>
              <a:round/>
              <a:headEnd/>
              <a:tailEnd/>
            </a:ln>
          </p:spPr>
          <p:txBody>
            <a:bodyPr/>
            <a:lstStyle/>
            <a:p>
              <a:endParaRPr lang="en-US" dirty="0"/>
            </a:p>
          </p:txBody>
        </p:sp>
        <p:sp>
          <p:nvSpPr>
            <p:cNvPr id="145567" name="Line 159"/>
            <p:cNvSpPr>
              <a:spLocks noChangeShapeType="1"/>
            </p:cNvSpPr>
            <p:nvPr/>
          </p:nvSpPr>
          <p:spPr bwMode="auto">
            <a:xfrm flipV="1">
              <a:off x="3234" y="2739"/>
              <a:ext cx="8" cy="4"/>
            </a:xfrm>
            <a:prstGeom prst="line">
              <a:avLst/>
            </a:prstGeom>
            <a:noFill/>
            <a:ln w="0">
              <a:solidFill>
                <a:srgbClr val="000000"/>
              </a:solidFill>
              <a:round/>
              <a:headEnd/>
              <a:tailEnd/>
            </a:ln>
          </p:spPr>
          <p:txBody>
            <a:bodyPr/>
            <a:lstStyle/>
            <a:p>
              <a:endParaRPr lang="en-US" dirty="0"/>
            </a:p>
          </p:txBody>
        </p:sp>
        <p:sp>
          <p:nvSpPr>
            <p:cNvPr id="145568" name="Line 160"/>
            <p:cNvSpPr>
              <a:spLocks noChangeShapeType="1"/>
            </p:cNvSpPr>
            <p:nvPr/>
          </p:nvSpPr>
          <p:spPr bwMode="auto">
            <a:xfrm flipV="1">
              <a:off x="3242" y="2730"/>
              <a:ext cx="7" cy="9"/>
            </a:xfrm>
            <a:prstGeom prst="line">
              <a:avLst/>
            </a:prstGeom>
            <a:noFill/>
            <a:ln w="0">
              <a:solidFill>
                <a:srgbClr val="000000"/>
              </a:solidFill>
              <a:round/>
              <a:headEnd/>
              <a:tailEnd/>
            </a:ln>
          </p:spPr>
          <p:txBody>
            <a:bodyPr/>
            <a:lstStyle/>
            <a:p>
              <a:endParaRPr lang="en-US" dirty="0"/>
            </a:p>
          </p:txBody>
        </p:sp>
        <p:sp>
          <p:nvSpPr>
            <p:cNvPr id="145569" name="Line 161"/>
            <p:cNvSpPr>
              <a:spLocks noChangeShapeType="1"/>
            </p:cNvSpPr>
            <p:nvPr/>
          </p:nvSpPr>
          <p:spPr bwMode="auto">
            <a:xfrm flipV="1">
              <a:off x="3249" y="2722"/>
              <a:ext cx="4" cy="8"/>
            </a:xfrm>
            <a:prstGeom prst="line">
              <a:avLst/>
            </a:prstGeom>
            <a:noFill/>
            <a:ln w="0">
              <a:solidFill>
                <a:srgbClr val="000000"/>
              </a:solidFill>
              <a:round/>
              <a:headEnd/>
              <a:tailEnd/>
            </a:ln>
          </p:spPr>
          <p:txBody>
            <a:bodyPr/>
            <a:lstStyle/>
            <a:p>
              <a:endParaRPr lang="en-US" dirty="0"/>
            </a:p>
          </p:txBody>
        </p:sp>
        <p:sp>
          <p:nvSpPr>
            <p:cNvPr id="145570" name="Line 162"/>
            <p:cNvSpPr>
              <a:spLocks noChangeShapeType="1"/>
            </p:cNvSpPr>
            <p:nvPr/>
          </p:nvSpPr>
          <p:spPr bwMode="auto">
            <a:xfrm>
              <a:off x="3658" y="3148"/>
              <a:ext cx="1" cy="87"/>
            </a:xfrm>
            <a:prstGeom prst="line">
              <a:avLst/>
            </a:prstGeom>
            <a:noFill/>
            <a:ln w="0">
              <a:solidFill>
                <a:srgbClr val="0000FF"/>
              </a:solidFill>
              <a:round/>
              <a:headEnd/>
              <a:tailEnd/>
            </a:ln>
          </p:spPr>
          <p:txBody>
            <a:bodyPr/>
            <a:lstStyle/>
            <a:p>
              <a:endParaRPr lang="en-US" dirty="0"/>
            </a:p>
          </p:txBody>
        </p:sp>
        <p:sp>
          <p:nvSpPr>
            <p:cNvPr id="145571" name="Line 163"/>
            <p:cNvSpPr>
              <a:spLocks noChangeShapeType="1"/>
            </p:cNvSpPr>
            <p:nvPr/>
          </p:nvSpPr>
          <p:spPr bwMode="auto">
            <a:xfrm>
              <a:off x="3658" y="3148"/>
              <a:ext cx="33" cy="1"/>
            </a:xfrm>
            <a:prstGeom prst="line">
              <a:avLst/>
            </a:prstGeom>
            <a:noFill/>
            <a:ln w="0">
              <a:solidFill>
                <a:srgbClr val="0000FF"/>
              </a:solidFill>
              <a:round/>
              <a:headEnd/>
              <a:tailEnd/>
            </a:ln>
          </p:spPr>
          <p:txBody>
            <a:bodyPr/>
            <a:lstStyle/>
            <a:p>
              <a:endParaRPr lang="en-US" dirty="0"/>
            </a:p>
          </p:txBody>
        </p:sp>
        <p:sp>
          <p:nvSpPr>
            <p:cNvPr id="145572" name="Line 164"/>
            <p:cNvSpPr>
              <a:spLocks noChangeShapeType="1"/>
            </p:cNvSpPr>
            <p:nvPr/>
          </p:nvSpPr>
          <p:spPr bwMode="auto">
            <a:xfrm>
              <a:off x="3691" y="3148"/>
              <a:ext cx="11" cy="4"/>
            </a:xfrm>
            <a:prstGeom prst="line">
              <a:avLst/>
            </a:prstGeom>
            <a:noFill/>
            <a:ln w="0">
              <a:solidFill>
                <a:srgbClr val="0000FF"/>
              </a:solidFill>
              <a:round/>
              <a:headEnd/>
              <a:tailEnd/>
            </a:ln>
          </p:spPr>
          <p:txBody>
            <a:bodyPr/>
            <a:lstStyle/>
            <a:p>
              <a:endParaRPr lang="en-US" dirty="0"/>
            </a:p>
          </p:txBody>
        </p:sp>
        <p:sp>
          <p:nvSpPr>
            <p:cNvPr id="145573" name="Line 165"/>
            <p:cNvSpPr>
              <a:spLocks noChangeShapeType="1"/>
            </p:cNvSpPr>
            <p:nvPr/>
          </p:nvSpPr>
          <p:spPr bwMode="auto">
            <a:xfrm>
              <a:off x="3702" y="3152"/>
              <a:ext cx="4" cy="4"/>
            </a:xfrm>
            <a:prstGeom prst="line">
              <a:avLst/>
            </a:prstGeom>
            <a:noFill/>
            <a:ln w="0">
              <a:solidFill>
                <a:srgbClr val="0000FF"/>
              </a:solidFill>
              <a:round/>
              <a:headEnd/>
              <a:tailEnd/>
            </a:ln>
          </p:spPr>
          <p:txBody>
            <a:bodyPr/>
            <a:lstStyle/>
            <a:p>
              <a:endParaRPr lang="en-US" dirty="0"/>
            </a:p>
          </p:txBody>
        </p:sp>
        <p:sp>
          <p:nvSpPr>
            <p:cNvPr id="145574" name="Line 166"/>
            <p:cNvSpPr>
              <a:spLocks noChangeShapeType="1"/>
            </p:cNvSpPr>
            <p:nvPr/>
          </p:nvSpPr>
          <p:spPr bwMode="auto">
            <a:xfrm>
              <a:off x="3706" y="3156"/>
              <a:ext cx="4" cy="9"/>
            </a:xfrm>
            <a:prstGeom prst="line">
              <a:avLst/>
            </a:prstGeom>
            <a:noFill/>
            <a:ln w="0">
              <a:solidFill>
                <a:srgbClr val="0000FF"/>
              </a:solidFill>
              <a:round/>
              <a:headEnd/>
              <a:tailEnd/>
            </a:ln>
          </p:spPr>
          <p:txBody>
            <a:bodyPr/>
            <a:lstStyle/>
            <a:p>
              <a:endParaRPr lang="en-US" dirty="0"/>
            </a:p>
          </p:txBody>
        </p:sp>
        <p:sp>
          <p:nvSpPr>
            <p:cNvPr id="145575" name="Line 167"/>
            <p:cNvSpPr>
              <a:spLocks noChangeShapeType="1"/>
            </p:cNvSpPr>
            <p:nvPr/>
          </p:nvSpPr>
          <p:spPr bwMode="auto">
            <a:xfrm>
              <a:off x="3710" y="3165"/>
              <a:ext cx="1" cy="8"/>
            </a:xfrm>
            <a:prstGeom prst="line">
              <a:avLst/>
            </a:prstGeom>
            <a:noFill/>
            <a:ln w="0">
              <a:solidFill>
                <a:srgbClr val="0000FF"/>
              </a:solidFill>
              <a:round/>
              <a:headEnd/>
              <a:tailEnd/>
            </a:ln>
          </p:spPr>
          <p:txBody>
            <a:bodyPr/>
            <a:lstStyle/>
            <a:p>
              <a:endParaRPr lang="en-US" dirty="0"/>
            </a:p>
          </p:txBody>
        </p:sp>
        <p:sp>
          <p:nvSpPr>
            <p:cNvPr id="145576" name="Line 168"/>
            <p:cNvSpPr>
              <a:spLocks noChangeShapeType="1"/>
            </p:cNvSpPr>
            <p:nvPr/>
          </p:nvSpPr>
          <p:spPr bwMode="auto">
            <a:xfrm flipH="1">
              <a:off x="3706" y="3173"/>
              <a:ext cx="4" cy="8"/>
            </a:xfrm>
            <a:prstGeom prst="line">
              <a:avLst/>
            </a:prstGeom>
            <a:noFill/>
            <a:ln w="0">
              <a:solidFill>
                <a:srgbClr val="0000FF"/>
              </a:solidFill>
              <a:round/>
              <a:headEnd/>
              <a:tailEnd/>
            </a:ln>
          </p:spPr>
          <p:txBody>
            <a:bodyPr/>
            <a:lstStyle/>
            <a:p>
              <a:endParaRPr lang="en-US" dirty="0"/>
            </a:p>
          </p:txBody>
        </p:sp>
        <p:sp>
          <p:nvSpPr>
            <p:cNvPr id="145577" name="Line 169"/>
            <p:cNvSpPr>
              <a:spLocks noChangeShapeType="1"/>
            </p:cNvSpPr>
            <p:nvPr/>
          </p:nvSpPr>
          <p:spPr bwMode="auto">
            <a:xfrm flipH="1">
              <a:off x="3702" y="3181"/>
              <a:ext cx="4" cy="5"/>
            </a:xfrm>
            <a:prstGeom prst="line">
              <a:avLst/>
            </a:prstGeom>
            <a:noFill/>
            <a:ln w="0">
              <a:solidFill>
                <a:srgbClr val="0000FF"/>
              </a:solidFill>
              <a:round/>
              <a:headEnd/>
              <a:tailEnd/>
            </a:ln>
          </p:spPr>
          <p:txBody>
            <a:bodyPr/>
            <a:lstStyle/>
            <a:p>
              <a:endParaRPr lang="en-US" dirty="0"/>
            </a:p>
          </p:txBody>
        </p:sp>
        <p:sp>
          <p:nvSpPr>
            <p:cNvPr id="145578" name="Line 170"/>
            <p:cNvSpPr>
              <a:spLocks noChangeShapeType="1"/>
            </p:cNvSpPr>
            <p:nvPr/>
          </p:nvSpPr>
          <p:spPr bwMode="auto">
            <a:xfrm flipH="1">
              <a:off x="3691" y="3186"/>
              <a:ext cx="11" cy="4"/>
            </a:xfrm>
            <a:prstGeom prst="line">
              <a:avLst/>
            </a:prstGeom>
            <a:noFill/>
            <a:ln w="0">
              <a:solidFill>
                <a:srgbClr val="0000FF"/>
              </a:solidFill>
              <a:round/>
              <a:headEnd/>
              <a:tailEnd/>
            </a:ln>
          </p:spPr>
          <p:txBody>
            <a:bodyPr/>
            <a:lstStyle/>
            <a:p>
              <a:endParaRPr lang="en-US" dirty="0"/>
            </a:p>
          </p:txBody>
        </p:sp>
        <p:sp>
          <p:nvSpPr>
            <p:cNvPr id="145579" name="Line 171"/>
            <p:cNvSpPr>
              <a:spLocks noChangeShapeType="1"/>
            </p:cNvSpPr>
            <p:nvPr/>
          </p:nvSpPr>
          <p:spPr bwMode="auto">
            <a:xfrm flipH="1">
              <a:off x="3658" y="3190"/>
              <a:ext cx="33" cy="1"/>
            </a:xfrm>
            <a:prstGeom prst="line">
              <a:avLst/>
            </a:prstGeom>
            <a:noFill/>
            <a:ln w="0">
              <a:solidFill>
                <a:srgbClr val="0000FF"/>
              </a:solidFill>
              <a:round/>
              <a:headEnd/>
              <a:tailEnd/>
            </a:ln>
          </p:spPr>
          <p:txBody>
            <a:bodyPr/>
            <a:lstStyle/>
            <a:p>
              <a:endParaRPr lang="en-US" dirty="0"/>
            </a:p>
          </p:txBody>
        </p:sp>
        <p:sp>
          <p:nvSpPr>
            <p:cNvPr id="145580" name="Line 172"/>
            <p:cNvSpPr>
              <a:spLocks noChangeShapeType="1"/>
            </p:cNvSpPr>
            <p:nvPr/>
          </p:nvSpPr>
          <p:spPr bwMode="auto">
            <a:xfrm>
              <a:off x="3684" y="3190"/>
              <a:ext cx="26" cy="45"/>
            </a:xfrm>
            <a:prstGeom prst="line">
              <a:avLst/>
            </a:prstGeom>
            <a:noFill/>
            <a:ln w="0">
              <a:solidFill>
                <a:srgbClr val="0000FF"/>
              </a:solidFill>
              <a:round/>
              <a:headEnd/>
              <a:tailEnd/>
            </a:ln>
          </p:spPr>
          <p:txBody>
            <a:bodyPr/>
            <a:lstStyle/>
            <a:p>
              <a:endParaRPr lang="en-US" dirty="0"/>
            </a:p>
          </p:txBody>
        </p:sp>
        <p:sp>
          <p:nvSpPr>
            <p:cNvPr id="145581" name="Line 173"/>
            <p:cNvSpPr>
              <a:spLocks noChangeShapeType="1"/>
            </p:cNvSpPr>
            <p:nvPr/>
          </p:nvSpPr>
          <p:spPr bwMode="auto">
            <a:xfrm>
              <a:off x="3543" y="2396"/>
              <a:ext cx="1" cy="87"/>
            </a:xfrm>
            <a:prstGeom prst="line">
              <a:avLst/>
            </a:prstGeom>
            <a:noFill/>
            <a:ln w="0">
              <a:solidFill>
                <a:srgbClr val="FF0000"/>
              </a:solidFill>
              <a:round/>
              <a:headEnd/>
              <a:tailEnd/>
            </a:ln>
          </p:spPr>
          <p:txBody>
            <a:bodyPr/>
            <a:lstStyle/>
            <a:p>
              <a:endParaRPr lang="en-US" dirty="0"/>
            </a:p>
          </p:txBody>
        </p:sp>
        <p:sp>
          <p:nvSpPr>
            <p:cNvPr id="145582" name="Line 174"/>
            <p:cNvSpPr>
              <a:spLocks noChangeShapeType="1"/>
            </p:cNvSpPr>
            <p:nvPr/>
          </p:nvSpPr>
          <p:spPr bwMode="auto">
            <a:xfrm>
              <a:off x="3517" y="2396"/>
              <a:ext cx="52" cy="1"/>
            </a:xfrm>
            <a:prstGeom prst="line">
              <a:avLst/>
            </a:prstGeom>
            <a:noFill/>
            <a:ln w="0">
              <a:solidFill>
                <a:srgbClr val="FF0000"/>
              </a:solidFill>
              <a:round/>
              <a:headEnd/>
              <a:tailEnd/>
            </a:ln>
          </p:spPr>
          <p:txBody>
            <a:bodyPr/>
            <a:lstStyle/>
            <a:p>
              <a:endParaRPr lang="en-US" dirty="0"/>
            </a:p>
          </p:txBody>
        </p:sp>
        <p:sp>
          <p:nvSpPr>
            <p:cNvPr id="145583" name="Line 175"/>
            <p:cNvSpPr>
              <a:spLocks noChangeShapeType="1"/>
            </p:cNvSpPr>
            <p:nvPr/>
          </p:nvSpPr>
          <p:spPr bwMode="auto">
            <a:xfrm flipH="1" flipV="1">
              <a:off x="4864" y="2815"/>
              <a:ext cx="831" cy="654"/>
            </a:xfrm>
            <a:prstGeom prst="line">
              <a:avLst/>
            </a:prstGeom>
            <a:noFill/>
            <a:ln w="0">
              <a:solidFill>
                <a:srgbClr val="000000"/>
              </a:solidFill>
              <a:round/>
              <a:headEnd/>
              <a:tailEnd/>
            </a:ln>
          </p:spPr>
          <p:txBody>
            <a:bodyPr/>
            <a:lstStyle/>
            <a:p>
              <a:endParaRPr lang="en-US" dirty="0"/>
            </a:p>
          </p:txBody>
        </p:sp>
        <p:sp>
          <p:nvSpPr>
            <p:cNvPr id="145584" name="Line 176"/>
            <p:cNvSpPr>
              <a:spLocks noChangeShapeType="1"/>
            </p:cNvSpPr>
            <p:nvPr/>
          </p:nvSpPr>
          <p:spPr bwMode="auto">
            <a:xfrm>
              <a:off x="4392" y="3132"/>
              <a:ext cx="1" cy="87"/>
            </a:xfrm>
            <a:prstGeom prst="line">
              <a:avLst/>
            </a:prstGeom>
            <a:noFill/>
            <a:ln w="0">
              <a:solidFill>
                <a:srgbClr val="0000FF"/>
              </a:solidFill>
              <a:round/>
              <a:headEnd/>
              <a:tailEnd/>
            </a:ln>
          </p:spPr>
          <p:txBody>
            <a:bodyPr/>
            <a:lstStyle/>
            <a:p>
              <a:endParaRPr lang="en-US" dirty="0"/>
            </a:p>
          </p:txBody>
        </p:sp>
        <p:sp>
          <p:nvSpPr>
            <p:cNvPr id="145585" name="Line 177"/>
            <p:cNvSpPr>
              <a:spLocks noChangeShapeType="1"/>
            </p:cNvSpPr>
            <p:nvPr/>
          </p:nvSpPr>
          <p:spPr bwMode="auto">
            <a:xfrm>
              <a:off x="4392" y="3132"/>
              <a:ext cx="34" cy="1"/>
            </a:xfrm>
            <a:prstGeom prst="line">
              <a:avLst/>
            </a:prstGeom>
            <a:noFill/>
            <a:ln w="0">
              <a:solidFill>
                <a:srgbClr val="0000FF"/>
              </a:solidFill>
              <a:round/>
              <a:headEnd/>
              <a:tailEnd/>
            </a:ln>
          </p:spPr>
          <p:txBody>
            <a:bodyPr/>
            <a:lstStyle/>
            <a:p>
              <a:endParaRPr lang="en-US" dirty="0"/>
            </a:p>
          </p:txBody>
        </p:sp>
        <p:sp>
          <p:nvSpPr>
            <p:cNvPr id="145586" name="Line 178"/>
            <p:cNvSpPr>
              <a:spLocks noChangeShapeType="1"/>
            </p:cNvSpPr>
            <p:nvPr/>
          </p:nvSpPr>
          <p:spPr bwMode="auto">
            <a:xfrm>
              <a:off x="4426" y="3132"/>
              <a:ext cx="11" cy="4"/>
            </a:xfrm>
            <a:prstGeom prst="line">
              <a:avLst/>
            </a:prstGeom>
            <a:noFill/>
            <a:ln w="0">
              <a:solidFill>
                <a:srgbClr val="0000FF"/>
              </a:solidFill>
              <a:round/>
              <a:headEnd/>
              <a:tailEnd/>
            </a:ln>
          </p:spPr>
          <p:txBody>
            <a:bodyPr/>
            <a:lstStyle/>
            <a:p>
              <a:endParaRPr lang="en-US" dirty="0"/>
            </a:p>
          </p:txBody>
        </p:sp>
        <p:sp>
          <p:nvSpPr>
            <p:cNvPr id="145587" name="Line 179"/>
            <p:cNvSpPr>
              <a:spLocks noChangeShapeType="1"/>
            </p:cNvSpPr>
            <p:nvPr/>
          </p:nvSpPr>
          <p:spPr bwMode="auto">
            <a:xfrm>
              <a:off x="4437" y="3136"/>
              <a:ext cx="4" cy="4"/>
            </a:xfrm>
            <a:prstGeom prst="line">
              <a:avLst/>
            </a:prstGeom>
            <a:noFill/>
            <a:ln w="0">
              <a:solidFill>
                <a:srgbClr val="0000FF"/>
              </a:solidFill>
              <a:round/>
              <a:headEnd/>
              <a:tailEnd/>
            </a:ln>
          </p:spPr>
          <p:txBody>
            <a:bodyPr/>
            <a:lstStyle/>
            <a:p>
              <a:endParaRPr lang="en-US" dirty="0"/>
            </a:p>
          </p:txBody>
        </p:sp>
        <p:sp>
          <p:nvSpPr>
            <p:cNvPr id="145588" name="Line 180"/>
            <p:cNvSpPr>
              <a:spLocks noChangeShapeType="1"/>
            </p:cNvSpPr>
            <p:nvPr/>
          </p:nvSpPr>
          <p:spPr bwMode="auto">
            <a:xfrm>
              <a:off x="4441" y="3140"/>
              <a:ext cx="4" cy="9"/>
            </a:xfrm>
            <a:prstGeom prst="line">
              <a:avLst/>
            </a:prstGeom>
            <a:noFill/>
            <a:ln w="0">
              <a:solidFill>
                <a:srgbClr val="0000FF"/>
              </a:solidFill>
              <a:round/>
              <a:headEnd/>
              <a:tailEnd/>
            </a:ln>
          </p:spPr>
          <p:txBody>
            <a:bodyPr/>
            <a:lstStyle/>
            <a:p>
              <a:endParaRPr lang="en-US" dirty="0"/>
            </a:p>
          </p:txBody>
        </p:sp>
        <p:sp>
          <p:nvSpPr>
            <p:cNvPr id="145589" name="Line 181"/>
            <p:cNvSpPr>
              <a:spLocks noChangeShapeType="1"/>
            </p:cNvSpPr>
            <p:nvPr/>
          </p:nvSpPr>
          <p:spPr bwMode="auto">
            <a:xfrm>
              <a:off x="4445" y="3149"/>
              <a:ext cx="1" cy="8"/>
            </a:xfrm>
            <a:prstGeom prst="line">
              <a:avLst/>
            </a:prstGeom>
            <a:noFill/>
            <a:ln w="0">
              <a:solidFill>
                <a:srgbClr val="0000FF"/>
              </a:solidFill>
              <a:round/>
              <a:headEnd/>
              <a:tailEnd/>
            </a:ln>
          </p:spPr>
          <p:txBody>
            <a:bodyPr/>
            <a:lstStyle/>
            <a:p>
              <a:endParaRPr lang="en-US" dirty="0"/>
            </a:p>
          </p:txBody>
        </p:sp>
        <p:sp>
          <p:nvSpPr>
            <p:cNvPr id="145590" name="Line 182"/>
            <p:cNvSpPr>
              <a:spLocks noChangeShapeType="1"/>
            </p:cNvSpPr>
            <p:nvPr/>
          </p:nvSpPr>
          <p:spPr bwMode="auto">
            <a:xfrm flipH="1">
              <a:off x="4441" y="3157"/>
              <a:ext cx="4" cy="8"/>
            </a:xfrm>
            <a:prstGeom prst="line">
              <a:avLst/>
            </a:prstGeom>
            <a:noFill/>
            <a:ln w="0">
              <a:solidFill>
                <a:srgbClr val="0000FF"/>
              </a:solidFill>
              <a:round/>
              <a:headEnd/>
              <a:tailEnd/>
            </a:ln>
          </p:spPr>
          <p:txBody>
            <a:bodyPr/>
            <a:lstStyle/>
            <a:p>
              <a:endParaRPr lang="en-US" dirty="0"/>
            </a:p>
          </p:txBody>
        </p:sp>
        <p:sp>
          <p:nvSpPr>
            <p:cNvPr id="145591" name="Line 183"/>
            <p:cNvSpPr>
              <a:spLocks noChangeShapeType="1"/>
            </p:cNvSpPr>
            <p:nvPr/>
          </p:nvSpPr>
          <p:spPr bwMode="auto">
            <a:xfrm flipH="1">
              <a:off x="4437" y="3165"/>
              <a:ext cx="4" cy="4"/>
            </a:xfrm>
            <a:prstGeom prst="line">
              <a:avLst/>
            </a:prstGeom>
            <a:noFill/>
            <a:ln w="0">
              <a:solidFill>
                <a:srgbClr val="0000FF"/>
              </a:solidFill>
              <a:round/>
              <a:headEnd/>
              <a:tailEnd/>
            </a:ln>
          </p:spPr>
          <p:txBody>
            <a:bodyPr/>
            <a:lstStyle/>
            <a:p>
              <a:endParaRPr lang="en-US" dirty="0"/>
            </a:p>
          </p:txBody>
        </p:sp>
        <p:sp>
          <p:nvSpPr>
            <p:cNvPr id="145592" name="Line 184"/>
            <p:cNvSpPr>
              <a:spLocks noChangeShapeType="1"/>
            </p:cNvSpPr>
            <p:nvPr/>
          </p:nvSpPr>
          <p:spPr bwMode="auto">
            <a:xfrm flipH="1">
              <a:off x="4426" y="3169"/>
              <a:ext cx="11" cy="5"/>
            </a:xfrm>
            <a:prstGeom prst="line">
              <a:avLst/>
            </a:prstGeom>
            <a:noFill/>
            <a:ln w="0">
              <a:solidFill>
                <a:srgbClr val="0000FF"/>
              </a:solidFill>
              <a:round/>
              <a:headEnd/>
              <a:tailEnd/>
            </a:ln>
          </p:spPr>
          <p:txBody>
            <a:bodyPr/>
            <a:lstStyle/>
            <a:p>
              <a:endParaRPr lang="en-US" dirty="0"/>
            </a:p>
          </p:txBody>
        </p:sp>
        <p:sp>
          <p:nvSpPr>
            <p:cNvPr id="145593" name="Line 185"/>
            <p:cNvSpPr>
              <a:spLocks noChangeShapeType="1"/>
            </p:cNvSpPr>
            <p:nvPr/>
          </p:nvSpPr>
          <p:spPr bwMode="auto">
            <a:xfrm flipH="1">
              <a:off x="4392" y="3174"/>
              <a:ext cx="34" cy="1"/>
            </a:xfrm>
            <a:prstGeom prst="line">
              <a:avLst/>
            </a:prstGeom>
            <a:noFill/>
            <a:ln w="0">
              <a:solidFill>
                <a:srgbClr val="0000FF"/>
              </a:solidFill>
              <a:round/>
              <a:headEnd/>
              <a:tailEnd/>
            </a:ln>
          </p:spPr>
          <p:txBody>
            <a:bodyPr/>
            <a:lstStyle/>
            <a:p>
              <a:endParaRPr lang="en-US" dirty="0"/>
            </a:p>
          </p:txBody>
        </p:sp>
        <p:sp>
          <p:nvSpPr>
            <p:cNvPr id="145594" name="Line 186"/>
            <p:cNvSpPr>
              <a:spLocks noChangeShapeType="1"/>
            </p:cNvSpPr>
            <p:nvPr/>
          </p:nvSpPr>
          <p:spPr bwMode="auto">
            <a:xfrm>
              <a:off x="4419" y="3174"/>
              <a:ext cx="26" cy="45"/>
            </a:xfrm>
            <a:prstGeom prst="line">
              <a:avLst/>
            </a:prstGeom>
            <a:noFill/>
            <a:ln w="0">
              <a:solidFill>
                <a:srgbClr val="0000FF"/>
              </a:solidFill>
              <a:round/>
              <a:headEnd/>
              <a:tailEnd/>
            </a:ln>
          </p:spPr>
          <p:txBody>
            <a:bodyPr/>
            <a:lstStyle/>
            <a:p>
              <a:endParaRPr lang="en-US" dirty="0"/>
            </a:p>
          </p:txBody>
        </p:sp>
        <p:sp>
          <p:nvSpPr>
            <p:cNvPr id="145595" name="Line 187"/>
            <p:cNvSpPr>
              <a:spLocks noChangeShapeType="1"/>
            </p:cNvSpPr>
            <p:nvPr/>
          </p:nvSpPr>
          <p:spPr bwMode="auto">
            <a:xfrm>
              <a:off x="4552" y="2430"/>
              <a:ext cx="1" cy="87"/>
            </a:xfrm>
            <a:prstGeom prst="line">
              <a:avLst/>
            </a:prstGeom>
            <a:noFill/>
            <a:ln w="0">
              <a:solidFill>
                <a:srgbClr val="FF0000"/>
              </a:solidFill>
              <a:round/>
              <a:headEnd/>
              <a:tailEnd/>
            </a:ln>
          </p:spPr>
          <p:txBody>
            <a:bodyPr/>
            <a:lstStyle/>
            <a:p>
              <a:endParaRPr lang="en-US" dirty="0"/>
            </a:p>
          </p:txBody>
        </p:sp>
        <p:sp>
          <p:nvSpPr>
            <p:cNvPr id="145596" name="Line 188"/>
            <p:cNvSpPr>
              <a:spLocks noChangeShapeType="1"/>
            </p:cNvSpPr>
            <p:nvPr/>
          </p:nvSpPr>
          <p:spPr bwMode="auto">
            <a:xfrm>
              <a:off x="4526" y="2430"/>
              <a:ext cx="52" cy="1"/>
            </a:xfrm>
            <a:prstGeom prst="line">
              <a:avLst/>
            </a:prstGeom>
            <a:noFill/>
            <a:ln w="0">
              <a:solidFill>
                <a:srgbClr val="FF0000"/>
              </a:solidFill>
              <a:round/>
              <a:headEnd/>
              <a:tailEnd/>
            </a:ln>
          </p:spPr>
          <p:txBody>
            <a:bodyPr/>
            <a:lstStyle/>
            <a:p>
              <a:endParaRPr lang="en-US" dirty="0"/>
            </a:p>
          </p:txBody>
        </p:sp>
        <p:sp>
          <p:nvSpPr>
            <p:cNvPr id="145597" name="Line 189"/>
            <p:cNvSpPr>
              <a:spLocks noChangeShapeType="1"/>
            </p:cNvSpPr>
            <p:nvPr/>
          </p:nvSpPr>
          <p:spPr bwMode="auto">
            <a:xfrm>
              <a:off x="4862" y="2691"/>
              <a:ext cx="1" cy="87"/>
            </a:xfrm>
            <a:prstGeom prst="line">
              <a:avLst/>
            </a:prstGeom>
            <a:noFill/>
            <a:ln w="0">
              <a:solidFill>
                <a:srgbClr val="000000"/>
              </a:solidFill>
              <a:round/>
              <a:headEnd/>
              <a:tailEnd/>
            </a:ln>
          </p:spPr>
          <p:txBody>
            <a:bodyPr/>
            <a:lstStyle/>
            <a:p>
              <a:endParaRPr lang="en-US" dirty="0"/>
            </a:p>
          </p:txBody>
        </p:sp>
        <p:sp>
          <p:nvSpPr>
            <p:cNvPr id="145598" name="Line 190"/>
            <p:cNvSpPr>
              <a:spLocks noChangeShapeType="1"/>
            </p:cNvSpPr>
            <p:nvPr/>
          </p:nvSpPr>
          <p:spPr bwMode="auto">
            <a:xfrm>
              <a:off x="4862" y="2691"/>
              <a:ext cx="34" cy="1"/>
            </a:xfrm>
            <a:prstGeom prst="line">
              <a:avLst/>
            </a:prstGeom>
            <a:noFill/>
            <a:ln w="0">
              <a:solidFill>
                <a:srgbClr val="000000"/>
              </a:solidFill>
              <a:round/>
              <a:headEnd/>
              <a:tailEnd/>
            </a:ln>
          </p:spPr>
          <p:txBody>
            <a:bodyPr/>
            <a:lstStyle/>
            <a:p>
              <a:endParaRPr lang="en-US" dirty="0"/>
            </a:p>
          </p:txBody>
        </p:sp>
        <p:sp>
          <p:nvSpPr>
            <p:cNvPr id="145599" name="Line 191"/>
            <p:cNvSpPr>
              <a:spLocks noChangeShapeType="1"/>
            </p:cNvSpPr>
            <p:nvPr/>
          </p:nvSpPr>
          <p:spPr bwMode="auto">
            <a:xfrm>
              <a:off x="4896" y="2691"/>
              <a:ext cx="11" cy="4"/>
            </a:xfrm>
            <a:prstGeom prst="line">
              <a:avLst/>
            </a:prstGeom>
            <a:noFill/>
            <a:ln w="0">
              <a:solidFill>
                <a:srgbClr val="000000"/>
              </a:solidFill>
              <a:round/>
              <a:headEnd/>
              <a:tailEnd/>
            </a:ln>
          </p:spPr>
          <p:txBody>
            <a:bodyPr/>
            <a:lstStyle/>
            <a:p>
              <a:endParaRPr lang="en-US" dirty="0"/>
            </a:p>
          </p:txBody>
        </p:sp>
        <p:sp>
          <p:nvSpPr>
            <p:cNvPr id="145600" name="Line 192"/>
            <p:cNvSpPr>
              <a:spLocks noChangeShapeType="1"/>
            </p:cNvSpPr>
            <p:nvPr/>
          </p:nvSpPr>
          <p:spPr bwMode="auto">
            <a:xfrm>
              <a:off x="4907" y="2695"/>
              <a:ext cx="4" cy="4"/>
            </a:xfrm>
            <a:prstGeom prst="line">
              <a:avLst/>
            </a:prstGeom>
            <a:noFill/>
            <a:ln w="0">
              <a:solidFill>
                <a:srgbClr val="000000"/>
              </a:solidFill>
              <a:round/>
              <a:headEnd/>
              <a:tailEnd/>
            </a:ln>
          </p:spPr>
          <p:txBody>
            <a:bodyPr/>
            <a:lstStyle/>
            <a:p>
              <a:endParaRPr lang="en-US" dirty="0"/>
            </a:p>
          </p:txBody>
        </p:sp>
        <p:sp>
          <p:nvSpPr>
            <p:cNvPr id="145601" name="Line 193"/>
            <p:cNvSpPr>
              <a:spLocks noChangeShapeType="1"/>
            </p:cNvSpPr>
            <p:nvPr/>
          </p:nvSpPr>
          <p:spPr bwMode="auto">
            <a:xfrm>
              <a:off x="4911" y="2699"/>
              <a:ext cx="4" cy="8"/>
            </a:xfrm>
            <a:prstGeom prst="line">
              <a:avLst/>
            </a:prstGeom>
            <a:noFill/>
            <a:ln w="0">
              <a:solidFill>
                <a:srgbClr val="000000"/>
              </a:solidFill>
              <a:round/>
              <a:headEnd/>
              <a:tailEnd/>
            </a:ln>
          </p:spPr>
          <p:txBody>
            <a:bodyPr/>
            <a:lstStyle/>
            <a:p>
              <a:endParaRPr lang="en-US" dirty="0"/>
            </a:p>
          </p:txBody>
        </p:sp>
        <p:sp>
          <p:nvSpPr>
            <p:cNvPr id="145602" name="Line 194"/>
            <p:cNvSpPr>
              <a:spLocks noChangeShapeType="1"/>
            </p:cNvSpPr>
            <p:nvPr/>
          </p:nvSpPr>
          <p:spPr bwMode="auto">
            <a:xfrm>
              <a:off x="4915" y="2707"/>
              <a:ext cx="1" cy="13"/>
            </a:xfrm>
            <a:prstGeom prst="line">
              <a:avLst/>
            </a:prstGeom>
            <a:noFill/>
            <a:ln w="0">
              <a:solidFill>
                <a:srgbClr val="000000"/>
              </a:solidFill>
              <a:round/>
              <a:headEnd/>
              <a:tailEnd/>
            </a:ln>
          </p:spPr>
          <p:txBody>
            <a:bodyPr/>
            <a:lstStyle/>
            <a:p>
              <a:endParaRPr lang="en-US" dirty="0"/>
            </a:p>
          </p:txBody>
        </p:sp>
        <p:sp>
          <p:nvSpPr>
            <p:cNvPr id="145603" name="Line 195"/>
            <p:cNvSpPr>
              <a:spLocks noChangeShapeType="1"/>
            </p:cNvSpPr>
            <p:nvPr/>
          </p:nvSpPr>
          <p:spPr bwMode="auto">
            <a:xfrm flipH="1">
              <a:off x="4911" y="2720"/>
              <a:ext cx="4" cy="8"/>
            </a:xfrm>
            <a:prstGeom prst="line">
              <a:avLst/>
            </a:prstGeom>
            <a:noFill/>
            <a:ln w="0">
              <a:solidFill>
                <a:srgbClr val="000000"/>
              </a:solidFill>
              <a:round/>
              <a:headEnd/>
              <a:tailEnd/>
            </a:ln>
          </p:spPr>
          <p:txBody>
            <a:bodyPr/>
            <a:lstStyle/>
            <a:p>
              <a:endParaRPr lang="en-US" dirty="0"/>
            </a:p>
          </p:txBody>
        </p:sp>
        <p:sp>
          <p:nvSpPr>
            <p:cNvPr id="145604" name="Line 196"/>
            <p:cNvSpPr>
              <a:spLocks noChangeShapeType="1"/>
            </p:cNvSpPr>
            <p:nvPr/>
          </p:nvSpPr>
          <p:spPr bwMode="auto">
            <a:xfrm flipH="1">
              <a:off x="4907" y="2728"/>
              <a:ext cx="4" cy="4"/>
            </a:xfrm>
            <a:prstGeom prst="line">
              <a:avLst/>
            </a:prstGeom>
            <a:noFill/>
            <a:ln w="0">
              <a:solidFill>
                <a:srgbClr val="000000"/>
              </a:solidFill>
              <a:round/>
              <a:headEnd/>
              <a:tailEnd/>
            </a:ln>
          </p:spPr>
          <p:txBody>
            <a:bodyPr/>
            <a:lstStyle/>
            <a:p>
              <a:endParaRPr lang="en-US" dirty="0"/>
            </a:p>
          </p:txBody>
        </p:sp>
        <p:sp>
          <p:nvSpPr>
            <p:cNvPr id="145605" name="Line 197"/>
            <p:cNvSpPr>
              <a:spLocks noChangeShapeType="1"/>
            </p:cNvSpPr>
            <p:nvPr/>
          </p:nvSpPr>
          <p:spPr bwMode="auto">
            <a:xfrm flipH="1">
              <a:off x="4896" y="2732"/>
              <a:ext cx="11" cy="4"/>
            </a:xfrm>
            <a:prstGeom prst="line">
              <a:avLst/>
            </a:prstGeom>
            <a:noFill/>
            <a:ln w="0">
              <a:solidFill>
                <a:srgbClr val="000000"/>
              </a:solidFill>
              <a:round/>
              <a:headEnd/>
              <a:tailEnd/>
            </a:ln>
          </p:spPr>
          <p:txBody>
            <a:bodyPr/>
            <a:lstStyle/>
            <a:p>
              <a:endParaRPr lang="en-US" dirty="0"/>
            </a:p>
          </p:txBody>
        </p:sp>
        <p:sp>
          <p:nvSpPr>
            <p:cNvPr id="145606" name="Line 198"/>
            <p:cNvSpPr>
              <a:spLocks noChangeShapeType="1"/>
            </p:cNvSpPr>
            <p:nvPr/>
          </p:nvSpPr>
          <p:spPr bwMode="auto">
            <a:xfrm flipH="1">
              <a:off x="4862" y="2736"/>
              <a:ext cx="34" cy="1"/>
            </a:xfrm>
            <a:prstGeom prst="line">
              <a:avLst/>
            </a:prstGeom>
            <a:noFill/>
            <a:ln w="0">
              <a:solidFill>
                <a:srgbClr val="000000"/>
              </a:solidFill>
              <a:round/>
              <a:headEnd/>
              <a:tailEnd/>
            </a:ln>
          </p:spPr>
          <p:txBody>
            <a:bodyPr/>
            <a:lstStyle/>
            <a:p>
              <a:endParaRPr lang="en-US" dirty="0"/>
            </a:p>
          </p:txBody>
        </p:sp>
        <p:sp>
          <p:nvSpPr>
            <p:cNvPr id="145607" name="Line 199"/>
            <p:cNvSpPr>
              <a:spLocks noChangeShapeType="1"/>
            </p:cNvSpPr>
            <p:nvPr/>
          </p:nvSpPr>
          <p:spPr bwMode="auto">
            <a:xfrm>
              <a:off x="4956" y="2691"/>
              <a:ext cx="1" cy="87"/>
            </a:xfrm>
            <a:prstGeom prst="line">
              <a:avLst/>
            </a:prstGeom>
            <a:noFill/>
            <a:ln w="0">
              <a:solidFill>
                <a:srgbClr val="000000"/>
              </a:solidFill>
              <a:round/>
              <a:headEnd/>
              <a:tailEnd/>
            </a:ln>
          </p:spPr>
          <p:txBody>
            <a:bodyPr/>
            <a:lstStyle/>
            <a:p>
              <a:endParaRPr lang="en-US" dirty="0"/>
            </a:p>
          </p:txBody>
        </p:sp>
        <p:sp>
          <p:nvSpPr>
            <p:cNvPr id="145608" name="Line 200"/>
            <p:cNvSpPr>
              <a:spLocks noChangeShapeType="1"/>
            </p:cNvSpPr>
            <p:nvPr/>
          </p:nvSpPr>
          <p:spPr bwMode="auto">
            <a:xfrm>
              <a:off x="4930" y="2691"/>
              <a:ext cx="52" cy="1"/>
            </a:xfrm>
            <a:prstGeom prst="line">
              <a:avLst/>
            </a:prstGeom>
            <a:noFill/>
            <a:ln w="0">
              <a:solidFill>
                <a:srgbClr val="000000"/>
              </a:solidFill>
              <a:round/>
              <a:headEnd/>
              <a:tailEnd/>
            </a:ln>
          </p:spPr>
          <p:txBody>
            <a:bodyPr/>
            <a:lstStyle/>
            <a:p>
              <a:endParaRPr lang="en-US" dirty="0"/>
            </a:p>
          </p:txBody>
        </p:sp>
      </p:grpSp>
    </p:spTree>
  </p:cSld>
  <p:clrMapOvr>
    <a:masterClrMapping/>
  </p:clrMapOvr>
  <p:transition>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FA21474-8B71-4BD2-8C58-6EBD6EF046B9}" type="slidenum">
              <a:rPr lang="en-US"/>
              <a:pPr/>
              <a:t>123</a:t>
            </a:fld>
            <a:endParaRPr lang="en-US" dirty="0"/>
          </a:p>
        </p:txBody>
      </p:sp>
      <p:grpSp>
        <p:nvGrpSpPr>
          <p:cNvPr id="146441" name="Group 9"/>
          <p:cNvGrpSpPr>
            <a:grpSpLocks/>
          </p:cNvGrpSpPr>
          <p:nvPr/>
        </p:nvGrpSpPr>
        <p:grpSpPr bwMode="auto">
          <a:xfrm>
            <a:off x="231775" y="1917700"/>
            <a:ext cx="9826625" cy="5016500"/>
            <a:chOff x="146" y="1208"/>
            <a:chExt cx="5955" cy="3523"/>
          </a:xfrm>
        </p:grpSpPr>
        <p:sp>
          <p:nvSpPr>
            <p:cNvPr id="14643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643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643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643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644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6435" name="Rectangle 3"/>
          <p:cNvSpPr>
            <a:spLocks noGrp="1" noChangeArrowheads="1"/>
          </p:cNvSpPr>
          <p:nvPr>
            <p:ph type="body" idx="1"/>
          </p:nvPr>
        </p:nvSpPr>
        <p:spPr>
          <a:xfrm>
            <a:off x="287338" y="685800"/>
            <a:ext cx="9267825"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CURVE DEFINITIONS</a:t>
            </a:r>
            <a:endParaRPr lang="en-US" dirty="0"/>
          </a:p>
        </p:txBody>
      </p:sp>
      <p:sp>
        <p:nvSpPr>
          <p:cNvPr id="146442" name="Text Box 10"/>
          <p:cNvSpPr txBox="1">
            <a:spLocks noChangeArrowheads="1"/>
          </p:cNvSpPr>
          <p:nvPr/>
        </p:nvSpPr>
        <p:spPr bwMode="auto">
          <a:xfrm>
            <a:off x="490538" y="2316163"/>
            <a:ext cx="9139237" cy="435133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The degree of curvature (D) is used to determine the sharpness of the curve.  The larger the degree of curvature is, the sharper the curve will be.  The degree of curvature is expressed by one of two definitions:</a:t>
            </a:r>
            <a:br>
              <a:rPr lang="en-US" sz="2300" dirty="0">
                <a:solidFill>
                  <a:srgbClr val="000000"/>
                </a:solidFill>
                <a:latin typeface="Arial" charset="0"/>
              </a:rPr>
            </a:br>
            <a:endParaRPr lang="en-US" sz="2300"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300" b="1" u="sng" dirty="0">
                <a:solidFill>
                  <a:srgbClr val="000000"/>
                </a:solidFill>
                <a:latin typeface="Arial" charset="0"/>
              </a:rPr>
              <a:t>Arc Definition</a:t>
            </a:r>
            <a:r>
              <a:rPr lang="en-US" sz="2300" dirty="0">
                <a:solidFill>
                  <a:srgbClr val="000000"/>
                </a:solidFill>
                <a:latin typeface="Arial" charset="0"/>
              </a:rPr>
              <a:t>:  The degree of curvature is the angle which subtends a 100 foot arc along the curve.  Used primarily in military road design.</a:t>
            </a:r>
            <a:br>
              <a:rPr lang="en-US" sz="2300" dirty="0">
                <a:solidFill>
                  <a:srgbClr val="000000"/>
                </a:solidFill>
                <a:latin typeface="Arial" charset="0"/>
              </a:rPr>
            </a:br>
            <a:endParaRPr lang="en-US" sz="2300"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300" b="1" u="sng" dirty="0">
                <a:solidFill>
                  <a:srgbClr val="000000"/>
                </a:solidFill>
                <a:latin typeface="Arial" charset="0"/>
              </a:rPr>
              <a:t>Chord Definition</a:t>
            </a:r>
            <a:r>
              <a:rPr lang="en-US" sz="2300" dirty="0">
                <a:solidFill>
                  <a:srgbClr val="000000"/>
                </a:solidFill>
                <a:latin typeface="Arial" charset="0"/>
              </a:rPr>
              <a:t>:  The degree of curvature is the angle which subtends a 100 foot chord on the curve.  Used primarily in railroad design.</a:t>
            </a:r>
            <a:endParaRPr lang="en-US" dirty="0"/>
          </a:p>
        </p:txBody>
      </p:sp>
    </p:spTree>
  </p:cSld>
  <p:clrMapOvr>
    <a:masterClrMapping/>
  </p:clrMapOvr>
  <p:transition>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Design</a:t>
            </a:r>
            <a:endParaRPr lang="en-US" dirty="0"/>
          </a:p>
        </p:txBody>
      </p:sp>
      <p:sp>
        <p:nvSpPr>
          <p:cNvPr id="3" name="Content Placeholder 2"/>
          <p:cNvSpPr>
            <a:spLocks noGrp="1"/>
          </p:cNvSpPr>
          <p:nvPr>
            <p:ph idx="1"/>
          </p:nvPr>
        </p:nvSpPr>
        <p:spPr/>
        <p:txBody>
          <a:bodyPr/>
          <a:lstStyle/>
          <a:p>
            <a:pPr>
              <a:buNone/>
            </a:pPr>
            <a:r>
              <a:rPr lang="en-US" dirty="0" smtClean="0"/>
              <a:t>    There are several methods available for creating alignments.  You may go straight to your software and create it by manually inputting coordinates, angles and distances, or simply create the alignment in </a:t>
            </a:r>
            <a:r>
              <a:rPr lang="en-US" dirty="0" err="1" smtClean="0"/>
              <a:t>Terramodel</a:t>
            </a:r>
            <a:r>
              <a:rPr lang="en-US" dirty="0" smtClean="0"/>
              <a:t> by drawing it as a </a:t>
            </a:r>
            <a:r>
              <a:rPr lang="en-US" dirty="0" err="1" smtClean="0"/>
              <a:t>polyline</a:t>
            </a:r>
            <a:r>
              <a:rPr lang="en-US" dirty="0" smtClean="0"/>
              <a: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124</a:t>
            </a:fld>
            <a:endParaRPr lang="en-US" dirty="0"/>
          </a:p>
        </p:txBody>
      </p:sp>
    </p:spTree>
  </p:cSld>
  <p:clrMapOvr>
    <a:masterClrMapping/>
  </p:clrMapOvr>
  <p:transition>
    <p:cu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A8AE6A-B7DE-4228-AFE0-A60366548632}" type="slidenum">
              <a:rPr lang="en-US"/>
              <a:pPr/>
              <a:t>125</a:t>
            </a:fld>
            <a:endParaRPr lang="en-US" dirty="0"/>
          </a:p>
        </p:txBody>
      </p:sp>
      <p:sp>
        <p:nvSpPr>
          <p:cNvPr id="17305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40DDFB9-2786-4D96-A2FC-AE8EF9C52B53}" type="slidenum">
              <a:rPr lang="en-US"/>
              <a:pPr/>
              <a:t>126</a:t>
            </a:fld>
            <a:endParaRPr lang="en-US" dirty="0"/>
          </a:p>
        </p:txBody>
      </p:sp>
      <p:grpSp>
        <p:nvGrpSpPr>
          <p:cNvPr id="147465" name="Group 9"/>
          <p:cNvGrpSpPr>
            <a:grpSpLocks/>
          </p:cNvGrpSpPr>
          <p:nvPr/>
        </p:nvGrpSpPr>
        <p:grpSpPr bwMode="auto">
          <a:xfrm>
            <a:off x="231775" y="1917700"/>
            <a:ext cx="9826625" cy="5092700"/>
            <a:chOff x="146" y="1208"/>
            <a:chExt cx="5955" cy="3523"/>
          </a:xfrm>
        </p:grpSpPr>
        <p:sp>
          <p:nvSpPr>
            <p:cNvPr id="14746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746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746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746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746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7459" name="Rectangle 3"/>
          <p:cNvSpPr>
            <a:spLocks noGrp="1" noChangeArrowheads="1"/>
          </p:cNvSpPr>
          <p:nvPr>
            <p:ph type="body" idx="1"/>
          </p:nvPr>
        </p:nvSpPr>
        <p:spPr>
          <a:xfrm>
            <a:off x="287338" y="381000"/>
            <a:ext cx="9267825"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VERTICAL ALIGNMENT DESIGN</a:t>
            </a:r>
            <a:endParaRPr lang="en-US" dirty="0"/>
          </a:p>
        </p:txBody>
      </p:sp>
      <p:sp>
        <p:nvSpPr>
          <p:cNvPr id="147466" name="Text Box 10"/>
          <p:cNvSpPr txBox="1">
            <a:spLocks noChangeArrowheads="1"/>
          </p:cNvSpPr>
          <p:nvPr/>
        </p:nvSpPr>
        <p:spPr bwMode="auto">
          <a:xfrm>
            <a:off x="490538" y="2316163"/>
            <a:ext cx="9139237" cy="430688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000" b="1" dirty="0">
                <a:solidFill>
                  <a:srgbClr val="000000"/>
                </a:solidFill>
                <a:latin typeface="Arial" charset="0"/>
              </a:rPr>
              <a:t>The particular road classification establishes the maximum allowable grades that can be used to design the grades for a road.</a:t>
            </a:r>
            <a:br>
              <a:rPr lang="en-US" sz="2000" b="1" dirty="0">
                <a:solidFill>
                  <a:srgbClr val="000000"/>
                </a:solidFill>
                <a:latin typeface="Arial" charset="0"/>
              </a:rPr>
            </a:br>
            <a:endParaRPr lang="en-US" sz="20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000" b="1" dirty="0">
                <a:solidFill>
                  <a:srgbClr val="000000"/>
                </a:solidFill>
                <a:latin typeface="Arial" charset="0"/>
              </a:rPr>
              <a:t>Earthwork operations are the largest single work item performed during road construction.</a:t>
            </a:r>
            <a:br>
              <a:rPr lang="en-US" sz="2000" b="1" dirty="0">
                <a:solidFill>
                  <a:srgbClr val="000000"/>
                </a:solidFill>
                <a:latin typeface="Arial" charset="0"/>
              </a:rPr>
            </a:br>
            <a:endParaRPr lang="en-US" sz="20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000" b="1" dirty="0">
                <a:solidFill>
                  <a:srgbClr val="000000"/>
                </a:solidFill>
                <a:latin typeface="Arial" charset="0"/>
              </a:rPr>
              <a:t>Balancing cut and fill volumes is generally done by simple observation following these guidelines:</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Match design </a:t>
            </a:r>
            <a:r>
              <a:rPr lang="en-US" sz="2000" b="1" dirty="0" smtClean="0">
                <a:solidFill>
                  <a:srgbClr val="000000"/>
                </a:solidFill>
                <a:latin typeface="Arial" charset="0"/>
              </a:rPr>
              <a:t>grade line </a:t>
            </a:r>
            <a:r>
              <a:rPr lang="en-US" sz="2000" b="1" dirty="0">
                <a:solidFill>
                  <a:srgbClr val="000000"/>
                </a:solidFill>
                <a:latin typeface="Arial" charset="0"/>
              </a:rPr>
              <a:t>elevations with existing ground elevations at the BOP and EOP.</a:t>
            </a:r>
            <a:br>
              <a:rPr lang="en-US" sz="2000" b="1" dirty="0">
                <a:solidFill>
                  <a:srgbClr val="000000"/>
                </a:solidFill>
                <a:latin typeface="Arial" charset="0"/>
              </a:rPr>
            </a:br>
            <a:endParaRPr lang="en-US" sz="2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000" b="1" dirty="0">
                <a:solidFill>
                  <a:srgbClr val="000000"/>
                </a:solidFill>
                <a:latin typeface="Arial" charset="0"/>
              </a:rPr>
              <a:t>Ensure proposed </a:t>
            </a:r>
            <a:r>
              <a:rPr lang="en-US" sz="2000" b="1" dirty="0" smtClean="0">
                <a:solidFill>
                  <a:srgbClr val="000000"/>
                </a:solidFill>
                <a:latin typeface="Arial" charset="0"/>
              </a:rPr>
              <a:t>grade lines </a:t>
            </a:r>
            <a:r>
              <a:rPr lang="en-US" sz="2000" b="1" dirty="0">
                <a:solidFill>
                  <a:srgbClr val="000000"/>
                </a:solidFill>
                <a:latin typeface="Arial" charset="0"/>
              </a:rPr>
              <a:t>for the tangents fall below the grade limits allowed for the road classification.</a:t>
            </a:r>
            <a:endParaRPr lang="en-US" dirty="0"/>
          </a:p>
        </p:txBody>
      </p:sp>
    </p:spTree>
  </p:cSld>
  <p:clrMapOvr>
    <a:masterClrMapping/>
  </p:clrMapOvr>
  <p:transition>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EE529D0-FDD1-449D-9FCC-4508FD19E2D9}" type="slidenum">
              <a:rPr lang="en-US"/>
              <a:pPr/>
              <a:t>127</a:t>
            </a:fld>
            <a:endParaRPr lang="en-US" dirty="0"/>
          </a:p>
        </p:txBody>
      </p:sp>
      <p:grpSp>
        <p:nvGrpSpPr>
          <p:cNvPr id="148489" name="Group 9"/>
          <p:cNvGrpSpPr>
            <a:grpSpLocks/>
          </p:cNvGrpSpPr>
          <p:nvPr/>
        </p:nvGrpSpPr>
        <p:grpSpPr bwMode="auto">
          <a:xfrm>
            <a:off x="231775" y="1917700"/>
            <a:ext cx="9826625" cy="5092700"/>
            <a:chOff x="146" y="1208"/>
            <a:chExt cx="5955" cy="3523"/>
          </a:xfrm>
        </p:grpSpPr>
        <p:sp>
          <p:nvSpPr>
            <p:cNvPr id="14848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848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848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848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848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8483" name="Rectangle 3"/>
          <p:cNvSpPr>
            <a:spLocks noGrp="1" noChangeArrowheads="1"/>
          </p:cNvSpPr>
          <p:nvPr>
            <p:ph type="body" idx="1"/>
          </p:nvPr>
        </p:nvSpPr>
        <p:spPr>
          <a:xfrm>
            <a:off x="287338" y="3810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TYPES OF VERTICAL CURVES</a:t>
            </a:r>
            <a:endParaRPr lang="en-US" dirty="0"/>
          </a:p>
        </p:txBody>
      </p:sp>
      <p:sp>
        <p:nvSpPr>
          <p:cNvPr id="148490" name="Text Box 10"/>
          <p:cNvSpPr txBox="1">
            <a:spLocks noChangeArrowheads="1"/>
          </p:cNvSpPr>
          <p:nvPr/>
        </p:nvSpPr>
        <p:spPr bwMode="auto">
          <a:xfrm>
            <a:off x="490538" y="2316163"/>
            <a:ext cx="9139237" cy="44561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After </a:t>
            </a:r>
            <a:r>
              <a:rPr lang="en-US" sz="2300" dirty="0" smtClean="0">
                <a:solidFill>
                  <a:srgbClr val="000000"/>
                </a:solidFill>
                <a:latin typeface="Arial" charset="0"/>
              </a:rPr>
              <a:t>grade lines </a:t>
            </a:r>
            <a:r>
              <a:rPr lang="en-US" sz="2300" dirty="0">
                <a:solidFill>
                  <a:srgbClr val="000000"/>
                </a:solidFill>
                <a:latin typeface="Arial" charset="0"/>
              </a:rPr>
              <a:t>have been designed, vertical curves must be designed at the location of points of vertical intersect.</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Vertical curves allow for a smooth transition from one tangent grade to the next, vertically.</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There are two basic types of vertical curves, both of which are designed the same way using different specifications to dictate their dimensions:</a:t>
            </a:r>
            <a:br>
              <a:rPr lang="en-US" sz="2300" dirty="0">
                <a:solidFill>
                  <a:srgbClr val="000000"/>
                </a:solidFill>
                <a:latin typeface="Arial" charset="0"/>
              </a:rPr>
            </a:br>
            <a:endParaRPr lang="en-US" sz="2300"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300" b="1" dirty="0">
                <a:solidFill>
                  <a:srgbClr val="000000"/>
                </a:solidFill>
                <a:latin typeface="Arial" charset="0"/>
              </a:rPr>
              <a:t>Overt (summit) Curves</a:t>
            </a:r>
          </a:p>
          <a:p>
            <a:pPr marL="695325" lvl="1" indent="-238125" defTabSz="457200">
              <a:buClr>
                <a:srgbClr val="820040"/>
              </a:buClr>
              <a:buSzPct val="46000"/>
              <a:buFont typeface="Monotype Sorts" pitchFamily="2" charset="2"/>
              <a:buChar char="è"/>
            </a:pPr>
            <a:r>
              <a:rPr lang="en-US" sz="2300" b="1" dirty="0">
                <a:solidFill>
                  <a:srgbClr val="000000"/>
                </a:solidFill>
                <a:latin typeface="Arial" charset="0"/>
              </a:rPr>
              <a:t>Invert (sag) Curves</a:t>
            </a:r>
            <a:endParaRPr lang="en-US" dirty="0"/>
          </a:p>
        </p:txBody>
      </p:sp>
    </p:spTree>
  </p:cSld>
  <p:clrMapOvr>
    <a:masterClrMapping/>
  </p:clrMapOvr>
  <p:transition>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752BEA3-3E71-44AF-B7C5-502CC7A5D5E4}" type="slidenum">
              <a:rPr lang="en-US"/>
              <a:pPr/>
              <a:t>128</a:t>
            </a:fld>
            <a:endParaRPr lang="en-US" dirty="0"/>
          </a:p>
        </p:txBody>
      </p:sp>
      <p:grpSp>
        <p:nvGrpSpPr>
          <p:cNvPr id="149513" name="Group 9"/>
          <p:cNvGrpSpPr>
            <a:grpSpLocks/>
          </p:cNvGrpSpPr>
          <p:nvPr/>
        </p:nvGrpSpPr>
        <p:grpSpPr bwMode="auto">
          <a:xfrm>
            <a:off x="231775" y="1917700"/>
            <a:ext cx="9453563" cy="5092700"/>
            <a:chOff x="146" y="1208"/>
            <a:chExt cx="5955" cy="3523"/>
          </a:xfrm>
        </p:grpSpPr>
        <p:sp>
          <p:nvSpPr>
            <p:cNvPr id="14950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950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4951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4951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4951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49507" name="Rectangle 3"/>
          <p:cNvSpPr>
            <a:spLocks noGrp="1" noChangeArrowheads="1"/>
          </p:cNvSpPr>
          <p:nvPr>
            <p:ph type="body" idx="1"/>
          </p:nvPr>
        </p:nvSpPr>
        <p:spPr>
          <a:xfrm>
            <a:off x="287338" y="5334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VERTICAL CURVE ELEMENTS</a:t>
            </a:r>
            <a:endParaRPr lang="en-US" dirty="0"/>
          </a:p>
        </p:txBody>
      </p:sp>
      <p:sp>
        <p:nvSpPr>
          <p:cNvPr id="149514" name="Text Box 10"/>
          <p:cNvSpPr txBox="1">
            <a:spLocks noChangeArrowheads="1"/>
          </p:cNvSpPr>
          <p:nvPr/>
        </p:nvSpPr>
        <p:spPr bwMode="auto">
          <a:xfrm>
            <a:off x="490538" y="2316163"/>
            <a:ext cx="9139237" cy="43497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Vertical Intersection  (PVI)</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Vertical Curvature  (PVC)</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Point of Vertical Tangency  (PVT)</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Percent of Grade  (G1 and G2)</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Offset's   (O)</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High Point  (HP)</a:t>
            </a:r>
            <a:br>
              <a:rPr lang="en-US" sz="2100" b="1" dirty="0">
                <a:solidFill>
                  <a:srgbClr val="000000"/>
                </a:solidFill>
                <a:latin typeface="Arial" charset="0"/>
              </a:rPr>
            </a:br>
            <a:endParaRPr lang="en-US" sz="21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100" b="1" dirty="0">
                <a:solidFill>
                  <a:srgbClr val="000000"/>
                </a:solidFill>
                <a:latin typeface="Arial" charset="0"/>
              </a:rPr>
              <a:t>Low Point  (LP)</a:t>
            </a:r>
            <a:endParaRPr lang="en-US" dirty="0"/>
          </a:p>
        </p:txBody>
      </p:sp>
    </p:spTree>
  </p:cSld>
  <p:clrMapOvr>
    <a:masterClrMapping/>
  </p:clrMapOvr>
  <p:transition>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D598E8-DB12-4E67-99AE-8E73DB9539AD}" type="slidenum">
              <a:rPr lang="en-US"/>
              <a:pPr/>
              <a:t>129</a:t>
            </a:fld>
            <a:endParaRPr lang="en-US" dirty="0"/>
          </a:p>
        </p:txBody>
      </p:sp>
      <p:sp>
        <p:nvSpPr>
          <p:cNvPr id="174082"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9BF085D-B88C-4F62-8B49-A58E4B7D20E4}" type="slidenum">
              <a:rPr lang="en-US"/>
              <a:pPr/>
              <a:t>13</a:t>
            </a:fld>
            <a:endParaRPr lang="en-US" dirty="0"/>
          </a:p>
        </p:txBody>
      </p:sp>
      <p:grpSp>
        <p:nvGrpSpPr>
          <p:cNvPr id="6153" name="Group 9"/>
          <p:cNvGrpSpPr>
            <a:grpSpLocks/>
          </p:cNvGrpSpPr>
          <p:nvPr/>
        </p:nvGrpSpPr>
        <p:grpSpPr bwMode="auto">
          <a:xfrm>
            <a:off x="228600" y="1905000"/>
            <a:ext cx="9829800" cy="5181600"/>
            <a:chOff x="146" y="1208"/>
            <a:chExt cx="5955" cy="3523"/>
          </a:xfrm>
        </p:grpSpPr>
        <p:sp>
          <p:nvSpPr>
            <p:cNvPr id="614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14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15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15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15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147" name="Rectangle 3"/>
          <p:cNvSpPr>
            <a:spLocks noGrp="1" noChangeArrowheads="1"/>
          </p:cNvSpPr>
          <p:nvPr>
            <p:ph type="body" idx="1"/>
          </p:nvPr>
        </p:nvSpPr>
        <p:spPr>
          <a:xfrm>
            <a:off x="280988" y="366713"/>
            <a:ext cx="9282112" cy="1455737"/>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800" b="1" dirty="0">
                <a:solidFill>
                  <a:srgbClr val="000000"/>
                </a:solidFill>
                <a:latin typeface="Perpetua" pitchFamily="18" charset="0"/>
              </a:rPr>
              <a:t>PRELIMINARY ROAD </a:t>
            </a:r>
          </a:p>
          <a:p>
            <a:pPr marL="0" indent="0" algn="ctr" defTabSz="457200">
              <a:lnSpc>
                <a:spcPct val="90000"/>
              </a:lnSpc>
              <a:spcBef>
                <a:spcPct val="0"/>
              </a:spcBef>
              <a:buClr>
                <a:srgbClr val="820040"/>
              </a:buClr>
              <a:buSzPct val="90000"/>
              <a:buFont typeface="Monotype Sorts" pitchFamily="2" charset="2"/>
              <a:buNone/>
            </a:pPr>
            <a:r>
              <a:rPr lang="en-US" sz="4800" b="1" dirty="0">
                <a:solidFill>
                  <a:srgbClr val="000000"/>
                </a:solidFill>
                <a:latin typeface="Perpetua" pitchFamily="18" charset="0"/>
              </a:rPr>
              <a:t>LOCATION FACTORS</a:t>
            </a:r>
            <a:endParaRPr lang="en-US" dirty="0"/>
          </a:p>
        </p:txBody>
      </p:sp>
      <p:sp>
        <p:nvSpPr>
          <p:cNvPr id="6154" name="Text Box 10"/>
          <p:cNvSpPr txBox="1">
            <a:spLocks noChangeArrowheads="1"/>
          </p:cNvSpPr>
          <p:nvPr/>
        </p:nvSpPr>
        <p:spPr bwMode="auto">
          <a:xfrm>
            <a:off x="485775" y="2309813"/>
            <a:ext cx="9139238" cy="462438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u="sng" dirty="0">
                <a:solidFill>
                  <a:srgbClr val="000000"/>
                </a:solidFill>
                <a:latin typeface="Arial" charset="0"/>
              </a:rPr>
              <a:t>Soil Characteristics</a:t>
            </a:r>
            <a:r>
              <a:rPr lang="en-US" b="1" dirty="0">
                <a:solidFill>
                  <a:srgbClr val="000000"/>
                </a:solidFill>
                <a:latin typeface="Arial" charset="0"/>
              </a:rPr>
              <a:t>:  Locate roads on terrain having the best subgrade soil conditions to decrease construction efforts and ensure a better road.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u="sng" dirty="0">
                <a:solidFill>
                  <a:srgbClr val="000000"/>
                </a:solidFill>
                <a:latin typeface="Arial" charset="0"/>
              </a:rPr>
              <a:t>Drainage</a:t>
            </a:r>
            <a:r>
              <a:rPr lang="en-US" b="1" dirty="0">
                <a:solidFill>
                  <a:srgbClr val="000000"/>
                </a:solidFill>
                <a:latin typeface="Arial" charset="0"/>
              </a:rPr>
              <a:t>:  Locate roads in areas that easily drain, and where the construction of drainage structures is minimized.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u="sng" dirty="0">
                <a:solidFill>
                  <a:srgbClr val="000000"/>
                </a:solidFill>
                <a:latin typeface="Arial" charset="0"/>
              </a:rPr>
              <a:t>Topography</a:t>
            </a:r>
            <a:r>
              <a:rPr lang="en-US" b="1" dirty="0">
                <a:solidFill>
                  <a:srgbClr val="000000"/>
                </a:solidFill>
                <a:latin typeface="Arial" charset="0"/>
              </a:rPr>
              <a:t>:  Avoid excessive grades and steep hills. Locate roads on the side of a hill instead of going directly over it.</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154">
                                            <p:txEl>
                                              <p:pRg st="0" end="0"/>
                                            </p:txEl>
                                          </p:spTgt>
                                        </p:tgtEl>
                                        <p:attrNameLst>
                                          <p:attrName>style.visibility</p:attrName>
                                        </p:attrNameLst>
                                      </p:cBhvr>
                                      <p:to>
                                        <p:strVal val="visible"/>
                                      </p:to>
                                    </p:set>
                                    <p:anim calcmode="lin" valueType="num">
                                      <p:cBhvr additive="base">
                                        <p:cTn id="7" dur="500" fill="hold"/>
                                        <p:tgtEl>
                                          <p:spTgt spid="61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154">
                                            <p:txEl>
                                              <p:pRg st="1" end="1"/>
                                            </p:txEl>
                                          </p:spTgt>
                                        </p:tgtEl>
                                        <p:attrNameLst>
                                          <p:attrName>style.visibility</p:attrName>
                                        </p:attrNameLst>
                                      </p:cBhvr>
                                      <p:to>
                                        <p:strVal val="visible"/>
                                      </p:to>
                                    </p:set>
                                    <p:anim calcmode="lin" valueType="num">
                                      <p:cBhvr additive="base">
                                        <p:cTn id="13" dur="500" fill="hold"/>
                                        <p:tgtEl>
                                          <p:spTgt spid="615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RICOCHET.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154">
                                            <p:txEl>
                                              <p:pRg st="2" end="2"/>
                                            </p:txEl>
                                          </p:spTgt>
                                        </p:tgtEl>
                                        <p:attrNameLst>
                                          <p:attrName>style.visibility</p:attrName>
                                        </p:attrNameLst>
                                      </p:cBhvr>
                                      <p:to>
                                        <p:strVal val="visible"/>
                                      </p:to>
                                    </p:set>
                                    <p:anim calcmode="lin" valueType="num">
                                      <p:cBhvr additive="base">
                                        <p:cTn id="19" dur="500" fill="hold"/>
                                        <p:tgtEl>
                                          <p:spTgt spid="615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E5FBAA8B-0369-4FF2-9C1C-BDE48A8B0A01}" type="slidenum">
              <a:rPr lang="en-US"/>
              <a:pPr/>
              <a:t>130</a:t>
            </a:fld>
            <a:endParaRPr lang="en-US" dirty="0"/>
          </a:p>
        </p:txBody>
      </p:sp>
      <p:grpSp>
        <p:nvGrpSpPr>
          <p:cNvPr id="2" name="Group 9"/>
          <p:cNvGrpSpPr>
            <a:grpSpLocks/>
          </p:cNvGrpSpPr>
          <p:nvPr/>
        </p:nvGrpSpPr>
        <p:grpSpPr bwMode="auto">
          <a:xfrm>
            <a:off x="228600" y="1917700"/>
            <a:ext cx="9448800" cy="5168900"/>
            <a:chOff x="146" y="1208"/>
            <a:chExt cx="5955" cy="3523"/>
          </a:xfrm>
        </p:grpSpPr>
        <p:sp>
          <p:nvSpPr>
            <p:cNvPr id="5837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837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5837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837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5837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58371" name="Rectangle 3"/>
          <p:cNvSpPr>
            <a:spLocks noGrp="1" noChangeArrowheads="1"/>
          </p:cNvSpPr>
          <p:nvPr>
            <p:ph type="body" idx="1"/>
          </p:nvPr>
        </p:nvSpPr>
        <p:spPr>
          <a:xfrm>
            <a:off x="287338" y="381000"/>
            <a:ext cx="9267825"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SOIL STABILIZATION</a:t>
            </a:r>
            <a:endParaRPr lang="en-US" dirty="0"/>
          </a:p>
        </p:txBody>
      </p:sp>
      <p:sp>
        <p:nvSpPr>
          <p:cNvPr id="58378" name="Text Box 10"/>
          <p:cNvSpPr txBox="1">
            <a:spLocks noChangeArrowheads="1"/>
          </p:cNvSpPr>
          <p:nvPr/>
        </p:nvSpPr>
        <p:spPr bwMode="auto">
          <a:xfrm>
            <a:off x="490538" y="2317750"/>
            <a:ext cx="8729662" cy="26733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500" b="1" dirty="0">
                <a:solidFill>
                  <a:srgbClr val="000000"/>
                </a:solidFill>
                <a:latin typeface="Arial" charset="0"/>
              </a:rPr>
              <a:t>Soil stabilization is the process to alter, or preserve one or more properties of a soil to improve its engineering characteristics and performance.</a:t>
            </a:r>
            <a:endParaRPr lang="en-US" dirty="0"/>
          </a:p>
        </p:txBody>
      </p:sp>
    </p:spTree>
  </p:cSld>
  <p:clrMapOvr>
    <a:masterClrMapping/>
  </p:clrMapOvr>
  <p:transition>
    <p:cu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1598826-5BD8-4BD3-9C77-8318FE3C3EA1}" type="slidenum">
              <a:rPr lang="en-US"/>
              <a:pPr/>
              <a:t>131</a:t>
            </a:fld>
            <a:endParaRPr lang="en-US" dirty="0"/>
          </a:p>
        </p:txBody>
      </p:sp>
      <p:grpSp>
        <p:nvGrpSpPr>
          <p:cNvPr id="2" name="Group 9"/>
          <p:cNvGrpSpPr>
            <a:grpSpLocks/>
          </p:cNvGrpSpPr>
          <p:nvPr/>
        </p:nvGrpSpPr>
        <p:grpSpPr bwMode="auto">
          <a:xfrm>
            <a:off x="0" y="1917700"/>
            <a:ext cx="10058400" cy="5245100"/>
            <a:chOff x="146" y="1208"/>
            <a:chExt cx="5955" cy="3523"/>
          </a:xfrm>
        </p:grpSpPr>
        <p:sp>
          <p:nvSpPr>
            <p:cNvPr id="5939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939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5939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5939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5940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59395" name="Rectangle 3"/>
          <p:cNvSpPr>
            <a:spLocks noGrp="1" noChangeArrowheads="1"/>
          </p:cNvSpPr>
          <p:nvPr>
            <p:ph type="body" idx="1"/>
          </p:nvPr>
        </p:nvSpPr>
        <p:spPr>
          <a:xfrm>
            <a:off x="287338" y="3810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STABILIZATION FUNCTIONS</a:t>
            </a:r>
            <a:endParaRPr lang="en-US" dirty="0"/>
          </a:p>
        </p:txBody>
      </p:sp>
      <p:sp>
        <p:nvSpPr>
          <p:cNvPr id="59402" name="Text Box 10"/>
          <p:cNvSpPr txBox="1">
            <a:spLocks noChangeArrowheads="1"/>
          </p:cNvSpPr>
          <p:nvPr/>
        </p:nvSpPr>
        <p:spPr bwMode="auto">
          <a:xfrm>
            <a:off x="485775" y="2309813"/>
            <a:ext cx="9151938" cy="460375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900" b="1" dirty="0">
                <a:solidFill>
                  <a:srgbClr val="000000"/>
                </a:solidFill>
                <a:latin typeface="Arial" charset="0"/>
              </a:rPr>
              <a:t>Selection of a soil stabilization process, or material, depends on the reason why stabilization is needed.</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Stabilization serves three specific functions:</a:t>
            </a:r>
            <a:br>
              <a:rPr lang="en-US" sz="2900" b="1" dirty="0">
                <a:solidFill>
                  <a:srgbClr val="000000"/>
                </a:solidFill>
                <a:latin typeface="Arial" charset="0"/>
              </a:rPr>
            </a:br>
            <a:endParaRPr lang="en-US" sz="2900"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sz="2000" b="1" dirty="0">
                <a:solidFill>
                  <a:srgbClr val="FF3300"/>
                </a:solidFill>
                <a:latin typeface="Arial" charset="0"/>
              </a:rPr>
              <a:t>Strength Improvement: Increases the strength of the soil.</a:t>
            </a:r>
            <a:br>
              <a:rPr lang="en-US" sz="2000" b="1" dirty="0">
                <a:solidFill>
                  <a:srgbClr val="FF3300"/>
                </a:solidFill>
                <a:latin typeface="Arial" charset="0"/>
              </a:rPr>
            </a:br>
            <a:endParaRPr lang="en-US" sz="2000" b="1" dirty="0">
              <a:solidFill>
                <a:srgbClr val="FF3300"/>
              </a:solidFill>
              <a:latin typeface="Arial" charset="0"/>
            </a:endParaRPr>
          </a:p>
          <a:p>
            <a:pPr marL="695325" lvl="1" indent="-238125" defTabSz="457200">
              <a:buClr>
                <a:srgbClr val="820040"/>
              </a:buClr>
              <a:buSzPct val="46000"/>
              <a:buFont typeface="Monotype Sorts" pitchFamily="2" charset="2"/>
              <a:buChar char="n"/>
            </a:pPr>
            <a:r>
              <a:rPr lang="en-US" sz="2000" b="1" dirty="0">
                <a:solidFill>
                  <a:srgbClr val="FF3300"/>
                </a:solidFill>
                <a:latin typeface="Arial" charset="0"/>
              </a:rPr>
              <a:t>Dust Control: Eliminates or reduces dust that is generated.</a:t>
            </a:r>
            <a:br>
              <a:rPr lang="en-US" sz="2000" b="1" dirty="0">
                <a:solidFill>
                  <a:srgbClr val="FF3300"/>
                </a:solidFill>
                <a:latin typeface="Arial" charset="0"/>
              </a:rPr>
            </a:br>
            <a:endParaRPr lang="en-US" sz="2000" b="1" dirty="0">
              <a:solidFill>
                <a:srgbClr val="FF3300"/>
              </a:solidFill>
              <a:latin typeface="Arial" charset="0"/>
            </a:endParaRPr>
          </a:p>
          <a:p>
            <a:pPr marL="695325" lvl="1" indent="-238125" defTabSz="457200">
              <a:buClr>
                <a:srgbClr val="820040"/>
              </a:buClr>
              <a:buSzPct val="46000"/>
              <a:buFont typeface="Monotype Sorts" pitchFamily="2" charset="2"/>
              <a:buChar char="n"/>
            </a:pPr>
            <a:r>
              <a:rPr lang="en-US" sz="2000" b="1" dirty="0">
                <a:solidFill>
                  <a:srgbClr val="FF3300"/>
                </a:solidFill>
                <a:latin typeface="Arial" charset="0"/>
              </a:rPr>
              <a:t>Waterproofing: Preserves the constructed strength by preventing the entry of surface water.</a:t>
            </a:r>
            <a:endParaRPr lang="en-US" dirty="0"/>
          </a:p>
        </p:txBody>
      </p:sp>
    </p:spTree>
  </p:cSld>
  <p:clrMapOvr>
    <a:masterClrMapping/>
  </p:clrMapOvr>
  <p:transition>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3819570-7E85-46BA-8BC5-2141B036521B}" type="slidenum">
              <a:rPr lang="en-US"/>
              <a:pPr/>
              <a:t>132</a:t>
            </a:fld>
            <a:endParaRPr lang="en-US" dirty="0"/>
          </a:p>
        </p:txBody>
      </p:sp>
      <p:grpSp>
        <p:nvGrpSpPr>
          <p:cNvPr id="2" name="Group 9"/>
          <p:cNvGrpSpPr>
            <a:grpSpLocks/>
          </p:cNvGrpSpPr>
          <p:nvPr/>
        </p:nvGrpSpPr>
        <p:grpSpPr bwMode="auto">
          <a:xfrm>
            <a:off x="231775" y="1917700"/>
            <a:ext cx="9453563" cy="5168900"/>
            <a:chOff x="146" y="1208"/>
            <a:chExt cx="5955" cy="3523"/>
          </a:xfrm>
        </p:grpSpPr>
        <p:sp>
          <p:nvSpPr>
            <p:cNvPr id="6042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042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042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042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042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0419" name="Rectangle 3"/>
          <p:cNvSpPr>
            <a:spLocks noGrp="1" noChangeArrowheads="1"/>
          </p:cNvSpPr>
          <p:nvPr>
            <p:ph type="body" idx="1"/>
          </p:nvPr>
        </p:nvSpPr>
        <p:spPr>
          <a:xfrm>
            <a:off x="282575" y="287338"/>
            <a:ext cx="9280525" cy="153511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STABILIZATION METHODS</a:t>
            </a:r>
          </a:p>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(Mechanical)</a:t>
            </a:r>
            <a:endParaRPr lang="en-US" dirty="0"/>
          </a:p>
        </p:txBody>
      </p:sp>
      <p:sp>
        <p:nvSpPr>
          <p:cNvPr id="60426" name="Text Box 10"/>
          <p:cNvSpPr txBox="1">
            <a:spLocks noChangeArrowheads="1"/>
          </p:cNvSpPr>
          <p:nvPr/>
        </p:nvSpPr>
        <p:spPr bwMode="auto">
          <a:xfrm>
            <a:off x="490538" y="2316163"/>
            <a:ext cx="9139237" cy="39989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most widely used method, mechanical stabilization, involves blending soil materials, followed by compacting. This is the most efficient type of stabilization.</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b="1" dirty="0">
                <a:solidFill>
                  <a:srgbClr val="000000"/>
                </a:solidFill>
                <a:latin typeface="Arial" charset="0"/>
              </a:rPr>
              <a:t>Blending involves mixing one soil type with another to improve the engineering characteristics of the original soil.</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b="1" dirty="0">
                <a:solidFill>
                  <a:srgbClr val="000000"/>
                </a:solidFill>
                <a:latin typeface="Arial" charset="0"/>
              </a:rPr>
              <a:t>Compacting a soil is the oldest, and most important means to increase the strength of a soil.</a:t>
            </a:r>
            <a:endParaRPr lang="en-US" dirty="0"/>
          </a:p>
        </p:txBody>
      </p:sp>
    </p:spTree>
  </p:cSld>
  <p:clrMapOvr>
    <a:masterClrMapping/>
  </p:clrMapOvr>
  <p:transition>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C8D9511-E65C-4586-8273-6832F905F866}" type="slidenum">
              <a:rPr lang="en-US"/>
              <a:pPr/>
              <a:t>133</a:t>
            </a:fld>
            <a:endParaRPr lang="en-US" dirty="0"/>
          </a:p>
        </p:txBody>
      </p:sp>
      <p:grpSp>
        <p:nvGrpSpPr>
          <p:cNvPr id="2" name="Group 9"/>
          <p:cNvGrpSpPr>
            <a:grpSpLocks/>
          </p:cNvGrpSpPr>
          <p:nvPr/>
        </p:nvGrpSpPr>
        <p:grpSpPr bwMode="auto">
          <a:xfrm>
            <a:off x="231775" y="1917700"/>
            <a:ext cx="9826625" cy="5092700"/>
            <a:chOff x="146" y="1208"/>
            <a:chExt cx="5955" cy="3523"/>
          </a:xfrm>
        </p:grpSpPr>
        <p:sp>
          <p:nvSpPr>
            <p:cNvPr id="6144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144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144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144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144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1443" name="Rectangle 3"/>
          <p:cNvSpPr>
            <a:spLocks noGrp="1" noChangeArrowheads="1"/>
          </p:cNvSpPr>
          <p:nvPr>
            <p:ph type="body" idx="1"/>
          </p:nvPr>
        </p:nvSpPr>
        <p:spPr>
          <a:xfrm>
            <a:off x="282575" y="287338"/>
            <a:ext cx="9280525" cy="153511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STABILIZATION METHODS</a:t>
            </a:r>
          </a:p>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(Chemical)</a:t>
            </a:r>
            <a:endParaRPr lang="en-US" dirty="0"/>
          </a:p>
        </p:txBody>
      </p:sp>
      <p:sp>
        <p:nvSpPr>
          <p:cNvPr id="61450" name="Text Box 10"/>
          <p:cNvSpPr txBox="1">
            <a:spLocks noChangeArrowheads="1"/>
          </p:cNvSpPr>
          <p:nvPr/>
        </p:nvSpPr>
        <p:spPr bwMode="auto">
          <a:xfrm>
            <a:off x="485775" y="2311400"/>
            <a:ext cx="9151938" cy="2754313"/>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This process involves adding granular material or chemical admixtures to the soil.</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Stabilization using a soil and lime, Portland cement mix is more costly, but more economical in the long run.</a:t>
            </a:r>
            <a:endParaRPr lang="en-US" dirty="0"/>
          </a:p>
        </p:txBody>
      </p:sp>
    </p:spTree>
  </p:cSld>
  <p:clrMapOvr>
    <a:masterClrMapping/>
  </p:clrMapOvr>
  <p:transition>
    <p:cu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154D2C0-7973-4C9F-9EC8-D163393A0780}" type="slidenum">
              <a:rPr lang="en-US"/>
              <a:pPr/>
              <a:t>134</a:t>
            </a:fld>
            <a:endParaRPr lang="en-US" dirty="0"/>
          </a:p>
        </p:txBody>
      </p:sp>
      <p:grpSp>
        <p:nvGrpSpPr>
          <p:cNvPr id="2" name="Group 9"/>
          <p:cNvGrpSpPr>
            <a:grpSpLocks/>
          </p:cNvGrpSpPr>
          <p:nvPr/>
        </p:nvGrpSpPr>
        <p:grpSpPr bwMode="auto">
          <a:xfrm>
            <a:off x="231775" y="1917700"/>
            <a:ext cx="9453563" cy="5092700"/>
            <a:chOff x="146" y="1208"/>
            <a:chExt cx="5955" cy="3523"/>
          </a:xfrm>
        </p:grpSpPr>
        <p:sp>
          <p:nvSpPr>
            <p:cNvPr id="6246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246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247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247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247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2467" name="Rectangle 3"/>
          <p:cNvSpPr>
            <a:spLocks noGrp="1" noChangeArrowheads="1"/>
          </p:cNvSpPr>
          <p:nvPr>
            <p:ph type="body" idx="1"/>
          </p:nvPr>
        </p:nvSpPr>
        <p:spPr>
          <a:xfrm>
            <a:off x="287338" y="533400"/>
            <a:ext cx="9267825"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700" b="1" dirty="0">
                <a:solidFill>
                  <a:srgbClr val="000000"/>
                </a:solidFill>
                <a:latin typeface="Perpetua" pitchFamily="18" charset="0"/>
              </a:rPr>
              <a:t>SUBGRADES</a:t>
            </a:r>
            <a:endParaRPr lang="en-US" dirty="0"/>
          </a:p>
        </p:txBody>
      </p:sp>
      <p:sp>
        <p:nvSpPr>
          <p:cNvPr id="62474" name="Text Box 10"/>
          <p:cNvSpPr txBox="1">
            <a:spLocks noChangeArrowheads="1"/>
          </p:cNvSpPr>
          <p:nvPr/>
        </p:nvSpPr>
        <p:spPr bwMode="auto">
          <a:xfrm>
            <a:off x="485775" y="2309813"/>
            <a:ext cx="9151938" cy="326707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The subgrade is the foundation of the road itself.</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It must be stable and compacted well to support any loads.</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If not properly constructed, the road will fail.</a:t>
            </a:r>
            <a:endParaRPr lang="en-US" dirty="0"/>
          </a:p>
        </p:txBody>
      </p:sp>
    </p:spTree>
  </p:cSld>
  <p:clrMapOvr>
    <a:masterClrMapping/>
  </p:clrMapOvr>
  <p:transition>
    <p:cu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61CA672-51E1-4E7A-A0CF-D51A95708E7F}" type="slidenum">
              <a:rPr lang="en-US"/>
              <a:pPr/>
              <a:t>135</a:t>
            </a:fld>
            <a:endParaRPr lang="en-US" dirty="0"/>
          </a:p>
        </p:txBody>
      </p:sp>
      <p:grpSp>
        <p:nvGrpSpPr>
          <p:cNvPr id="2" name="Group 9"/>
          <p:cNvGrpSpPr>
            <a:grpSpLocks/>
          </p:cNvGrpSpPr>
          <p:nvPr/>
        </p:nvGrpSpPr>
        <p:grpSpPr bwMode="auto">
          <a:xfrm>
            <a:off x="0" y="1917700"/>
            <a:ext cx="10058400" cy="5168900"/>
            <a:chOff x="146" y="1208"/>
            <a:chExt cx="5955" cy="3523"/>
          </a:xfrm>
        </p:grpSpPr>
        <p:sp>
          <p:nvSpPr>
            <p:cNvPr id="6349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349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349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349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349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3491" name="Rectangle 3"/>
          <p:cNvSpPr>
            <a:spLocks noGrp="1" noChangeArrowheads="1"/>
          </p:cNvSpPr>
          <p:nvPr>
            <p:ph type="body" idx="1"/>
          </p:nvPr>
        </p:nvSpPr>
        <p:spPr>
          <a:xfrm>
            <a:off x="287338" y="5334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COMPACTING SUBGRADES</a:t>
            </a:r>
            <a:endParaRPr lang="en-US" dirty="0"/>
          </a:p>
        </p:txBody>
      </p:sp>
      <p:sp>
        <p:nvSpPr>
          <p:cNvPr id="63498" name="Text Box 10"/>
          <p:cNvSpPr txBox="1">
            <a:spLocks noChangeArrowheads="1"/>
          </p:cNvSpPr>
          <p:nvPr/>
        </p:nvSpPr>
        <p:spPr bwMode="auto">
          <a:xfrm>
            <a:off x="485775" y="2309813"/>
            <a:ext cx="9151938" cy="450532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Compaction increases the strength of the subgrade soil.</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Compaction is simple in fill areas, because the layers are constantly being compacted during construction.</a:t>
            </a:r>
            <a:br>
              <a:rPr lang="en-US" sz="2900" b="1" dirty="0">
                <a:solidFill>
                  <a:srgbClr val="000000"/>
                </a:solidFill>
                <a:latin typeface="Arial" charset="0"/>
              </a:rPr>
            </a:br>
            <a:endParaRPr lang="en-US" sz="29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900" b="1" dirty="0">
                <a:solidFill>
                  <a:srgbClr val="000000"/>
                </a:solidFill>
                <a:latin typeface="Arial" charset="0"/>
              </a:rPr>
              <a:t>Compaction in cut sections require more attention so the subgrade will resist further compression under vehicular traffic.</a:t>
            </a:r>
            <a:endParaRPr lang="en-US" dirty="0"/>
          </a:p>
        </p:txBody>
      </p:sp>
    </p:spTree>
  </p:cSld>
  <p:clrMapOvr>
    <a:masterClrMapping/>
  </p:clrMapOvr>
  <p:transition>
    <p:cu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6F342DA-5252-4917-A38F-FF25B896B04D}" type="slidenum">
              <a:rPr lang="en-US"/>
              <a:pPr/>
              <a:t>136</a:t>
            </a:fld>
            <a:endParaRPr lang="en-US" dirty="0"/>
          </a:p>
        </p:txBody>
      </p:sp>
      <p:grpSp>
        <p:nvGrpSpPr>
          <p:cNvPr id="2" name="Group 9"/>
          <p:cNvGrpSpPr>
            <a:grpSpLocks/>
          </p:cNvGrpSpPr>
          <p:nvPr/>
        </p:nvGrpSpPr>
        <p:grpSpPr bwMode="auto">
          <a:xfrm>
            <a:off x="231775" y="1917700"/>
            <a:ext cx="9453563" cy="5168900"/>
            <a:chOff x="146" y="1208"/>
            <a:chExt cx="5955" cy="3523"/>
          </a:xfrm>
        </p:grpSpPr>
        <p:sp>
          <p:nvSpPr>
            <p:cNvPr id="6451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451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451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451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452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4515" name="Rectangle 3"/>
          <p:cNvSpPr>
            <a:spLocks noGrp="1" noChangeArrowheads="1"/>
          </p:cNvSpPr>
          <p:nvPr>
            <p:ph type="body" idx="1"/>
          </p:nvPr>
        </p:nvSpPr>
        <p:spPr>
          <a:xfrm>
            <a:off x="287338" y="3810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700" b="1" dirty="0">
                <a:solidFill>
                  <a:srgbClr val="000000"/>
                </a:solidFill>
                <a:latin typeface="Perpetua" pitchFamily="18" charset="0"/>
              </a:rPr>
              <a:t>BASE COURSES</a:t>
            </a:r>
            <a:endParaRPr lang="en-US" dirty="0"/>
          </a:p>
        </p:txBody>
      </p:sp>
      <p:sp>
        <p:nvSpPr>
          <p:cNvPr id="64522" name="Text Box 10"/>
          <p:cNvSpPr txBox="1">
            <a:spLocks noChangeArrowheads="1"/>
          </p:cNvSpPr>
          <p:nvPr/>
        </p:nvSpPr>
        <p:spPr bwMode="auto">
          <a:xfrm>
            <a:off x="490538" y="2317750"/>
            <a:ext cx="9139237" cy="2049463"/>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400" b="1" dirty="0">
                <a:solidFill>
                  <a:srgbClr val="000000"/>
                </a:solidFill>
                <a:latin typeface="Arial" charset="0"/>
              </a:rPr>
              <a:t>The purpose of the base course is to establish a wearing surface that will distribute the stresses of the wheel load to the subgrade.</a:t>
            </a:r>
            <a:endParaRPr lang="en-US" dirty="0"/>
          </a:p>
        </p:txBody>
      </p:sp>
    </p:spTree>
  </p:cSld>
  <p:clrMapOvr>
    <a:masterClrMapping/>
  </p:clrMapOvr>
  <p:transition>
    <p:cu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B31FE71-3865-4638-B1A9-C675D29C86AC}" type="slidenum">
              <a:rPr lang="en-US"/>
              <a:pPr/>
              <a:t>137</a:t>
            </a:fld>
            <a:endParaRPr lang="en-US" dirty="0"/>
          </a:p>
        </p:txBody>
      </p:sp>
      <p:grpSp>
        <p:nvGrpSpPr>
          <p:cNvPr id="2" name="Group 9"/>
          <p:cNvGrpSpPr>
            <a:grpSpLocks/>
          </p:cNvGrpSpPr>
          <p:nvPr/>
        </p:nvGrpSpPr>
        <p:grpSpPr bwMode="auto">
          <a:xfrm>
            <a:off x="231775" y="1917700"/>
            <a:ext cx="9826625" cy="5168900"/>
            <a:chOff x="146" y="1208"/>
            <a:chExt cx="5955" cy="3523"/>
          </a:xfrm>
        </p:grpSpPr>
        <p:sp>
          <p:nvSpPr>
            <p:cNvPr id="6554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554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554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554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554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5539" name="Rectangle 3"/>
          <p:cNvSpPr>
            <a:spLocks noGrp="1" noChangeArrowheads="1"/>
          </p:cNvSpPr>
          <p:nvPr>
            <p:ph type="body" idx="1"/>
          </p:nvPr>
        </p:nvSpPr>
        <p:spPr>
          <a:xfrm>
            <a:off x="287338" y="533400"/>
            <a:ext cx="9267825"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BASE COURSE MATERIALS</a:t>
            </a:r>
            <a:endParaRPr lang="en-US" dirty="0"/>
          </a:p>
        </p:txBody>
      </p:sp>
      <p:sp>
        <p:nvSpPr>
          <p:cNvPr id="65546" name="Text Box 10"/>
          <p:cNvSpPr txBox="1">
            <a:spLocks noChangeArrowheads="1"/>
          </p:cNvSpPr>
          <p:nvPr/>
        </p:nvSpPr>
        <p:spPr bwMode="auto">
          <a:xfrm>
            <a:off x="485775" y="2309813"/>
            <a:ext cx="9151938" cy="37084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Materials such as limestone , crushed coral, shell, and crushed granite provide a strong surface for base courses.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lift thickness must be compacted to attain the required density to distribute the load.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Material particles used in the construction of the base course should be less than or equal to 1/2 the compacted lift thickness.</a:t>
            </a:r>
            <a:endParaRPr lang="en-US" dirty="0"/>
          </a:p>
        </p:txBody>
      </p:sp>
    </p:spTree>
  </p:cSld>
  <p:clrMapOvr>
    <a:masterClrMapping/>
  </p:clrMapOvr>
  <p:transition>
    <p:cu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FF1F9D-56F2-4DF4-92A9-A89ABF750F20}" type="slidenum">
              <a:rPr lang="en-US"/>
              <a:pPr/>
              <a:t>138</a:t>
            </a:fld>
            <a:endParaRPr lang="en-US" dirty="0"/>
          </a:p>
        </p:txBody>
      </p:sp>
      <p:pic>
        <p:nvPicPr>
          <p:cNvPr id="66564" name="Picture 4"/>
          <p:cNvPicPr>
            <a:picLocks noChangeArrowheads="1"/>
          </p:cNvPicPr>
          <p:nvPr/>
        </p:nvPicPr>
        <p:blipFill>
          <a:blip r:embed="rId2" cstate="print">
            <a:lum bright="6000" contrast="-12000"/>
          </a:blip>
          <a:srcRect l="9848" t="17647" r="9848" b="12746"/>
          <a:stretch>
            <a:fillRect/>
          </a:stretch>
        </p:blipFill>
        <p:spPr bwMode="auto">
          <a:xfrm>
            <a:off x="381000" y="457200"/>
            <a:ext cx="9296400" cy="6705600"/>
          </a:xfrm>
          <a:prstGeom prst="rect">
            <a:avLst/>
          </a:prstGeom>
          <a:noFill/>
          <a:ln w="9525">
            <a:noFill/>
            <a:miter lim="800000"/>
            <a:headEnd/>
            <a:tailEnd/>
          </a:ln>
          <a:effectLst/>
        </p:spPr>
      </p:pic>
    </p:spTree>
  </p:cSld>
  <p:clrMapOvr>
    <a:masterClrMapping/>
  </p:clrMapOvr>
  <p:transition>
    <p:cu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0A65B72-BB64-45BB-AF7A-ED005DA39842}" type="slidenum">
              <a:rPr lang="en-US"/>
              <a:pPr/>
              <a:t>139</a:t>
            </a:fld>
            <a:endParaRPr lang="en-US" dirty="0"/>
          </a:p>
        </p:txBody>
      </p:sp>
      <p:sp>
        <p:nvSpPr>
          <p:cNvPr id="16281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C07EBDE-E7AB-451E-A3D6-94AC2672DCD0}" type="slidenum">
              <a:rPr lang="en-US"/>
              <a:pPr/>
              <a:t>14</a:t>
            </a:fld>
            <a:endParaRPr lang="en-US" dirty="0"/>
          </a:p>
        </p:txBody>
      </p:sp>
      <p:grpSp>
        <p:nvGrpSpPr>
          <p:cNvPr id="7177" name="Group 9"/>
          <p:cNvGrpSpPr>
            <a:grpSpLocks/>
          </p:cNvGrpSpPr>
          <p:nvPr/>
        </p:nvGrpSpPr>
        <p:grpSpPr bwMode="auto">
          <a:xfrm>
            <a:off x="231775" y="1917700"/>
            <a:ext cx="9674225" cy="5092700"/>
            <a:chOff x="146" y="1208"/>
            <a:chExt cx="5955" cy="3523"/>
          </a:xfrm>
        </p:grpSpPr>
        <p:sp>
          <p:nvSpPr>
            <p:cNvPr id="717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17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17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17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17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171" name="Rectangle 3"/>
          <p:cNvSpPr>
            <a:spLocks noGrp="1" noChangeArrowheads="1"/>
          </p:cNvSpPr>
          <p:nvPr>
            <p:ph type="body" idx="1"/>
          </p:nvPr>
        </p:nvSpPr>
        <p:spPr>
          <a:xfrm>
            <a:off x="287338" y="376238"/>
            <a:ext cx="9269412"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PRELIMINARY ROAD LOCATION FACTORS</a:t>
            </a:r>
            <a:endParaRPr lang="en-US" dirty="0"/>
          </a:p>
        </p:txBody>
      </p:sp>
      <p:sp>
        <p:nvSpPr>
          <p:cNvPr id="7178" name="Text Box 10"/>
          <p:cNvSpPr txBox="1">
            <a:spLocks noChangeArrowheads="1"/>
          </p:cNvSpPr>
          <p:nvPr/>
        </p:nvSpPr>
        <p:spPr bwMode="auto">
          <a:xfrm>
            <a:off x="490538" y="2316163"/>
            <a:ext cx="9139237" cy="402113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u="sng" dirty="0">
                <a:solidFill>
                  <a:srgbClr val="000000"/>
                </a:solidFill>
                <a:latin typeface="Arial" charset="0"/>
              </a:rPr>
              <a:t>Earthwork</a:t>
            </a:r>
            <a:r>
              <a:rPr lang="en-US" b="1" dirty="0">
                <a:solidFill>
                  <a:srgbClr val="000000"/>
                </a:solidFill>
                <a:latin typeface="Arial" charset="0"/>
              </a:rPr>
              <a:t>:  Earthwork operations is the single largest work item during the construction of a road. Balancing cut and fill volumes will decrease hauling distances, and the work required to handle the material.</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u="sng" dirty="0">
                <a:solidFill>
                  <a:srgbClr val="000000"/>
                </a:solidFill>
                <a:latin typeface="Arial" charset="0"/>
              </a:rPr>
              <a:t>Alignments</a:t>
            </a:r>
            <a:r>
              <a:rPr lang="en-US" b="1" dirty="0">
                <a:solidFill>
                  <a:srgbClr val="000000"/>
                </a:solidFill>
                <a:latin typeface="Arial" charset="0"/>
              </a:rPr>
              <a:t>:  Keep the number of curves and grades to a minimum. Avoid excessive grades which cause mobility problems.</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178">
                                            <p:txEl>
                                              <p:pRg st="0" end="0"/>
                                            </p:txEl>
                                          </p:spTgt>
                                        </p:tgtEl>
                                        <p:attrNameLst>
                                          <p:attrName>style.visibility</p:attrName>
                                        </p:attrNameLst>
                                      </p:cBhvr>
                                      <p:to>
                                        <p:strVal val="visible"/>
                                      </p:to>
                                    </p:set>
                                    <p:anim calcmode="lin" valueType="num">
                                      <p:cBhvr additive="base">
                                        <p:cTn id="7" dur="500" fill="hold"/>
                                        <p:tgtEl>
                                          <p:spTgt spid="71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178">
                                            <p:txEl>
                                              <p:pRg st="1" end="1"/>
                                            </p:txEl>
                                          </p:spTgt>
                                        </p:tgtEl>
                                        <p:attrNameLst>
                                          <p:attrName>style.visibility</p:attrName>
                                        </p:attrNameLst>
                                      </p:cBhvr>
                                      <p:to>
                                        <p:strVal val="visible"/>
                                      </p:to>
                                    </p:set>
                                    <p:anim calcmode="lin" valueType="num">
                                      <p:cBhvr additive="base">
                                        <p:cTn id="13" dur="500" fill="hold"/>
                                        <p:tgtEl>
                                          <p:spTgt spid="71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0A65B72-BB64-45BB-AF7A-ED005DA39842}" type="slidenum">
              <a:rPr lang="en-US"/>
              <a:pPr/>
              <a:t>140</a:t>
            </a:fld>
            <a:endParaRPr lang="en-US" dirty="0"/>
          </a:p>
        </p:txBody>
      </p:sp>
      <p:sp>
        <p:nvSpPr>
          <p:cNvPr id="162818"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SUMMARY</a:t>
            </a:r>
            <a:endParaRPr lang="en-US" b="1" dirty="0">
              <a:latin typeface="Arial"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7EA18A5-092B-48F8-B385-477ED8A7E2DB}" type="slidenum">
              <a:rPr lang="en-US"/>
              <a:pPr/>
              <a:t>15</a:t>
            </a:fld>
            <a:endParaRPr lang="en-US" dirty="0"/>
          </a:p>
        </p:txBody>
      </p:sp>
      <p:grpSp>
        <p:nvGrpSpPr>
          <p:cNvPr id="8201" name="Group 9"/>
          <p:cNvGrpSpPr>
            <a:grpSpLocks/>
          </p:cNvGrpSpPr>
          <p:nvPr/>
        </p:nvGrpSpPr>
        <p:grpSpPr bwMode="auto">
          <a:xfrm>
            <a:off x="231775" y="1917700"/>
            <a:ext cx="9826625" cy="5092700"/>
            <a:chOff x="146" y="1208"/>
            <a:chExt cx="5955" cy="3523"/>
          </a:xfrm>
        </p:grpSpPr>
        <p:sp>
          <p:nvSpPr>
            <p:cNvPr id="819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19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19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19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20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195" name="Rectangle 3"/>
          <p:cNvSpPr>
            <a:spLocks noGrp="1" noChangeArrowheads="1"/>
          </p:cNvSpPr>
          <p:nvPr>
            <p:ph type="body" idx="1"/>
          </p:nvPr>
        </p:nvSpPr>
        <p:spPr>
          <a:xfrm>
            <a:off x="304800" y="457200"/>
            <a:ext cx="9269413"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FINAL ROAD LOCATION </a:t>
            </a:r>
            <a:endParaRPr lang="en-US" dirty="0"/>
          </a:p>
        </p:txBody>
      </p:sp>
      <p:sp>
        <p:nvSpPr>
          <p:cNvPr id="8202" name="Text Box 10"/>
          <p:cNvSpPr txBox="1">
            <a:spLocks noChangeArrowheads="1"/>
          </p:cNvSpPr>
          <p:nvPr/>
        </p:nvSpPr>
        <p:spPr bwMode="auto">
          <a:xfrm>
            <a:off x="485775" y="2309813"/>
            <a:ext cx="9139238" cy="51752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Locate portions of the new road along existing roads whenever possible.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Locate the road on a stable soil that easily drains. Avoid low lying areas where water will cause surface and subsurface drainage problems.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Avoid areas with high water tables. These areas will cause continuing problems caused by water damage.</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barn(inVertical)">
                                      <p:cBhvr>
                                        <p:cTn id="7" dur="500"/>
                                        <p:tgtEl>
                                          <p:spTgt spid="82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2">
                                            <p:txEl>
                                              <p:pRg st="1" end="1"/>
                                            </p:txEl>
                                          </p:spTgt>
                                        </p:tgtEl>
                                        <p:attrNameLst>
                                          <p:attrName>style.visibility</p:attrName>
                                        </p:attrNameLst>
                                      </p:cBhvr>
                                      <p:to>
                                        <p:strVal val="visible"/>
                                      </p:to>
                                    </p:set>
                                    <p:animEffect transition="in" filter="barn(inVertical)">
                                      <p:cBhvr>
                                        <p:cTn id="12" dur="500"/>
                                        <p:tgtEl>
                                          <p:spTgt spid="820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2">
                                            <p:txEl>
                                              <p:pRg st="2" end="2"/>
                                            </p:txEl>
                                          </p:spTgt>
                                        </p:tgtEl>
                                        <p:attrNameLst>
                                          <p:attrName>style.visibility</p:attrName>
                                        </p:attrNameLst>
                                      </p:cBhvr>
                                      <p:to>
                                        <p:strVal val="visible"/>
                                      </p:to>
                                    </p:set>
                                    <p:animEffect transition="in" filter="barn(inVertical)">
                                      <p:cBhvr>
                                        <p:cTn id="17" dur="500"/>
                                        <p:tgtEl>
                                          <p:spTgt spid="820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656EB57-F3D5-412A-8A80-313E32DD00FA}" type="slidenum">
              <a:rPr lang="en-US"/>
              <a:pPr/>
              <a:t>16</a:t>
            </a:fld>
            <a:endParaRPr lang="en-US" dirty="0"/>
          </a:p>
        </p:txBody>
      </p:sp>
      <p:grpSp>
        <p:nvGrpSpPr>
          <p:cNvPr id="9225" name="Group 9"/>
          <p:cNvGrpSpPr>
            <a:grpSpLocks/>
          </p:cNvGrpSpPr>
          <p:nvPr/>
        </p:nvGrpSpPr>
        <p:grpSpPr bwMode="auto">
          <a:xfrm>
            <a:off x="231775" y="1905000"/>
            <a:ext cx="9826625" cy="5105400"/>
            <a:chOff x="146" y="1208"/>
            <a:chExt cx="5955" cy="3523"/>
          </a:xfrm>
        </p:grpSpPr>
        <p:sp>
          <p:nvSpPr>
            <p:cNvPr id="922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22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22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22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22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219" name="Rectangle 3"/>
          <p:cNvSpPr>
            <a:spLocks noGrp="1" noChangeArrowheads="1"/>
          </p:cNvSpPr>
          <p:nvPr>
            <p:ph type="body" idx="1"/>
          </p:nvPr>
        </p:nvSpPr>
        <p:spPr>
          <a:xfrm>
            <a:off x="287338" y="3810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FINAL ROAD LOCATION </a:t>
            </a:r>
            <a:endParaRPr lang="en-US" dirty="0"/>
          </a:p>
        </p:txBody>
      </p:sp>
      <p:sp>
        <p:nvSpPr>
          <p:cNvPr id="9226" name="Text Box 10"/>
          <p:cNvSpPr txBox="1">
            <a:spLocks noChangeArrowheads="1"/>
          </p:cNvSpPr>
          <p:nvPr/>
        </p:nvSpPr>
        <p:spPr bwMode="auto">
          <a:xfrm>
            <a:off x="490538" y="2316163"/>
            <a:ext cx="9139237" cy="59039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Locate roads along ridges and streamlines to keep the construction of drainage structures to a minimum. Keep the road well above the waterline to prevent flooding.</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Locate roads along contour lines to prevent unnecessary earthwork operations.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Select locations that avoid rock work or excessive clearing and grubbing.</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Avoid sharp curves and routes which require bridging.</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 calcmode="lin" valueType="num">
                                      <p:cBhvr>
                                        <p:cTn id="7" dur="1000" fill="hold"/>
                                        <p:tgtEl>
                                          <p:spTgt spid="922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2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6">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 calcmode="lin" valueType="num">
                                      <p:cBhvr>
                                        <p:cTn id="15" dur="1000" fill="hold"/>
                                        <p:tgtEl>
                                          <p:spTgt spid="922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2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2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26">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26">
                                            <p:txEl>
                                              <p:pRg st="2" end="2"/>
                                            </p:txEl>
                                          </p:spTgt>
                                        </p:tgtEl>
                                        <p:attrNameLst>
                                          <p:attrName>style.visibility</p:attrName>
                                        </p:attrNameLst>
                                      </p:cBhvr>
                                      <p:to>
                                        <p:strVal val="visible"/>
                                      </p:to>
                                    </p:set>
                                    <p:anim calcmode="lin" valueType="num">
                                      <p:cBhvr>
                                        <p:cTn id="23" dur="1000" fill="hold"/>
                                        <p:tgtEl>
                                          <p:spTgt spid="922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2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2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26">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2"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226">
                                            <p:txEl>
                                              <p:pRg st="3" end="3"/>
                                            </p:txEl>
                                          </p:spTgt>
                                        </p:tgtEl>
                                        <p:attrNameLst>
                                          <p:attrName>style.visibility</p:attrName>
                                        </p:attrNameLst>
                                      </p:cBhvr>
                                      <p:to>
                                        <p:strVal val="visible"/>
                                      </p:to>
                                    </p:set>
                                    <p:anim calcmode="lin" valueType="num">
                                      <p:cBhvr>
                                        <p:cTn id="31" dur="1000" fill="hold"/>
                                        <p:tgtEl>
                                          <p:spTgt spid="922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22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22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26">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969D383-644B-490E-8AA9-B9D7D2D4C757}" type="slidenum">
              <a:rPr lang="en-US"/>
              <a:pPr/>
              <a:t>17</a:t>
            </a:fld>
            <a:endParaRPr lang="en-US" dirty="0"/>
          </a:p>
        </p:txBody>
      </p:sp>
      <p:grpSp>
        <p:nvGrpSpPr>
          <p:cNvPr id="10249" name="Group 9"/>
          <p:cNvGrpSpPr>
            <a:grpSpLocks/>
          </p:cNvGrpSpPr>
          <p:nvPr/>
        </p:nvGrpSpPr>
        <p:grpSpPr bwMode="auto">
          <a:xfrm>
            <a:off x="152400" y="1917700"/>
            <a:ext cx="9906000" cy="5168900"/>
            <a:chOff x="146" y="1208"/>
            <a:chExt cx="5955" cy="3523"/>
          </a:xfrm>
        </p:grpSpPr>
        <p:sp>
          <p:nvSpPr>
            <p:cNvPr id="1024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24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24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24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24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243" name="Rectangle 3"/>
          <p:cNvSpPr>
            <a:spLocks noGrp="1" noChangeArrowheads="1"/>
          </p:cNvSpPr>
          <p:nvPr>
            <p:ph type="body" idx="1"/>
          </p:nvPr>
        </p:nvSpPr>
        <p:spPr>
          <a:xfrm>
            <a:off x="287338" y="376238"/>
            <a:ext cx="9269412"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RECORDING RECONNAISSANCE OBSERVATIONS</a:t>
            </a:r>
            <a:endParaRPr lang="en-US" dirty="0"/>
          </a:p>
        </p:txBody>
      </p:sp>
      <p:sp>
        <p:nvSpPr>
          <p:cNvPr id="10250" name="Text Box 10"/>
          <p:cNvSpPr txBox="1">
            <a:spLocks noChangeArrowheads="1"/>
          </p:cNvSpPr>
          <p:nvPr/>
        </p:nvSpPr>
        <p:spPr bwMode="auto">
          <a:xfrm>
            <a:off x="533400" y="2843213"/>
            <a:ext cx="8915400" cy="31051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Make your notes as detailed as possible when performing the site reconnaissance.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Use a rough checklist to help you with your site observations if need be.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Make a rough sketch of the project area.</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50">
                                            <p:txEl>
                                              <p:pRg st="0" end="0"/>
                                            </p:txEl>
                                          </p:spTgt>
                                        </p:tgtEl>
                                        <p:attrNameLst>
                                          <p:attrName>style.visibility</p:attrName>
                                        </p:attrNameLst>
                                      </p:cBhvr>
                                      <p:to>
                                        <p:strVal val="visible"/>
                                      </p:to>
                                    </p:set>
                                    <p:anim calcmode="lin" valueType="num">
                                      <p:cBhvr>
                                        <p:cTn id="7" dur="5000" fill="hold"/>
                                        <p:tgtEl>
                                          <p:spTgt spid="10250">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0250">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250">
                                            <p:txEl>
                                              <p:pRg st="1" end="1"/>
                                            </p:txEl>
                                          </p:spTgt>
                                        </p:tgtEl>
                                        <p:attrNameLst>
                                          <p:attrName>style.visibility</p:attrName>
                                        </p:attrNameLst>
                                      </p:cBhvr>
                                      <p:to>
                                        <p:strVal val="visible"/>
                                      </p:to>
                                    </p:set>
                                    <p:anim calcmode="lin" valueType="num">
                                      <p:cBhvr>
                                        <p:cTn id="13" dur="5000" fill="hold"/>
                                        <p:tgtEl>
                                          <p:spTgt spid="10250">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0250">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p:tgtEl>
                                      </p:cMediaNode>
                                    </p:audio>
                                  </p:sub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0250">
                                            <p:txEl>
                                              <p:pRg st="2" end="2"/>
                                            </p:txEl>
                                          </p:spTgt>
                                        </p:tgtEl>
                                        <p:attrNameLst>
                                          <p:attrName>style.visibility</p:attrName>
                                        </p:attrNameLst>
                                      </p:cBhvr>
                                      <p:to>
                                        <p:strVal val="visible"/>
                                      </p:to>
                                    </p:set>
                                    <p:anim calcmode="lin" valueType="num">
                                      <p:cBhvr>
                                        <p:cTn id="19" dur="5000" fill="hold"/>
                                        <p:tgtEl>
                                          <p:spTgt spid="10250">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0250">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DB70671-D905-4E97-987F-C03C1A3DC24C}" type="slidenum">
              <a:rPr lang="en-US"/>
              <a:pPr/>
              <a:t>18</a:t>
            </a:fld>
            <a:endParaRPr lang="en-US" dirty="0"/>
          </a:p>
        </p:txBody>
      </p:sp>
      <p:sp>
        <p:nvSpPr>
          <p:cNvPr id="156674"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98FB300C-7298-4B2A-8768-F802C0B2DF72}" type="slidenum">
              <a:rPr lang="en-US"/>
              <a:pPr/>
              <a:t>19</a:t>
            </a:fld>
            <a:endParaRPr lang="en-US" dirty="0"/>
          </a:p>
        </p:txBody>
      </p:sp>
      <p:grpSp>
        <p:nvGrpSpPr>
          <p:cNvPr id="67593" name="Group 9"/>
          <p:cNvGrpSpPr>
            <a:grpSpLocks/>
          </p:cNvGrpSpPr>
          <p:nvPr/>
        </p:nvGrpSpPr>
        <p:grpSpPr bwMode="auto">
          <a:xfrm>
            <a:off x="231775" y="1917700"/>
            <a:ext cx="9453563" cy="5168900"/>
            <a:chOff x="146" y="1208"/>
            <a:chExt cx="5955" cy="3523"/>
          </a:xfrm>
        </p:grpSpPr>
        <p:sp>
          <p:nvSpPr>
            <p:cNvPr id="6758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758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759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759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759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7587" name="Rectangle 3"/>
          <p:cNvSpPr>
            <a:spLocks noGrp="1" noChangeArrowheads="1"/>
          </p:cNvSpPr>
          <p:nvPr>
            <p:ph type="body" idx="1"/>
          </p:nvPr>
        </p:nvSpPr>
        <p:spPr>
          <a:xfrm>
            <a:off x="496888" y="2328863"/>
            <a:ext cx="4465637" cy="5081587"/>
          </a:xfrm>
          <a:noFill/>
          <a:ln/>
        </p:spPr>
        <p:txBody>
          <a:bodyPr lIns="0" tIns="0" rIns="0" bIns="0"/>
          <a:lstStyle/>
          <a:p>
            <a:pPr marL="207963" indent="-207963" defTabSz="457200">
              <a:spcBef>
                <a:spcPct val="0"/>
              </a:spcBef>
              <a:buClr>
                <a:srgbClr val="820040"/>
              </a:buClr>
              <a:buSzPct val="90000"/>
              <a:buFont typeface="Monotype Sorts" pitchFamily="2" charset="2"/>
              <a:buNone/>
            </a:pPr>
            <a:r>
              <a:rPr lang="en-US" sz="2400" b="1" dirty="0">
                <a:solidFill>
                  <a:srgbClr val="000000"/>
                </a:solidFill>
                <a:latin typeface="Arial" charset="0"/>
              </a:rPr>
              <a:t>The drainage hydrology cycle is the continuous process which carries water from the ocean to the atmosphere to the land, and back to sea.</a:t>
            </a:r>
            <a:br>
              <a:rPr lang="en-US" sz="2400" b="1" dirty="0">
                <a:solidFill>
                  <a:srgbClr val="000000"/>
                </a:solidFill>
                <a:latin typeface="Arial" charset="0"/>
              </a:rPr>
            </a:br>
            <a:endParaRPr lang="en-US" sz="2400" b="1" dirty="0">
              <a:solidFill>
                <a:srgbClr val="000000"/>
              </a:solidFill>
              <a:latin typeface="Arial" charset="0"/>
            </a:endParaRPr>
          </a:p>
          <a:p>
            <a:pPr marL="207963" indent="-207963" defTabSz="457200">
              <a:spcBef>
                <a:spcPct val="0"/>
              </a:spcBef>
              <a:buClr>
                <a:srgbClr val="820040"/>
              </a:buClr>
              <a:buSzPct val="90000"/>
              <a:buFont typeface="Monotype Sorts" pitchFamily="2" charset="2"/>
              <a:buNone/>
            </a:pPr>
            <a:r>
              <a:rPr lang="en-US" sz="2400" b="1" dirty="0">
                <a:solidFill>
                  <a:srgbClr val="000000"/>
                </a:solidFill>
                <a:latin typeface="Arial" charset="0"/>
              </a:rPr>
              <a:t> A number of sub-cycles take place at the same time during the overall cycle.</a:t>
            </a:r>
            <a:endParaRPr lang="en-US" dirty="0"/>
          </a:p>
        </p:txBody>
      </p:sp>
      <p:sp>
        <p:nvSpPr>
          <p:cNvPr id="67594" name="Text Box 10"/>
          <p:cNvSpPr txBox="1">
            <a:spLocks noChangeArrowheads="1"/>
          </p:cNvSpPr>
          <p:nvPr/>
        </p:nvSpPr>
        <p:spPr bwMode="auto">
          <a:xfrm>
            <a:off x="287338" y="381000"/>
            <a:ext cx="9269412" cy="1428750"/>
          </a:xfrm>
          <a:prstGeom prst="rect">
            <a:avLst/>
          </a:prstGeom>
          <a:noFill/>
          <a:ln w="9525">
            <a:noFill/>
            <a:miter lim="800000"/>
            <a:headEnd/>
            <a:tailEnd/>
          </a:ln>
          <a:effectLst/>
        </p:spPr>
        <p:txBody>
          <a:bodyPr lIns="0" tIns="0" rIns="0" bIns="0" anchor="b"/>
          <a:lstStyle/>
          <a:p>
            <a:pPr algn="ctr" defTabSz="457200">
              <a:buClr>
                <a:srgbClr val="820040"/>
              </a:buClr>
              <a:buSzPct val="90000"/>
              <a:buFont typeface="Monotype Sorts" pitchFamily="2" charset="2"/>
              <a:buNone/>
            </a:pPr>
            <a:r>
              <a:rPr lang="en-US" sz="4600" b="1" dirty="0">
                <a:solidFill>
                  <a:srgbClr val="000000"/>
                </a:solidFill>
                <a:latin typeface="Perpetua" pitchFamily="18" charset="0"/>
              </a:rPr>
              <a:t>DRAINAGE HYDROLOGY CYCLE</a:t>
            </a:r>
            <a:endParaRPr lang="en-US" dirty="0"/>
          </a:p>
        </p:txBody>
      </p:sp>
      <p:grpSp>
        <p:nvGrpSpPr>
          <p:cNvPr id="67619" name="Group 35"/>
          <p:cNvGrpSpPr>
            <a:grpSpLocks/>
          </p:cNvGrpSpPr>
          <p:nvPr/>
        </p:nvGrpSpPr>
        <p:grpSpPr bwMode="auto">
          <a:xfrm>
            <a:off x="4953000" y="2209800"/>
            <a:ext cx="4219575" cy="4265613"/>
            <a:chOff x="3120" y="1592"/>
            <a:chExt cx="2658" cy="2687"/>
          </a:xfrm>
        </p:grpSpPr>
        <p:sp>
          <p:nvSpPr>
            <p:cNvPr id="67595" name="Freeform 11"/>
            <p:cNvSpPr>
              <a:spLocks/>
            </p:cNvSpPr>
            <p:nvPr/>
          </p:nvSpPr>
          <p:spPr bwMode="auto">
            <a:xfrm>
              <a:off x="4671" y="1882"/>
              <a:ext cx="1107" cy="2268"/>
            </a:xfrm>
            <a:custGeom>
              <a:avLst/>
              <a:gdLst/>
              <a:ahLst/>
              <a:cxnLst>
                <a:cxn ang="0">
                  <a:pos x="586" y="101"/>
                </a:cxn>
                <a:cxn ang="0">
                  <a:pos x="849" y="353"/>
                </a:cxn>
                <a:cxn ang="0">
                  <a:pos x="1019" y="655"/>
                </a:cxn>
                <a:cxn ang="0">
                  <a:pos x="1099" y="986"/>
                </a:cxn>
                <a:cxn ang="0">
                  <a:pos x="1089" y="1325"/>
                </a:cxn>
                <a:cxn ang="0">
                  <a:pos x="988" y="1651"/>
                </a:cxn>
                <a:cxn ang="0">
                  <a:pos x="799" y="1943"/>
                </a:cxn>
                <a:cxn ang="0">
                  <a:pos x="521" y="2177"/>
                </a:cxn>
                <a:cxn ang="0">
                  <a:pos x="0" y="2133"/>
                </a:cxn>
                <a:cxn ang="0">
                  <a:pos x="209" y="1771"/>
                </a:cxn>
                <a:cxn ang="0">
                  <a:pos x="356" y="1631"/>
                </a:cxn>
                <a:cxn ang="0">
                  <a:pos x="459" y="1464"/>
                </a:cxn>
                <a:cxn ang="0">
                  <a:pos x="518" y="1279"/>
                </a:cxn>
                <a:cxn ang="0">
                  <a:pos x="531" y="1088"/>
                </a:cxn>
                <a:cxn ang="0">
                  <a:pos x="498" y="897"/>
                </a:cxn>
                <a:cxn ang="0">
                  <a:pos x="419" y="717"/>
                </a:cxn>
                <a:cxn ang="0">
                  <a:pos x="292" y="557"/>
                </a:cxn>
                <a:cxn ang="0">
                  <a:pos x="217" y="474"/>
                </a:cxn>
                <a:cxn ang="0">
                  <a:pos x="242" y="450"/>
                </a:cxn>
                <a:cxn ang="0">
                  <a:pos x="279" y="427"/>
                </a:cxn>
                <a:cxn ang="0">
                  <a:pos x="325" y="405"/>
                </a:cxn>
                <a:cxn ang="0">
                  <a:pos x="372" y="385"/>
                </a:cxn>
                <a:cxn ang="0">
                  <a:pos x="417" y="366"/>
                </a:cxn>
                <a:cxn ang="0">
                  <a:pos x="452" y="347"/>
                </a:cxn>
                <a:cxn ang="0">
                  <a:pos x="473" y="328"/>
                </a:cxn>
                <a:cxn ang="0">
                  <a:pos x="490" y="288"/>
                </a:cxn>
                <a:cxn ang="0">
                  <a:pos x="499" y="232"/>
                </a:cxn>
                <a:cxn ang="0">
                  <a:pos x="495" y="177"/>
                </a:cxn>
                <a:cxn ang="0">
                  <a:pos x="480" y="125"/>
                </a:cxn>
                <a:cxn ang="0">
                  <a:pos x="460" y="79"/>
                </a:cxn>
                <a:cxn ang="0">
                  <a:pos x="441" y="41"/>
                </a:cxn>
                <a:cxn ang="0">
                  <a:pos x="425" y="15"/>
                </a:cxn>
                <a:cxn ang="0">
                  <a:pos x="419" y="2"/>
                </a:cxn>
                <a:cxn ang="0">
                  <a:pos x="422" y="0"/>
                </a:cxn>
              </a:cxnLst>
              <a:rect l="0" t="0" r="r" b="b"/>
              <a:pathLst>
                <a:path w="1107" h="2268">
                  <a:moveTo>
                    <a:pt x="422" y="0"/>
                  </a:moveTo>
                  <a:lnTo>
                    <a:pt x="586" y="101"/>
                  </a:lnTo>
                  <a:lnTo>
                    <a:pt x="730" y="219"/>
                  </a:lnTo>
                  <a:lnTo>
                    <a:pt x="849" y="353"/>
                  </a:lnTo>
                  <a:lnTo>
                    <a:pt x="946" y="498"/>
                  </a:lnTo>
                  <a:lnTo>
                    <a:pt x="1019" y="655"/>
                  </a:lnTo>
                  <a:lnTo>
                    <a:pt x="1070" y="818"/>
                  </a:lnTo>
                  <a:lnTo>
                    <a:pt x="1099" y="986"/>
                  </a:lnTo>
                  <a:lnTo>
                    <a:pt x="1106" y="1155"/>
                  </a:lnTo>
                  <a:lnTo>
                    <a:pt x="1089" y="1325"/>
                  </a:lnTo>
                  <a:lnTo>
                    <a:pt x="1050" y="1491"/>
                  </a:lnTo>
                  <a:lnTo>
                    <a:pt x="988" y="1651"/>
                  </a:lnTo>
                  <a:lnTo>
                    <a:pt x="905" y="1802"/>
                  </a:lnTo>
                  <a:lnTo>
                    <a:pt x="799" y="1943"/>
                  </a:lnTo>
                  <a:lnTo>
                    <a:pt x="672" y="2068"/>
                  </a:lnTo>
                  <a:lnTo>
                    <a:pt x="521" y="2177"/>
                  </a:lnTo>
                  <a:lnTo>
                    <a:pt x="351" y="2267"/>
                  </a:lnTo>
                  <a:lnTo>
                    <a:pt x="0" y="2133"/>
                  </a:lnTo>
                  <a:lnTo>
                    <a:pt x="119" y="1828"/>
                  </a:lnTo>
                  <a:lnTo>
                    <a:pt x="209" y="1771"/>
                  </a:lnTo>
                  <a:lnTo>
                    <a:pt x="288" y="1705"/>
                  </a:lnTo>
                  <a:lnTo>
                    <a:pt x="356" y="1631"/>
                  </a:lnTo>
                  <a:lnTo>
                    <a:pt x="414" y="1550"/>
                  </a:lnTo>
                  <a:lnTo>
                    <a:pt x="459" y="1464"/>
                  </a:lnTo>
                  <a:lnTo>
                    <a:pt x="495" y="1373"/>
                  </a:lnTo>
                  <a:lnTo>
                    <a:pt x="518" y="1279"/>
                  </a:lnTo>
                  <a:lnTo>
                    <a:pt x="531" y="1183"/>
                  </a:lnTo>
                  <a:lnTo>
                    <a:pt x="531" y="1088"/>
                  </a:lnTo>
                  <a:lnTo>
                    <a:pt x="521" y="992"/>
                  </a:lnTo>
                  <a:lnTo>
                    <a:pt x="498" y="897"/>
                  </a:lnTo>
                  <a:lnTo>
                    <a:pt x="465" y="805"/>
                  </a:lnTo>
                  <a:lnTo>
                    <a:pt x="419" y="717"/>
                  </a:lnTo>
                  <a:lnTo>
                    <a:pt x="362" y="634"/>
                  </a:lnTo>
                  <a:lnTo>
                    <a:pt x="292" y="557"/>
                  </a:lnTo>
                  <a:lnTo>
                    <a:pt x="212" y="487"/>
                  </a:lnTo>
                  <a:lnTo>
                    <a:pt x="217" y="474"/>
                  </a:lnTo>
                  <a:lnTo>
                    <a:pt x="227" y="462"/>
                  </a:lnTo>
                  <a:lnTo>
                    <a:pt x="242" y="450"/>
                  </a:lnTo>
                  <a:lnTo>
                    <a:pt x="260" y="438"/>
                  </a:lnTo>
                  <a:lnTo>
                    <a:pt x="279" y="427"/>
                  </a:lnTo>
                  <a:lnTo>
                    <a:pt x="302" y="416"/>
                  </a:lnTo>
                  <a:lnTo>
                    <a:pt x="325" y="405"/>
                  </a:lnTo>
                  <a:lnTo>
                    <a:pt x="349" y="394"/>
                  </a:lnTo>
                  <a:lnTo>
                    <a:pt x="372" y="385"/>
                  </a:lnTo>
                  <a:lnTo>
                    <a:pt x="395" y="375"/>
                  </a:lnTo>
                  <a:lnTo>
                    <a:pt x="417" y="366"/>
                  </a:lnTo>
                  <a:lnTo>
                    <a:pt x="436" y="356"/>
                  </a:lnTo>
                  <a:lnTo>
                    <a:pt x="452" y="347"/>
                  </a:lnTo>
                  <a:lnTo>
                    <a:pt x="465" y="337"/>
                  </a:lnTo>
                  <a:lnTo>
                    <a:pt x="473" y="328"/>
                  </a:lnTo>
                  <a:lnTo>
                    <a:pt x="478" y="317"/>
                  </a:lnTo>
                  <a:lnTo>
                    <a:pt x="490" y="288"/>
                  </a:lnTo>
                  <a:lnTo>
                    <a:pt x="497" y="260"/>
                  </a:lnTo>
                  <a:lnTo>
                    <a:pt x="499" y="232"/>
                  </a:lnTo>
                  <a:lnTo>
                    <a:pt x="499" y="203"/>
                  </a:lnTo>
                  <a:lnTo>
                    <a:pt x="495" y="177"/>
                  </a:lnTo>
                  <a:lnTo>
                    <a:pt x="488" y="150"/>
                  </a:lnTo>
                  <a:lnTo>
                    <a:pt x="480" y="125"/>
                  </a:lnTo>
                  <a:lnTo>
                    <a:pt x="471" y="100"/>
                  </a:lnTo>
                  <a:lnTo>
                    <a:pt x="460" y="79"/>
                  </a:lnTo>
                  <a:lnTo>
                    <a:pt x="451" y="59"/>
                  </a:lnTo>
                  <a:lnTo>
                    <a:pt x="441" y="41"/>
                  </a:lnTo>
                  <a:lnTo>
                    <a:pt x="433" y="26"/>
                  </a:lnTo>
                  <a:lnTo>
                    <a:pt x="425" y="15"/>
                  </a:lnTo>
                  <a:lnTo>
                    <a:pt x="421" y="6"/>
                  </a:lnTo>
                  <a:lnTo>
                    <a:pt x="419" y="2"/>
                  </a:lnTo>
                  <a:lnTo>
                    <a:pt x="422" y="0"/>
                  </a:lnTo>
                  <a:lnTo>
                    <a:pt x="422" y="0"/>
                  </a:lnTo>
                </a:path>
              </a:pathLst>
            </a:custGeom>
            <a:solidFill>
              <a:srgbClr val="0020C2"/>
            </a:solidFill>
            <a:ln w="9525">
              <a:noFill/>
              <a:round/>
              <a:headEnd type="none" w="med" len="med"/>
              <a:tailEnd type="none" w="med" len="med"/>
            </a:ln>
            <a:effectLst/>
          </p:spPr>
          <p:txBody>
            <a:bodyPr/>
            <a:lstStyle/>
            <a:p>
              <a:endParaRPr lang="en-US" dirty="0"/>
            </a:p>
          </p:txBody>
        </p:sp>
        <p:sp>
          <p:nvSpPr>
            <p:cNvPr id="67596" name="Freeform 12"/>
            <p:cNvSpPr>
              <a:spLocks/>
            </p:cNvSpPr>
            <p:nvPr/>
          </p:nvSpPr>
          <p:spPr bwMode="auto">
            <a:xfrm>
              <a:off x="4671" y="2182"/>
              <a:ext cx="749" cy="1834"/>
            </a:xfrm>
            <a:custGeom>
              <a:avLst/>
              <a:gdLst/>
              <a:ahLst/>
              <a:cxnLst>
                <a:cxn ang="0">
                  <a:pos x="441" y="1551"/>
                </a:cxn>
                <a:cxn ang="0">
                  <a:pos x="0" y="1833"/>
                </a:cxn>
                <a:cxn ang="0">
                  <a:pos x="119" y="1528"/>
                </a:cxn>
                <a:cxn ang="0">
                  <a:pos x="209" y="1471"/>
                </a:cxn>
                <a:cxn ang="0">
                  <a:pos x="288" y="1405"/>
                </a:cxn>
                <a:cxn ang="0">
                  <a:pos x="356" y="1331"/>
                </a:cxn>
                <a:cxn ang="0">
                  <a:pos x="414" y="1250"/>
                </a:cxn>
                <a:cxn ang="0">
                  <a:pos x="459" y="1164"/>
                </a:cxn>
                <a:cxn ang="0">
                  <a:pos x="495" y="1073"/>
                </a:cxn>
                <a:cxn ang="0">
                  <a:pos x="518" y="979"/>
                </a:cxn>
                <a:cxn ang="0">
                  <a:pos x="531" y="883"/>
                </a:cxn>
                <a:cxn ang="0">
                  <a:pos x="531" y="788"/>
                </a:cxn>
                <a:cxn ang="0">
                  <a:pos x="521" y="692"/>
                </a:cxn>
                <a:cxn ang="0">
                  <a:pos x="498" y="597"/>
                </a:cxn>
                <a:cxn ang="0">
                  <a:pos x="465" y="505"/>
                </a:cxn>
                <a:cxn ang="0">
                  <a:pos x="419" y="417"/>
                </a:cxn>
                <a:cxn ang="0">
                  <a:pos x="362" y="334"/>
                </a:cxn>
                <a:cxn ang="0">
                  <a:pos x="292" y="257"/>
                </a:cxn>
                <a:cxn ang="0">
                  <a:pos x="212" y="187"/>
                </a:cxn>
                <a:cxn ang="0">
                  <a:pos x="217" y="174"/>
                </a:cxn>
                <a:cxn ang="0">
                  <a:pos x="227" y="162"/>
                </a:cxn>
                <a:cxn ang="0">
                  <a:pos x="242" y="150"/>
                </a:cxn>
                <a:cxn ang="0">
                  <a:pos x="260" y="138"/>
                </a:cxn>
                <a:cxn ang="0">
                  <a:pos x="279" y="127"/>
                </a:cxn>
                <a:cxn ang="0">
                  <a:pos x="302" y="116"/>
                </a:cxn>
                <a:cxn ang="0">
                  <a:pos x="325" y="105"/>
                </a:cxn>
                <a:cxn ang="0">
                  <a:pos x="349" y="94"/>
                </a:cxn>
                <a:cxn ang="0">
                  <a:pos x="372" y="85"/>
                </a:cxn>
                <a:cxn ang="0">
                  <a:pos x="395" y="75"/>
                </a:cxn>
                <a:cxn ang="0">
                  <a:pos x="417" y="66"/>
                </a:cxn>
                <a:cxn ang="0">
                  <a:pos x="436" y="56"/>
                </a:cxn>
                <a:cxn ang="0">
                  <a:pos x="452" y="47"/>
                </a:cxn>
                <a:cxn ang="0">
                  <a:pos x="465" y="37"/>
                </a:cxn>
                <a:cxn ang="0">
                  <a:pos x="473" y="28"/>
                </a:cxn>
                <a:cxn ang="0">
                  <a:pos x="478" y="17"/>
                </a:cxn>
                <a:cxn ang="0">
                  <a:pos x="497" y="0"/>
                </a:cxn>
                <a:cxn ang="0">
                  <a:pos x="524" y="2"/>
                </a:cxn>
                <a:cxn ang="0">
                  <a:pos x="556" y="24"/>
                </a:cxn>
                <a:cxn ang="0">
                  <a:pos x="593" y="64"/>
                </a:cxn>
                <a:cxn ang="0">
                  <a:pos x="629" y="121"/>
                </a:cxn>
                <a:cxn ang="0">
                  <a:pos x="664" y="193"/>
                </a:cxn>
                <a:cxn ang="0">
                  <a:pos x="696" y="281"/>
                </a:cxn>
                <a:cxn ang="0">
                  <a:pos x="723" y="381"/>
                </a:cxn>
                <a:cxn ang="0">
                  <a:pos x="740" y="495"/>
                </a:cxn>
                <a:cxn ang="0">
                  <a:pos x="748" y="621"/>
                </a:cxn>
                <a:cxn ang="0">
                  <a:pos x="741" y="757"/>
                </a:cxn>
                <a:cxn ang="0">
                  <a:pos x="721" y="901"/>
                </a:cxn>
                <a:cxn ang="0">
                  <a:pos x="683" y="1055"/>
                </a:cxn>
                <a:cxn ang="0">
                  <a:pos x="625" y="1215"/>
                </a:cxn>
                <a:cxn ang="0">
                  <a:pos x="545" y="1381"/>
                </a:cxn>
                <a:cxn ang="0">
                  <a:pos x="441" y="1551"/>
                </a:cxn>
                <a:cxn ang="0">
                  <a:pos x="441" y="1551"/>
                </a:cxn>
              </a:cxnLst>
              <a:rect l="0" t="0" r="r" b="b"/>
              <a:pathLst>
                <a:path w="749" h="1834">
                  <a:moveTo>
                    <a:pt x="441" y="1551"/>
                  </a:moveTo>
                  <a:lnTo>
                    <a:pt x="0" y="1833"/>
                  </a:lnTo>
                  <a:lnTo>
                    <a:pt x="119" y="1528"/>
                  </a:lnTo>
                  <a:lnTo>
                    <a:pt x="209" y="1471"/>
                  </a:lnTo>
                  <a:lnTo>
                    <a:pt x="288" y="1405"/>
                  </a:lnTo>
                  <a:lnTo>
                    <a:pt x="356" y="1331"/>
                  </a:lnTo>
                  <a:lnTo>
                    <a:pt x="414" y="1250"/>
                  </a:lnTo>
                  <a:lnTo>
                    <a:pt x="459" y="1164"/>
                  </a:lnTo>
                  <a:lnTo>
                    <a:pt x="495" y="1073"/>
                  </a:lnTo>
                  <a:lnTo>
                    <a:pt x="518" y="979"/>
                  </a:lnTo>
                  <a:lnTo>
                    <a:pt x="531" y="883"/>
                  </a:lnTo>
                  <a:lnTo>
                    <a:pt x="531" y="788"/>
                  </a:lnTo>
                  <a:lnTo>
                    <a:pt x="521" y="692"/>
                  </a:lnTo>
                  <a:lnTo>
                    <a:pt x="498" y="597"/>
                  </a:lnTo>
                  <a:lnTo>
                    <a:pt x="465" y="505"/>
                  </a:lnTo>
                  <a:lnTo>
                    <a:pt x="419" y="417"/>
                  </a:lnTo>
                  <a:lnTo>
                    <a:pt x="362" y="334"/>
                  </a:lnTo>
                  <a:lnTo>
                    <a:pt x="292" y="257"/>
                  </a:lnTo>
                  <a:lnTo>
                    <a:pt x="212" y="187"/>
                  </a:lnTo>
                  <a:lnTo>
                    <a:pt x="217" y="174"/>
                  </a:lnTo>
                  <a:lnTo>
                    <a:pt x="227" y="162"/>
                  </a:lnTo>
                  <a:lnTo>
                    <a:pt x="242" y="150"/>
                  </a:lnTo>
                  <a:lnTo>
                    <a:pt x="260" y="138"/>
                  </a:lnTo>
                  <a:lnTo>
                    <a:pt x="279" y="127"/>
                  </a:lnTo>
                  <a:lnTo>
                    <a:pt x="302" y="116"/>
                  </a:lnTo>
                  <a:lnTo>
                    <a:pt x="325" y="105"/>
                  </a:lnTo>
                  <a:lnTo>
                    <a:pt x="349" y="94"/>
                  </a:lnTo>
                  <a:lnTo>
                    <a:pt x="372" y="85"/>
                  </a:lnTo>
                  <a:lnTo>
                    <a:pt x="395" y="75"/>
                  </a:lnTo>
                  <a:lnTo>
                    <a:pt x="417" y="66"/>
                  </a:lnTo>
                  <a:lnTo>
                    <a:pt x="436" y="56"/>
                  </a:lnTo>
                  <a:lnTo>
                    <a:pt x="452" y="47"/>
                  </a:lnTo>
                  <a:lnTo>
                    <a:pt x="465" y="37"/>
                  </a:lnTo>
                  <a:lnTo>
                    <a:pt x="473" y="28"/>
                  </a:lnTo>
                  <a:lnTo>
                    <a:pt x="478" y="17"/>
                  </a:lnTo>
                  <a:lnTo>
                    <a:pt x="497" y="0"/>
                  </a:lnTo>
                  <a:lnTo>
                    <a:pt x="524" y="2"/>
                  </a:lnTo>
                  <a:lnTo>
                    <a:pt x="556" y="24"/>
                  </a:lnTo>
                  <a:lnTo>
                    <a:pt x="593" y="64"/>
                  </a:lnTo>
                  <a:lnTo>
                    <a:pt x="629" y="121"/>
                  </a:lnTo>
                  <a:lnTo>
                    <a:pt x="664" y="193"/>
                  </a:lnTo>
                  <a:lnTo>
                    <a:pt x="696" y="281"/>
                  </a:lnTo>
                  <a:lnTo>
                    <a:pt x="723" y="381"/>
                  </a:lnTo>
                  <a:lnTo>
                    <a:pt x="740" y="495"/>
                  </a:lnTo>
                  <a:lnTo>
                    <a:pt x="748" y="621"/>
                  </a:lnTo>
                  <a:lnTo>
                    <a:pt x="741" y="757"/>
                  </a:lnTo>
                  <a:lnTo>
                    <a:pt x="721" y="901"/>
                  </a:lnTo>
                  <a:lnTo>
                    <a:pt x="683" y="1055"/>
                  </a:lnTo>
                  <a:lnTo>
                    <a:pt x="625" y="1215"/>
                  </a:lnTo>
                  <a:lnTo>
                    <a:pt x="545" y="1381"/>
                  </a:lnTo>
                  <a:lnTo>
                    <a:pt x="441" y="1551"/>
                  </a:lnTo>
                  <a:lnTo>
                    <a:pt x="441" y="1551"/>
                  </a:lnTo>
                </a:path>
              </a:pathLst>
            </a:custGeom>
            <a:solidFill>
              <a:srgbClr val="4181FF"/>
            </a:solidFill>
            <a:ln w="9525">
              <a:noFill/>
              <a:round/>
              <a:headEnd type="none" w="med" len="med"/>
              <a:tailEnd type="none" w="med" len="med"/>
            </a:ln>
            <a:effectLst/>
          </p:spPr>
          <p:txBody>
            <a:bodyPr/>
            <a:lstStyle/>
            <a:p>
              <a:endParaRPr lang="en-US" dirty="0"/>
            </a:p>
          </p:txBody>
        </p:sp>
        <p:sp>
          <p:nvSpPr>
            <p:cNvPr id="67597" name="Freeform 13"/>
            <p:cNvSpPr>
              <a:spLocks/>
            </p:cNvSpPr>
            <p:nvPr/>
          </p:nvSpPr>
          <p:spPr bwMode="auto">
            <a:xfrm>
              <a:off x="3295" y="1752"/>
              <a:ext cx="1888" cy="1193"/>
            </a:xfrm>
            <a:custGeom>
              <a:avLst/>
              <a:gdLst/>
              <a:ahLst/>
              <a:cxnLst>
                <a:cxn ang="0">
                  <a:pos x="1439" y="538"/>
                </a:cxn>
                <a:cxn ang="0">
                  <a:pos x="1241" y="484"/>
                </a:cxn>
                <a:cxn ang="0">
                  <a:pos x="1043" y="480"/>
                </a:cxn>
                <a:cxn ang="0">
                  <a:pos x="853" y="525"/>
                </a:cxn>
                <a:cxn ang="0">
                  <a:pos x="681" y="611"/>
                </a:cxn>
                <a:cxn ang="0">
                  <a:pos x="533" y="738"/>
                </a:cxn>
                <a:cxn ang="0">
                  <a:pos x="421" y="897"/>
                </a:cxn>
                <a:cxn ang="0">
                  <a:pos x="353" y="1088"/>
                </a:cxn>
                <a:cxn ang="0">
                  <a:pos x="0" y="1171"/>
                </a:cxn>
                <a:cxn ang="0">
                  <a:pos x="58" y="860"/>
                </a:cxn>
                <a:cxn ang="0">
                  <a:pos x="187" y="586"/>
                </a:cxn>
                <a:cxn ang="0">
                  <a:pos x="373" y="356"/>
                </a:cxn>
                <a:cxn ang="0">
                  <a:pos x="605" y="177"/>
                </a:cxn>
                <a:cxn ang="0">
                  <a:pos x="873" y="57"/>
                </a:cxn>
                <a:cxn ang="0">
                  <a:pos x="1163" y="1"/>
                </a:cxn>
                <a:cxn ang="0">
                  <a:pos x="1465" y="17"/>
                </a:cxn>
                <a:cxn ang="0">
                  <a:pos x="1767" y="110"/>
                </a:cxn>
                <a:cxn ang="0">
                  <a:pos x="1783" y="133"/>
                </a:cxn>
                <a:cxn ang="0">
                  <a:pos x="1805" y="171"/>
                </a:cxn>
                <a:cxn ang="0">
                  <a:pos x="1829" y="222"/>
                </a:cxn>
                <a:cxn ang="0">
                  <a:pos x="1853" y="279"/>
                </a:cxn>
                <a:cxn ang="0">
                  <a:pos x="1873" y="340"/>
                </a:cxn>
                <a:cxn ang="0">
                  <a:pos x="1885" y="396"/>
                </a:cxn>
                <a:cxn ang="0">
                  <a:pos x="1887" y="444"/>
                </a:cxn>
                <a:cxn ang="0">
                  <a:pos x="1876" y="477"/>
                </a:cxn>
                <a:cxn ang="0">
                  <a:pos x="1841" y="518"/>
                </a:cxn>
                <a:cxn ang="0">
                  <a:pos x="1795" y="545"/>
                </a:cxn>
                <a:cxn ang="0">
                  <a:pos x="1743" y="560"/>
                </a:cxn>
                <a:cxn ang="0">
                  <a:pos x="1690" y="568"/>
                </a:cxn>
                <a:cxn ang="0">
                  <a:pos x="1637" y="572"/>
                </a:cxn>
                <a:cxn ang="0">
                  <a:pos x="1591" y="573"/>
                </a:cxn>
                <a:cxn ang="0">
                  <a:pos x="1555" y="577"/>
                </a:cxn>
                <a:cxn ang="0">
                  <a:pos x="1534" y="585"/>
                </a:cxn>
              </a:cxnLst>
              <a:rect l="0" t="0" r="r" b="b"/>
              <a:pathLst>
                <a:path w="1888" h="1193">
                  <a:moveTo>
                    <a:pt x="1534" y="585"/>
                  </a:moveTo>
                  <a:lnTo>
                    <a:pt x="1439" y="538"/>
                  </a:lnTo>
                  <a:lnTo>
                    <a:pt x="1341" y="504"/>
                  </a:lnTo>
                  <a:lnTo>
                    <a:pt x="1241" y="484"/>
                  </a:lnTo>
                  <a:lnTo>
                    <a:pt x="1142" y="475"/>
                  </a:lnTo>
                  <a:lnTo>
                    <a:pt x="1043" y="480"/>
                  </a:lnTo>
                  <a:lnTo>
                    <a:pt x="947" y="496"/>
                  </a:lnTo>
                  <a:lnTo>
                    <a:pt x="853" y="525"/>
                  </a:lnTo>
                  <a:lnTo>
                    <a:pt x="765" y="562"/>
                  </a:lnTo>
                  <a:lnTo>
                    <a:pt x="681" y="611"/>
                  </a:lnTo>
                  <a:lnTo>
                    <a:pt x="604" y="670"/>
                  </a:lnTo>
                  <a:lnTo>
                    <a:pt x="533" y="738"/>
                  </a:lnTo>
                  <a:lnTo>
                    <a:pt x="472" y="813"/>
                  </a:lnTo>
                  <a:lnTo>
                    <a:pt x="421" y="897"/>
                  </a:lnTo>
                  <a:lnTo>
                    <a:pt x="381" y="989"/>
                  </a:lnTo>
                  <a:lnTo>
                    <a:pt x="353" y="1088"/>
                  </a:lnTo>
                  <a:lnTo>
                    <a:pt x="338" y="1192"/>
                  </a:lnTo>
                  <a:lnTo>
                    <a:pt x="0" y="1171"/>
                  </a:lnTo>
                  <a:lnTo>
                    <a:pt x="19" y="1012"/>
                  </a:lnTo>
                  <a:lnTo>
                    <a:pt x="58" y="860"/>
                  </a:lnTo>
                  <a:lnTo>
                    <a:pt x="113" y="718"/>
                  </a:lnTo>
                  <a:lnTo>
                    <a:pt x="187" y="586"/>
                  </a:lnTo>
                  <a:lnTo>
                    <a:pt x="273" y="466"/>
                  </a:lnTo>
                  <a:lnTo>
                    <a:pt x="373" y="356"/>
                  </a:lnTo>
                  <a:lnTo>
                    <a:pt x="483" y="260"/>
                  </a:lnTo>
                  <a:lnTo>
                    <a:pt x="605" y="177"/>
                  </a:lnTo>
                  <a:lnTo>
                    <a:pt x="735" y="109"/>
                  </a:lnTo>
                  <a:lnTo>
                    <a:pt x="873" y="57"/>
                  </a:lnTo>
                  <a:lnTo>
                    <a:pt x="1015" y="21"/>
                  </a:lnTo>
                  <a:lnTo>
                    <a:pt x="1163" y="1"/>
                  </a:lnTo>
                  <a:lnTo>
                    <a:pt x="1313" y="0"/>
                  </a:lnTo>
                  <a:lnTo>
                    <a:pt x="1465" y="17"/>
                  </a:lnTo>
                  <a:lnTo>
                    <a:pt x="1616" y="54"/>
                  </a:lnTo>
                  <a:lnTo>
                    <a:pt x="1767" y="110"/>
                  </a:lnTo>
                  <a:lnTo>
                    <a:pt x="1773" y="119"/>
                  </a:lnTo>
                  <a:lnTo>
                    <a:pt x="1783" y="133"/>
                  </a:lnTo>
                  <a:lnTo>
                    <a:pt x="1793" y="150"/>
                  </a:lnTo>
                  <a:lnTo>
                    <a:pt x="1805" y="171"/>
                  </a:lnTo>
                  <a:lnTo>
                    <a:pt x="1816" y="195"/>
                  </a:lnTo>
                  <a:lnTo>
                    <a:pt x="1829" y="222"/>
                  </a:lnTo>
                  <a:lnTo>
                    <a:pt x="1841" y="251"/>
                  </a:lnTo>
                  <a:lnTo>
                    <a:pt x="1853" y="279"/>
                  </a:lnTo>
                  <a:lnTo>
                    <a:pt x="1863" y="310"/>
                  </a:lnTo>
                  <a:lnTo>
                    <a:pt x="1873" y="340"/>
                  </a:lnTo>
                  <a:lnTo>
                    <a:pt x="1879" y="369"/>
                  </a:lnTo>
                  <a:lnTo>
                    <a:pt x="1885" y="396"/>
                  </a:lnTo>
                  <a:lnTo>
                    <a:pt x="1887" y="422"/>
                  </a:lnTo>
                  <a:lnTo>
                    <a:pt x="1887" y="444"/>
                  </a:lnTo>
                  <a:lnTo>
                    <a:pt x="1883" y="463"/>
                  </a:lnTo>
                  <a:lnTo>
                    <a:pt x="1876" y="477"/>
                  </a:lnTo>
                  <a:lnTo>
                    <a:pt x="1859" y="500"/>
                  </a:lnTo>
                  <a:lnTo>
                    <a:pt x="1841" y="518"/>
                  </a:lnTo>
                  <a:lnTo>
                    <a:pt x="1818" y="533"/>
                  </a:lnTo>
                  <a:lnTo>
                    <a:pt x="1795" y="545"/>
                  </a:lnTo>
                  <a:lnTo>
                    <a:pt x="1769" y="554"/>
                  </a:lnTo>
                  <a:lnTo>
                    <a:pt x="1743" y="560"/>
                  </a:lnTo>
                  <a:lnTo>
                    <a:pt x="1716" y="565"/>
                  </a:lnTo>
                  <a:lnTo>
                    <a:pt x="1690" y="568"/>
                  </a:lnTo>
                  <a:lnTo>
                    <a:pt x="1663" y="570"/>
                  </a:lnTo>
                  <a:lnTo>
                    <a:pt x="1637" y="572"/>
                  </a:lnTo>
                  <a:lnTo>
                    <a:pt x="1612" y="573"/>
                  </a:lnTo>
                  <a:lnTo>
                    <a:pt x="1591" y="573"/>
                  </a:lnTo>
                  <a:lnTo>
                    <a:pt x="1571" y="575"/>
                  </a:lnTo>
                  <a:lnTo>
                    <a:pt x="1555" y="577"/>
                  </a:lnTo>
                  <a:lnTo>
                    <a:pt x="1542" y="581"/>
                  </a:lnTo>
                  <a:lnTo>
                    <a:pt x="1534" y="585"/>
                  </a:lnTo>
                  <a:lnTo>
                    <a:pt x="1534" y="585"/>
                  </a:lnTo>
                </a:path>
              </a:pathLst>
            </a:custGeom>
            <a:solidFill>
              <a:srgbClr val="FFE118"/>
            </a:solidFill>
            <a:ln w="9525">
              <a:noFill/>
              <a:round/>
              <a:headEnd type="none" w="med" len="med"/>
              <a:tailEnd type="none" w="med" len="med"/>
            </a:ln>
            <a:effectLst/>
          </p:spPr>
          <p:txBody>
            <a:bodyPr/>
            <a:lstStyle/>
            <a:p>
              <a:endParaRPr lang="en-US" dirty="0"/>
            </a:p>
          </p:txBody>
        </p:sp>
        <p:sp>
          <p:nvSpPr>
            <p:cNvPr id="67598" name="Freeform 14"/>
            <p:cNvSpPr>
              <a:spLocks/>
            </p:cNvSpPr>
            <p:nvPr/>
          </p:nvSpPr>
          <p:spPr bwMode="auto">
            <a:xfrm>
              <a:off x="3577" y="1936"/>
              <a:ext cx="1600" cy="1009"/>
            </a:xfrm>
            <a:custGeom>
              <a:avLst/>
              <a:gdLst/>
              <a:ahLst/>
              <a:cxnLst>
                <a:cxn ang="0">
                  <a:pos x="1157" y="354"/>
                </a:cxn>
                <a:cxn ang="0">
                  <a:pos x="959" y="300"/>
                </a:cxn>
                <a:cxn ang="0">
                  <a:pos x="761" y="296"/>
                </a:cxn>
                <a:cxn ang="0">
                  <a:pos x="571" y="341"/>
                </a:cxn>
                <a:cxn ang="0">
                  <a:pos x="399" y="427"/>
                </a:cxn>
                <a:cxn ang="0">
                  <a:pos x="251" y="554"/>
                </a:cxn>
                <a:cxn ang="0">
                  <a:pos x="139" y="713"/>
                </a:cxn>
                <a:cxn ang="0">
                  <a:pos x="71" y="904"/>
                </a:cxn>
                <a:cxn ang="0">
                  <a:pos x="0" y="901"/>
                </a:cxn>
                <a:cxn ang="0">
                  <a:pos x="40" y="603"/>
                </a:cxn>
                <a:cxn ang="0">
                  <a:pos x="119" y="366"/>
                </a:cxn>
                <a:cxn ang="0">
                  <a:pos x="236" y="187"/>
                </a:cxn>
                <a:cxn ang="0">
                  <a:pos x="390" y="68"/>
                </a:cxn>
                <a:cxn ang="0">
                  <a:pos x="578" y="9"/>
                </a:cxn>
                <a:cxn ang="0">
                  <a:pos x="800" y="5"/>
                </a:cxn>
                <a:cxn ang="0">
                  <a:pos x="1055" y="58"/>
                </a:cxn>
                <a:cxn ang="0">
                  <a:pos x="1340" y="166"/>
                </a:cxn>
                <a:cxn ang="0">
                  <a:pos x="1361" y="178"/>
                </a:cxn>
                <a:cxn ang="0">
                  <a:pos x="1399" y="189"/>
                </a:cxn>
                <a:cxn ang="0">
                  <a:pos x="1446" y="203"/>
                </a:cxn>
                <a:cxn ang="0">
                  <a:pos x="1497" y="216"/>
                </a:cxn>
                <a:cxn ang="0">
                  <a:pos x="1544" y="233"/>
                </a:cxn>
                <a:cxn ang="0">
                  <a:pos x="1580" y="250"/>
                </a:cxn>
                <a:cxn ang="0">
                  <a:pos x="1599" y="270"/>
                </a:cxn>
                <a:cxn ang="0">
                  <a:pos x="1594" y="293"/>
                </a:cxn>
                <a:cxn ang="0">
                  <a:pos x="1559" y="334"/>
                </a:cxn>
                <a:cxn ang="0">
                  <a:pos x="1513" y="361"/>
                </a:cxn>
                <a:cxn ang="0">
                  <a:pos x="1461" y="376"/>
                </a:cxn>
                <a:cxn ang="0">
                  <a:pos x="1408" y="384"/>
                </a:cxn>
                <a:cxn ang="0">
                  <a:pos x="1355" y="388"/>
                </a:cxn>
                <a:cxn ang="0">
                  <a:pos x="1309" y="389"/>
                </a:cxn>
                <a:cxn ang="0">
                  <a:pos x="1273" y="393"/>
                </a:cxn>
                <a:cxn ang="0">
                  <a:pos x="1252" y="401"/>
                </a:cxn>
              </a:cxnLst>
              <a:rect l="0" t="0" r="r" b="b"/>
              <a:pathLst>
                <a:path w="1600" h="1009">
                  <a:moveTo>
                    <a:pt x="1252" y="401"/>
                  </a:moveTo>
                  <a:lnTo>
                    <a:pt x="1157" y="354"/>
                  </a:lnTo>
                  <a:lnTo>
                    <a:pt x="1059" y="320"/>
                  </a:lnTo>
                  <a:lnTo>
                    <a:pt x="959" y="300"/>
                  </a:lnTo>
                  <a:lnTo>
                    <a:pt x="860" y="291"/>
                  </a:lnTo>
                  <a:lnTo>
                    <a:pt x="761" y="296"/>
                  </a:lnTo>
                  <a:lnTo>
                    <a:pt x="665" y="312"/>
                  </a:lnTo>
                  <a:lnTo>
                    <a:pt x="571" y="341"/>
                  </a:lnTo>
                  <a:lnTo>
                    <a:pt x="483" y="378"/>
                  </a:lnTo>
                  <a:lnTo>
                    <a:pt x="399" y="427"/>
                  </a:lnTo>
                  <a:lnTo>
                    <a:pt x="322" y="486"/>
                  </a:lnTo>
                  <a:lnTo>
                    <a:pt x="251" y="554"/>
                  </a:lnTo>
                  <a:lnTo>
                    <a:pt x="190" y="629"/>
                  </a:lnTo>
                  <a:lnTo>
                    <a:pt x="139" y="713"/>
                  </a:lnTo>
                  <a:lnTo>
                    <a:pt x="99" y="805"/>
                  </a:lnTo>
                  <a:lnTo>
                    <a:pt x="71" y="904"/>
                  </a:lnTo>
                  <a:lnTo>
                    <a:pt x="56" y="1008"/>
                  </a:lnTo>
                  <a:lnTo>
                    <a:pt x="0" y="901"/>
                  </a:lnTo>
                  <a:lnTo>
                    <a:pt x="14" y="745"/>
                  </a:lnTo>
                  <a:lnTo>
                    <a:pt x="40" y="603"/>
                  </a:lnTo>
                  <a:lnTo>
                    <a:pt x="74" y="478"/>
                  </a:lnTo>
                  <a:lnTo>
                    <a:pt x="119" y="366"/>
                  </a:lnTo>
                  <a:lnTo>
                    <a:pt x="172" y="270"/>
                  </a:lnTo>
                  <a:lnTo>
                    <a:pt x="236" y="187"/>
                  </a:lnTo>
                  <a:lnTo>
                    <a:pt x="308" y="121"/>
                  </a:lnTo>
                  <a:lnTo>
                    <a:pt x="390" y="68"/>
                  </a:lnTo>
                  <a:lnTo>
                    <a:pt x="479" y="31"/>
                  </a:lnTo>
                  <a:lnTo>
                    <a:pt x="578" y="9"/>
                  </a:lnTo>
                  <a:lnTo>
                    <a:pt x="685" y="0"/>
                  </a:lnTo>
                  <a:lnTo>
                    <a:pt x="800" y="5"/>
                  </a:lnTo>
                  <a:lnTo>
                    <a:pt x="924" y="25"/>
                  </a:lnTo>
                  <a:lnTo>
                    <a:pt x="1055" y="58"/>
                  </a:lnTo>
                  <a:lnTo>
                    <a:pt x="1194" y="105"/>
                  </a:lnTo>
                  <a:lnTo>
                    <a:pt x="1340" y="166"/>
                  </a:lnTo>
                  <a:lnTo>
                    <a:pt x="1348" y="173"/>
                  </a:lnTo>
                  <a:lnTo>
                    <a:pt x="1361" y="178"/>
                  </a:lnTo>
                  <a:lnTo>
                    <a:pt x="1378" y="184"/>
                  </a:lnTo>
                  <a:lnTo>
                    <a:pt x="1399" y="189"/>
                  </a:lnTo>
                  <a:lnTo>
                    <a:pt x="1421" y="197"/>
                  </a:lnTo>
                  <a:lnTo>
                    <a:pt x="1446" y="203"/>
                  </a:lnTo>
                  <a:lnTo>
                    <a:pt x="1471" y="210"/>
                  </a:lnTo>
                  <a:lnTo>
                    <a:pt x="1497" y="216"/>
                  </a:lnTo>
                  <a:lnTo>
                    <a:pt x="1521" y="225"/>
                  </a:lnTo>
                  <a:lnTo>
                    <a:pt x="1544" y="233"/>
                  </a:lnTo>
                  <a:lnTo>
                    <a:pt x="1563" y="242"/>
                  </a:lnTo>
                  <a:lnTo>
                    <a:pt x="1580" y="250"/>
                  </a:lnTo>
                  <a:lnTo>
                    <a:pt x="1591" y="260"/>
                  </a:lnTo>
                  <a:lnTo>
                    <a:pt x="1599" y="270"/>
                  </a:lnTo>
                  <a:lnTo>
                    <a:pt x="1599" y="282"/>
                  </a:lnTo>
                  <a:lnTo>
                    <a:pt x="1594" y="293"/>
                  </a:lnTo>
                  <a:lnTo>
                    <a:pt x="1577" y="316"/>
                  </a:lnTo>
                  <a:lnTo>
                    <a:pt x="1559" y="334"/>
                  </a:lnTo>
                  <a:lnTo>
                    <a:pt x="1536" y="349"/>
                  </a:lnTo>
                  <a:lnTo>
                    <a:pt x="1513" y="361"/>
                  </a:lnTo>
                  <a:lnTo>
                    <a:pt x="1487" y="370"/>
                  </a:lnTo>
                  <a:lnTo>
                    <a:pt x="1461" y="376"/>
                  </a:lnTo>
                  <a:lnTo>
                    <a:pt x="1434" y="381"/>
                  </a:lnTo>
                  <a:lnTo>
                    <a:pt x="1408" y="384"/>
                  </a:lnTo>
                  <a:lnTo>
                    <a:pt x="1381" y="386"/>
                  </a:lnTo>
                  <a:lnTo>
                    <a:pt x="1355" y="388"/>
                  </a:lnTo>
                  <a:lnTo>
                    <a:pt x="1330" y="389"/>
                  </a:lnTo>
                  <a:lnTo>
                    <a:pt x="1309" y="389"/>
                  </a:lnTo>
                  <a:lnTo>
                    <a:pt x="1289" y="391"/>
                  </a:lnTo>
                  <a:lnTo>
                    <a:pt x="1273" y="393"/>
                  </a:lnTo>
                  <a:lnTo>
                    <a:pt x="1260" y="397"/>
                  </a:lnTo>
                  <a:lnTo>
                    <a:pt x="1252" y="401"/>
                  </a:lnTo>
                  <a:lnTo>
                    <a:pt x="1252" y="401"/>
                  </a:lnTo>
                </a:path>
              </a:pathLst>
            </a:custGeom>
            <a:solidFill>
              <a:srgbClr val="FFE118"/>
            </a:solidFill>
            <a:ln w="9525">
              <a:noFill/>
              <a:round/>
              <a:headEnd type="none" w="med" len="med"/>
              <a:tailEnd type="none" w="med" len="med"/>
            </a:ln>
            <a:effectLst/>
          </p:spPr>
          <p:txBody>
            <a:bodyPr/>
            <a:lstStyle/>
            <a:p>
              <a:endParaRPr lang="en-US" dirty="0"/>
            </a:p>
          </p:txBody>
        </p:sp>
        <p:sp>
          <p:nvSpPr>
            <p:cNvPr id="67599" name="Freeform 15"/>
            <p:cNvSpPr>
              <a:spLocks/>
            </p:cNvSpPr>
            <p:nvPr/>
          </p:nvSpPr>
          <p:spPr bwMode="auto">
            <a:xfrm>
              <a:off x="3278" y="2739"/>
              <a:ext cx="1722" cy="1516"/>
            </a:xfrm>
            <a:custGeom>
              <a:avLst/>
              <a:gdLst/>
              <a:ahLst/>
              <a:cxnLst>
                <a:cxn ang="0">
                  <a:pos x="1721" y="1422"/>
                </a:cxn>
                <a:cxn ang="0">
                  <a:pos x="1566" y="1475"/>
                </a:cxn>
                <a:cxn ang="0">
                  <a:pos x="1410" y="1505"/>
                </a:cxn>
                <a:cxn ang="0">
                  <a:pos x="1256" y="1515"/>
                </a:cxn>
                <a:cxn ang="0">
                  <a:pos x="1105" y="1505"/>
                </a:cxn>
                <a:cxn ang="0">
                  <a:pos x="957" y="1477"/>
                </a:cxn>
                <a:cxn ang="0">
                  <a:pos x="815" y="1431"/>
                </a:cxn>
                <a:cxn ang="0">
                  <a:pos x="679" y="1370"/>
                </a:cxn>
                <a:cxn ang="0">
                  <a:pos x="552" y="1293"/>
                </a:cxn>
                <a:cxn ang="0">
                  <a:pos x="433" y="1203"/>
                </a:cxn>
                <a:cxn ang="0">
                  <a:pos x="327" y="1099"/>
                </a:cxn>
                <a:cxn ang="0">
                  <a:pos x="232" y="984"/>
                </a:cxn>
                <a:cxn ang="0">
                  <a:pos x="152" y="856"/>
                </a:cxn>
                <a:cxn ang="0">
                  <a:pos x="87" y="720"/>
                </a:cxn>
                <a:cxn ang="0">
                  <a:pos x="39" y="575"/>
                </a:cxn>
                <a:cxn ang="0">
                  <a:pos x="9" y="422"/>
                </a:cxn>
                <a:cxn ang="0">
                  <a:pos x="0" y="263"/>
                </a:cxn>
                <a:cxn ang="0">
                  <a:pos x="197" y="0"/>
                </a:cxn>
                <a:cxn ang="0">
                  <a:pos x="348" y="264"/>
                </a:cxn>
                <a:cxn ang="0">
                  <a:pos x="350" y="375"/>
                </a:cxn>
                <a:cxn ang="0">
                  <a:pos x="367" y="480"/>
                </a:cxn>
                <a:cxn ang="0">
                  <a:pos x="396" y="579"/>
                </a:cxn>
                <a:cxn ang="0">
                  <a:pos x="439" y="670"/>
                </a:cxn>
                <a:cxn ang="0">
                  <a:pos x="491" y="756"/>
                </a:cxn>
                <a:cxn ang="0">
                  <a:pos x="555" y="832"/>
                </a:cxn>
                <a:cxn ang="0">
                  <a:pos x="627" y="900"/>
                </a:cxn>
                <a:cxn ang="0">
                  <a:pos x="708" y="957"/>
                </a:cxn>
                <a:cxn ang="0">
                  <a:pos x="792" y="1006"/>
                </a:cxn>
                <a:cxn ang="0">
                  <a:pos x="884" y="1042"/>
                </a:cxn>
                <a:cxn ang="0">
                  <a:pos x="980" y="1068"/>
                </a:cxn>
                <a:cxn ang="0">
                  <a:pos x="1079" y="1080"/>
                </a:cxn>
                <a:cxn ang="0">
                  <a:pos x="1180" y="1081"/>
                </a:cxn>
                <a:cxn ang="0">
                  <a:pos x="1282" y="1066"/>
                </a:cxn>
                <a:cxn ang="0">
                  <a:pos x="1384" y="1038"/>
                </a:cxn>
                <a:cxn ang="0">
                  <a:pos x="1486" y="992"/>
                </a:cxn>
                <a:cxn ang="0">
                  <a:pos x="1500" y="1011"/>
                </a:cxn>
                <a:cxn ang="0">
                  <a:pos x="1513" y="1032"/>
                </a:cxn>
                <a:cxn ang="0">
                  <a:pos x="1525" y="1057"/>
                </a:cxn>
                <a:cxn ang="0">
                  <a:pos x="1536" y="1082"/>
                </a:cxn>
                <a:cxn ang="0">
                  <a:pos x="1545" y="1111"/>
                </a:cxn>
                <a:cxn ang="0">
                  <a:pos x="1557" y="1140"/>
                </a:cxn>
                <a:cxn ang="0">
                  <a:pos x="1567" y="1171"/>
                </a:cxn>
                <a:cxn ang="0">
                  <a:pos x="1578" y="1201"/>
                </a:cxn>
                <a:cxn ang="0">
                  <a:pos x="1589" y="1232"/>
                </a:cxn>
                <a:cxn ang="0">
                  <a:pos x="1601" y="1263"/>
                </a:cxn>
                <a:cxn ang="0">
                  <a:pos x="1615" y="1293"/>
                </a:cxn>
                <a:cxn ang="0">
                  <a:pos x="1631" y="1322"/>
                </a:cxn>
                <a:cxn ang="0">
                  <a:pos x="1649" y="1351"/>
                </a:cxn>
                <a:cxn ang="0">
                  <a:pos x="1670" y="1377"/>
                </a:cxn>
                <a:cxn ang="0">
                  <a:pos x="1693" y="1401"/>
                </a:cxn>
                <a:cxn ang="0">
                  <a:pos x="1721" y="1422"/>
                </a:cxn>
                <a:cxn ang="0">
                  <a:pos x="1721" y="1422"/>
                </a:cxn>
              </a:cxnLst>
              <a:rect l="0" t="0" r="r" b="b"/>
              <a:pathLst>
                <a:path w="1722" h="1516">
                  <a:moveTo>
                    <a:pt x="1721" y="1422"/>
                  </a:moveTo>
                  <a:lnTo>
                    <a:pt x="1566" y="1475"/>
                  </a:lnTo>
                  <a:lnTo>
                    <a:pt x="1410" y="1505"/>
                  </a:lnTo>
                  <a:lnTo>
                    <a:pt x="1256" y="1515"/>
                  </a:lnTo>
                  <a:lnTo>
                    <a:pt x="1105" y="1505"/>
                  </a:lnTo>
                  <a:lnTo>
                    <a:pt x="957" y="1477"/>
                  </a:lnTo>
                  <a:lnTo>
                    <a:pt x="815" y="1431"/>
                  </a:lnTo>
                  <a:lnTo>
                    <a:pt x="679" y="1370"/>
                  </a:lnTo>
                  <a:lnTo>
                    <a:pt x="552" y="1293"/>
                  </a:lnTo>
                  <a:lnTo>
                    <a:pt x="433" y="1203"/>
                  </a:lnTo>
                  <a:lnTo>
                    <a:pt x="327" y="1099"/>
                  </a:lnTo>
                  <a:lnTo>
                    <a:pt x="232" y="984"/>
                  </a:lnTo>
                  <a:lnTo>
                    <a:pt x="152" y="856"/>
                  </a:lnTo>
                  <a:lnTo>
                    <a:pt x="87" y="720"/>
                  </a:lnTo>
                  <a:lnTo>
                    <a:pt x="39" y="575"/>
                  </a:lnTo>
                  <a:lnTo>
                    <a:pt x="9" y="422"/>
                  </a:lnTo>
                  <a:lnTo>
                    <a:pt x="0" y="263"/>
                  </a:lnTo>
                  <a:lnTo>
                    <a:pt x="197" y="0"/>
                  </a:lnTo>
                  <a:lnTo>
                    <a:pt x="348" y="264"/>
                  </a:lnTo>
                  <a:lnTo>
                    <a:pt x="350" y="375"/>
                  </a:lnTo>
                  <a:lnTo>
                    <a:pt x="367" y="480"/>
                  </a:lnTo>
                  <a:lnTo>
                    <a:pt x="396" y="579"/>
                  </a:lnTo>
                  <a:lnTo>
                    <a:pt x="439" y="670"/>
                  </a:lnTo>
                  <a:lnTo>
                    <a:pt x="491" y="756"/>
                  </a:lnTo>
                  <a:lnTo>
                    <a:pt x="555" y="832"/>
                  </a:lnTo>
                  <a:lnTo>
                    <a:pt x="627" y="900"/>
                  </a:lnTo>
                  <a:lnTo>
                    <a:pt x="708" y="957"/>
                  </a:lnTo>
                  <a:lnTo>
                    <a:pt x="792" y="1006"/>
                  </a:lnTo>
                  <a:lnTo>
                    <a:pt x="884" y="1042"/>
                  </a:lnTo>
                  <a:lnTo>
                    <a:pt x="980" y="1068"/>
                  </a:lnTo>
                  <a:lnTo>
                    <a:pt x="1079" y="1080"/>
                  </a:lnTo>
                  <a:lnTo>
                    <a:pt x="1180" y="1081"/>
                  </a:lnTo>
                  <a:lnTo>
                    <a:pt x="1282" y="1066"/>
                  </a:lnTo>
                  <a:lnTo>
                    <a:pt x="1384" y="1038"/>
                  </a:lnTo>
                  <a:lnTo>
                    <a:pt x="1486" y="992"/>
                  </a:lnTo>
                  <a:lnTo>
                    <a:pt x="1500" y="1011"/>
                  </a:lnTo>
                  <a:lnTo>
                    <a:pt x="1513" y="1032"/>
                  </a:lnTo>
                  <a:lnTo>
                    <a:pt x="1525" y="1057"/>
                  </a:lnTo>
                  <a:lnTo>
                    <a:pt x="1536" y="1082"/>
                  </a:lnTo>
                  <a:lnTo>
                    <a:pt x="1545" y="1111"/>
                  </a:lnTo>
                  <a:lnTo>
                    <a:pt x="1557" y="1140"/>
                  </a:lnTo>
                  <a:lnTo>
                    <a:pt x="1567" y="1171"/>
                  </a:lnTo>
                  <a:lnTo>
                    <a:pt x="1578" y="1201"/>
                  </a:lnTo>
                  <a:lnTo>
                    <a:pt x="1589" y="1232"/>
                  </a:lnTo>
                  <a:lnTo>
                    <a:pt x="1601" y="1263"/>
                  </a:lnTo>
                  <a:lnTo>
                    <a:pt x="1615" y="1293"/>
                  </a:lnTo>
                  <a:lnTo>
                    <a:pt x="1631" y="1322"/>
                  </a:lnTo>
                  <a:lnTo>
                    <a:pt x="1649" y="1351"/>
                  </a:lnTo>
                  <a:lnTo>
                    <a:pt x="1670" y="1377"/>
                  </a:lnTo>
                  <a:lnTo>
                    <a:pt x="1693" y="1401"/>
                  </a:lnTo>
                  <a:lnTo>
                    <a:pt x="1721" y="1422"/>
                  </a:lnTo>
                  <a:lnTo>
                    <a:pt x="1721" y="1422"/>
                  </a:lnTo>
                </a:path>
              </a:pathLst>
            </a:custGeom>
            <a:solidFill>
              <a:srgbClr val="C20000"/>
            </a:solidFill>
            <a:ln w="9525">
              <a:noFill/>
              <a:round/>
              <a:headEnd type="none" w="med" len="med"/>
              <a:tailEnd type="none" w="med" len="med"/>
            </a:ln>
            <a:effectLst/>
          </p:spPr>
          <p:txBody>
            <a:bodyPr/>
            <a:lstStyle/>
            <a:p>
              <a:endParaRPr lang="en-US" dirty="0"/>
            </a:p>
          </p:txBody>
        </p:sp>
        <p:sp>
          <p:nvSpPr>
            <p:cNvPr id="67600" name="Freeform 16"/>
            <p:cNvSpPr>
              <a:spLocks/>
            </p:cNvSpPr>
            <p:nvPr/>
          </p:nvSpPr>
          <p:spPr bwMode="auto">
            <a:xfrm>
              <a:off x="3418" y="2739"/>
              <a:ext cx="1450" cy="1362"/>
            </a:xfrm>
            <a:custGeom>
              <a:avLst/>
              <a:gdLst/>
              <a:ahLst/>
              <a:cxnLst>
                <a:cxn ang="0">
                  <a:pos x="1445" y="1255"/>
                </a:cxn>
                <a:cxn ang="0">
                  <a:pos x="1293" y="1310"/>
                </a:cxn>
                <a:cxn ang="0">
                  <a:pos x="1147" y="1345"/>
                </a:cxn>
                <a:cxn ang="0">
                  <a:pos x="1007" y="1361"/>
                </a:cxn>
                <a:cxn ang="0">
                  <a:pos x="875" y="1361"/>
                </a:cxn>
                <a:cxn ang="0">
                  <a:pos x="748" y="1345"/>
                </a:cxn>
                <a:cxn ang="0">
                  <a:pos x="630" y="1312"/>
                </a:cxn>
                <a:cxn ang="0">
                  <a:pos x="521" y="1263"/>
                </a:cxn>
                <a:cxn ang="0">
                  <a:pos x="421" y="1201"/>
                </a:cxn>
                <a:cxn ang="0">
                  <a:pos x="329" y="1125"/>
                </a:cxn>
                <a:cxn ang="0">
                  <a:pos x="248" y="1036"/>
                </a:cxn>
                <a:cxn ang="0">
                  <a:pos x="177" y="934"/>
                </a:cxn>
                <a:cxn ang="0">
                  <a:pos x="118" y="820"/>
                </a:cxn>
                <a:cxn ang="0">
                  <a:pos x="69" y="697"/>
                </a:cxn>
                <a:cxn ang="0">
                  <a:pos x="34" y="561"/>
                </a:cxn>
                <a:cxn ang="0">
                  <a:pos x="10" y="417"/>
                </a:cxn>
                <a:cxn ang="0">
                  <a:pos x="0" y="263"/>
                </a:cxn>
                <a:cxn ang="0">
                  <a:pos x="57" y="0"/>
                </a:cxn>
                <a:cxn ang="0">
                  <a:pos x="208" y="264"/>
                </a:cxn>
                <a:cxn ang="0">
                  <a:pos x="215" y="372"/>
                </a:cxn>
                <a:cxn ang="0">
                  <a:pos x="236" y="473"/>
                </a:cxn>
                <a:cxn ang="0">
                  <a:pos x="267" y="568"/>
                </a:cxn>
                <a:cxn ang="0">
                  <a:pos x="310" y="656"/>
                </a:cxn>
                <a:cxn ang="0">
                  <a:pos x="362" y="738"/>
                </a:cxn>
                <a:cxn ang="0">
                  <a:pos x="424" y="811"/>
                </a:cxn>
                <a:cxn ang="0">
                  <a:pos x="493" y="876"/>
                </a:cxn>
                <a:cxn ang="0">
                  <a:pos x="570" y="931"/>
                </a:cxn>
                <a:cxn ang="0">
                  <a:pos x="653" y="978"/>
                </a:cxn>
                <a:cxn ang="0">
                  <a:pos x="742" y="1014"/>
                </a:cxn>
                <a:cxn ang="0">
                  <a:pos x="836" y="1041"/>
                </a:cxn>
                <a:cxn ang="0">
                  <a:pos x="934" y="1055"/>
                </a:cxn>
                <a:cxn ang="0">
                  <a:pos x="1034" y="1059"/>
                </a:cxn>
                <a:cxn ang="0">
                  <a:pos x="1137" y="1049"/>
                </a:cxn>
                <a:cxn ang="0">
                  <a:pos x="1241" y="1028"/>
                </a:cxn>
                <a:cxn ang="0">
                  <a:pos x="1346" y="992"/>
                </a:cxn>
                <a:cxn ang="0">
                  <a:pos x="1335" y="1020"/>
                </a:cxn>
                <a:cxn ang="0">
                  <a:pos x="1332" y="1046"/>
                </a:cxn>
                <a:cxn ang="0">
                  <a:pos x="1332" y="1069"/>
                </a:cxn>
                <a:cxn ang="0">
                  <a:pos x="1338" y="1091"/>
                </a:cxn>
                <a:cxn ang="0">
                  <a:pos x="1345" y="1112"/>
                </a:cxn>
                <a:cxn ang="0">
                  <a:pos x="1357" y="1132"/>
                </a:cxn>
                <a:cxn ang="0">
                  <a:pos x="1370" y="1149"/>
                </a:cxn>
                <a:cxn ang="0">
                  <a:pos x="1385" y="1166"/>
                </a:cxn>
                <a:cxn ang="0">
                  <a:pos x="1399" y="1181"/>
                </a:cxn>
                <a:cxn ang="0">
                  <a:pos x="1413" y="1195"/>
                </a:cxn>
                <a:cxn ang="0">
                  <a:pos x="1425" y="1209"/>
                </a:cxn>
                <a:cxn ang="0">
                  <a:pos x="1437" y="1220"/>
                </a:cxn>
                <a:cxn ang="0">
                  <a:pos x="1444" y="1231"/>
                </a:cxn>
                <a:cxn ang="0">
                  <a:pos x="1449" y="1241"/>
                </a:cxn>
                <a:cxn ang="0">
                  <a:pos x="1449" y="1249"/>
                </a:cxn>
                <a:cxn ang="0">
                  <a:pos x="1445" y="1255"/>
                </a:cxn>
                <a:cxn ang="0">
                  <a:pos x="1445" y="1255"/>
                </a:cxn>
              </a:cxnLst>
              <a:rect l="0" t="0" r="r" b="b"/>
              <a:pathLst>
                <a:path w="1450" h="1362">
                  <a:moveTo>
                    <a:pt x="1445" y="1255"/>
                  </a:moveTo>
                  <a:lnTo>
                    <a:pt x="1293" y="1310"/>
                  </a:lnTo>
                  <a:lnTo>
                    <a:pt x="1147" y="1345"/>
                  </a:lnTo>
                  <a:lnTo>
                    <a:pt x="1007" y="1361"/>
                  </a:lnTo>
                  <a:lnTo>
                    <a:pt x="875" y="1361"/>
                  </a:lnTo>
                  <a:lnTo>
                    <a:pt x="748" y="1345"/>
                  </a:lnTo>
                  <a:lnTo>
                    <a:pt x="630" y="1312"/>
                  </a:lnTo>
                  <a:lnTo>
                    <a:pt x="521" y="1263"/>
                  </a:lnTo>
                  <a:lnTo>
                    <a:pt x="421" y="1201"/>
                  </a:lnTo>
                  <a:lnTo>
                    <a:pt x="329" y="1125"/>
                  </a:lnTo>
                  <a:lnTo>
                    <a:pt x="248" y="1036"/>
                  </a:lnTo>
                  <a:lnTo>
                    <a:pt x="177" y="934"/>
                  </a:lnTo>
                  <a:lnTo>
                    <a:pt x="118" y="820"/>
                  </a:lnTo>
                  <a:lnTo>
                    <a:pt x="69" y="697"/>
                  </a:lnTo>
                  <a:lnTo>
                    <a:pt x="34" y="561"/>
                  </a:lnTo>
                  <a:lnTo>
                    <a:pt x="10" y="417"/>
                  </a:lnTo>
                  <a:lnTo>
                    <a:pt x="0" y="263"/>
                  </a:lnTo>
                  <a:lnTo>
                    <a:pt x="57" y="0"/>
                  </a:lnTo>
                  <a:lnTo>
                    <a:pt x="208" y="264"/>
                  </a:lnTo>
                  <a:lnTo>
                    <a:pt x="215" y="372"/>
                  </a:lnTo>
                  <a:lnTo>
                    <a:pt x="236" y="473"/>
                  </a:lnTo>
                  <a:lnTo>
                    <a:pt x="267" y="568"/>
                  </a:lnTo>
                  <a:lnTo>
                    <a:pt x="310" y="656"/>
                  </a:lnTo>
                  <a:lnTo>
                    <a:pt x="362" y="738"/>
                  </a:lnTo>
                  <a:lnTo>
                    <a:pt x="424" y="811"/>
                  </a:lnTo>
                  <a:lnTo>
                    <a:pt x="493" y="876"/>
                  </a:lnTo>
                  <a:lnTo>
                    <a:pt x="570" y="931"/>
                  </a:lnTo>
                  <a:lnTo>
                    <a:pt x="653" y="978"/>
                  </a:lnTo>
                  <a:lnTo>
                    <a:pt x="742" y="1014"/>
                  </a:lnTo>
                  <a:lnTo>
                    <a:pt x="836" y="1041"/>
                  </a:lnTo>
                  <a:lnTo>
                    <a:pt x="934" y="1055"/>
                  </a:lnTo>
                  <a:lnTo>
                    <a:pt x="1034" y="1059"/>
                  </a:lnTo>
                  <a:lnTo>
                    <a:pt x="1137" y="1049"/>
                  </a:lnTo>
                  <a:lnTo>
                    <a:pt x="1241" y="1028"/>
                  </a:lnTo>
                  <a:lnTo>
                    <a:pt x="1346" y="992"/>
                  </a:lnTo>
                  <a:lnTo>
                    <a:pt x="1335" y="1020"/>
                  </a:lnTo>
                  <a:lnTo>
                    <a:pt x="1332" y="1046"/>
                  </a:lnTo>
                  <a:lnTo>
                    <a:pt x="1332" y="1069"/>
                  </a:lnTo>
                  <a:lnTo>
                    <a:pt x="1338" y="1091"/>
                  </a:lnTo>
                  <a:lnTo>
                    <a:pt x="1345" y="1112"/>
                  </a:lnTo>
                  <a:lnTo>
                    <a:pt x="1357" y="1132"/>
                  </a:lnTo>
                  <a:lnTo>
                    <a:pt x="1370" y="1149"/>
                  </a:lnTo>
                  <a:lnTo>
                    <a:pt x="1385" y="1166"/>
                  </a:lnTo>
                  <a:lnTo>
                    <a:pt x="1399" y="1181"/>
                  </a:lnTo>
                  <a:lnTo>
                    <a:pt x="1413" y="1195"/>
                  </a:lnTo>
                  <a:lnTo>
                    <a:pt x="1425" y="1209"/>
                  </a:lnTo>
                  <a:lnTo>
                    <a:pt x="1437" y="1220"/>
                  </a:lnTo>
                  <a:lnTo>
                    <a:pt x="1444" y="1231"/>
                  </a:lnTo>
                  <a:lnTo>
                    <a:pt x="1449" y="1241"/>
                  </a:lnTo>
                  <a:lnTo>
                    <a:pt x="1449" y="1249"/>
                  </a:lnTo>
                  <a:lnTo>
                    <a:pt x="1445" y="1255"/>
                  </a:lnTo>
                  <a:lnTo>
                    <a:pt x="1445" y="1255"/>
                  </a:lnTo>
                </a:path>
              </a:pathLst>
            </a:custGeom>
            <a:solidFill>
              <a:srgbClr val="E12000"/>
            </a:solidFill>
            <a:ln w="9525">
              <a:noFill/>
              <a:round/>
              <a:headEnd type="none" w="med" len="med"/>
              <a:tailEnd type="none" w="med" len="med"/>
            </a:ln>
            <a:effectLst/>
          </p:spPr>
          <p:txBody>
            <a:bodyPr/>
            <a:lstStyle/>
            <a:p>
              <a:endParaRPr lang="en-US" dirty="0"/>
            </a:p>
          </p:txBody>
        </p:sp>
        <p:sp>
          <p:nvSpPr>
            <p:cNvPr id="67601" name="Freeform 17"/>
            <p:cNvSpPr>
              <a:spLocks/>
            </p:cNvSpPr>
            <p:nvPr/>
          </p:nvSpPr>
          <p:spPr bwMode="auto">
            <a:xfrm>
              <a:off x="4788" y="1953"/>
              <a:ext cx="931" cy="2174"/>
            </a:xfrm>
            <a:custGeom>
              <a:avLst/>
              <a:gdLst/>
              <a:ahLst/>
              <a:cxnLst>
                <a:cxn ang="0">
                  <a:pos x="342" y="0"/>
                </a:cxn>
                <a:cxn ang="0">
                  <a:pos x="491" y="106"/>
                </a:cxn>
                <a:cxn ang="0">
                  <a:pos x="619" y="227"/>
                </a:cxn>
                <a:cxn ang="0">
                  <a:pos x="724" y="362"/>
                </a:cxn>
                <a:cxn ang="0">
                  <a:pos x="808" y="506"/>
                </a:cxn>
                <a:cxn ang="0">
                  <a:pos x="870" y="658"/>
                </a:cxn>
                <a:cxn ang="0">
                  <a:pos x="911" y="817"/>
                </a:cxn>
                <a:cxn ang="0">
                  <a:pos x="930" y="979"/>
                </a:cxn>
                <a:cxn ang="0">
                  <a:pos x="928" y="1140"/>
                </a:cxn>
                <a:cxn ang="0">
                  <a:pos x="905" y="1301"/>
                </a:cxn>
                <a:cxn ang="0">
                  <a:pos x="861" y="1457"/>
                </a:cxn>
                <a:cxn ang="0">
                  <a:pos x="796" y="1607"/>
                </a:cxn>
                <a:cxn ang="0">
                  <a:pos x="711" y="1748"/>
                </a:cxn>
                <a:cxn ang="0">
                  <a:pos x="605" y="1878"/>
                </a:cxn>
                <a:cxn ang="0">
                  <a:pos x="480" y="1993"/>
                </a:cxn>
                <a:cxn ang="0">
                  <a:pos x="334" y="2093"/>
                </a:cxn>
                <a:cxn ang="0">
                  <a:pos x="170" y="2173"/>
                </a:cxn>
                <a:cxn ang="0">
                  <a:pos x="0" y="1806"/>
                </a:cxn>
                <a:cxn ang="0">
                  <a:pos x="97" y="1749"/>
                </a:cxn>
                <a:cxn ang="0">
                  <a:pos x="185" y="1682"/>
                </a:cxn>
                <a:cxn ang="0">
                  <a:pos x="260" y="1607"/>
                </a:cxn>
                <a:cxn ang="0">
                  <a:pos x="324" y="1523"/>
                </a:cxn>
                <a:cxn ang="0">
                  <a:pos x="376" y="1434"/>
                </a:cxn>
                <a:cxn ang="0">
                  <a:pos x="416" y="1339"/>
                </a:cxn>
                <a:cxn ang="0">
                  <a:pos x="444" y="1240"/>
                </a:cxn>
                <a:cxn ang="0">
                  <a:pos x="460" y="1138"/>
                </a:cxn>
                <a:cxn ang="0">
                  <a:pos x="462" y="1037"/>
                </a:cxn>
                <a:cxn ang="0">
                  <a:pos x="454" y="935"/>
                </a:cxn>
                <a:cxn ang="0">
                  <a:pos x="432" y="835"/>
                </a:cxn>
                <a:cxn ang="0">
                  <a:pos x="398" y="736"/>
                </a:cxn>
                <a:cxn ang="0">
                  <a:pos x="350" y="643"/>
                </a:cxn>
                <a:cxn ang="0">
                  <a:pos x="290" y="555"/>
                </a:cxn>
                <a:cxn ang="0">
                  <a:pos x="217" y="473"/>
                </a:cxn>
                <a:cxn ang="0">
                  <a:pos x="131" y="398"/>
                </a:cxn>
                <a:cxn ang="0">
                  <a:pos x="137" y="377"/>
                </a:cxn>
                <a:cxn ang="0">
                  <a:pos x="147" y="351"/>
                </a:cxn>
                <a:cxn ang="0">
                  <a:pos x="158" y="322"/>
                </a:cxn>
                <a:cxn ang="0">
                  <a:pos x="171" y="289"/>
                </a:cxn>
                <a:cxn ang="0">
                  <a:pos x="185" y="256"/>
                </a:cxn>
                <a:cxn ang="0">
                  <a:pos x="199" y="223"/>
                </a:cxn>
                <a:cxn ang="0">
                  <a:pos x="215" y="189"/>
                </a:cxn>
                <a:cxn ang="0">
                  <a:pos x="232" y="154"/>
                </a:cxn>
                <a:cxn ang="0">
                  <a:pos x="247" y="123"/>
                </a:cxn>
                <a:cxn ang="0">
                  <a:pos x="264" y="93"/>
                </a:cxn>
                <a:cxn ang="0">
                  <a:pos x="278" y="66"/>
                </a:cxn>
                <a:cxn ang="0">
                  <a:pos x="294" y="42"/>
                </a:cxn>
                <a:cxn ang="0">
                  <a:pos x="307" y="23"/>
                </a:cxn>
                <a:cxn ang="0">
                  <a:pos x="320" y="10"/>
                </a:cxn>
                <a:cxn ang="0">
                  <a:pos x="332" y="2"/>
                </a:cxn>
                <a:cxn ang="0">
                  <a:pos x="342" y="0"/>
                </a:cxn>
                <a:cxn ang="0">
                  <a:pos x="342" y="0"/>
                </a:cxn>
              </a:cxnLst>
              <a:rect l="0" t="0" r="r" b="b"/>
              <a:pathLst>
                <a:path w="931" h="2174">
                  <a:moveTo>
                    <a:pt x="342" y="0"/>
                  </a:moveTo>
                  <a:lnTo>
                    <a:pt x="491" y="106"/>
                  </a:lnTo>
                  <a:lnTo>
                    <a:pt x="619" y="227"/>
                  </a:lnTo>
                  <a:lnTo>
                    <a:pt x="724" y="362"/>
                  </a:lnTo>
                  <a:lnTo>
                    <a:pt x="808" y="506"/>
                  </a:lnTo>
                  <a:lnTo>
                    <a:pt x="870" y="658"/>
                  </a:lnTo>
                  <a:lnTo>
                    <a:pt x="911" y="817"/>
                  </a:lnTo>
                  <a:lnTo>
                    <a:pt x="930" y="979"/>
                  </a:lnTo>
                  <a:lnTo>
                    <a:pt x="928" y="1140"/>
                  </a:lnTo>
                  <a:lnTo>
                    <a:pt x="905" y="1301"/>
                  </a:lnTo>
                  <a:lnTo>
                    <a:pt x="861" y="1457"/>
                  </a:lnTo>
                  <a:lnTo>
                    <a:pt x="796" y="1607"/>
                  </a:lnTo>
                  <a:lnTo>
                    <a:pt x="711" y="1748"/>
                  </a:lnTo>
                  <a:lnTo>
                    <a:pt x="605" y="1878"/>
                  </a:lnTo>
                  <a:lnTo>
                    <a:pt x="480" y="1993"/>
                  </a:lnTo>
                  <a:lnTo>
                    <a:pt x="334" y="2093"/>
                  </a:lnTo>
                  <a:lnTo>
                    <a:pt x="170" y="2173"/>
                  </a:lnTo>
                  <a:lnTo>
                    <a:pt x="0" y="1806"/>
                  </a:lnTo>
                  <a:lnTo>
                    <a:pt x="97" y="1749"/>
                  </a:lnTo>
                  <a:lnTo>
                    <a:pt x="185" y="1682"/>
                  </a:lnTo>
                  <a:lnTo>
                    <a:pt x="260" y="1607"/>
                  </a:lnTo>
                  <a:lnTo>
                    <a:pt x="324" y="1523"/>
                  </a:lnTo>
                  <a:lnTo>
                    <a:pt x="376" y="1434"/>
                  </a:lnTo>
                  <a:lnTo>
                    <a:pt x="416" y="1339"/>
                  </a:lnTo>
                  <a:lnTo>
                    <a:pt x="444" y="1240"/>
                  </a:lnTo>
                  <a:lnTo>
                    <a:pt x="460" y="1138"/>
                  </a:lnTo>
                  <a:lnTo>
                    <a:pt x="462" y="1037"/>
                  </a:lnTo>
                  <a:lnTo>
                    <a:pt x="454" y="935"/>
                  </a:lnTo>
                  <a:lnTo>
                    <a:pt x="432" y="835"/>
                  </a:lnTo>
                  <a:lnTo>
                    <a:pt x="398" y="736"/>
                  </a:lnTo>
                  <a:lnTo>
                    <a:pt x="350" y="643"/>
                  </a:lnTo>
                  <a:lnTo>
                    <a:pt x="290" y="555"/>
                  </a:lnTo>
                  <a:lnTo>
                    <a:pt x="217" y="473"/>
                  </a:lnTo>
                  <a:lnTo>
                    <a:pt x="131" y="398"/>
                  </a:lnTo>
                  <a:lnTo>
                    <a:pt x="137" y="377"/>
                  </a:lnTo>
                  <a:lnTo>
                    <a:pt x="147" y="351"/>
                  </a:lnTo>
                  <a:lnTo>
                    <a:pt x="158" y="322"/>
                  </a:lnTo>
                  <a:lnTo>
                    <a:pt x="171" y="289"/>
                  </a:lnTo>
                  <a:lnTo>
                    <a:pt x="185" y="256"/>
                  </a:lnTo>
                  <a:lnTo>
                    <a:pt x="199" y="223"/>
                  </a:lnTo>
                  <a:lnTo>
                    <a:pt x="215" y="189"/>
                  </a:lnTo>
                  <a:lnTo>
                    <a:pt x="232" y="154"/>
                  </a:lnTo>
                  <a:lnTo>
                    <a:pt x="247" y="123"/>
                  </a:lnTo>
                  <a:lnTo>
                    <a:pt x="264" y="93"/>
                  </a:lnTo>
                  <a:lnTo>
                    <a:pt x="278" y="66"/>
                  </a:lnTo>
                  <a:lnTo>
                    <a:pt x="294" y="42"/>
                  </a:lnTo>
                  <a:lnTo>
                    <a:pt x="307" y="23"/>
                  </a:lnTo>
                  <a:lnTo>
                    <a:pt x="320" y="10"/>
                  </a:lnTo>
                  <a:lnTo>
                    <a:pt x="332" y="2"/>
                  </a:lnTo>
                  <a:lnTo>
                    <a:pt x="342" y="0"/>
                  </a:lnTo>
                  <a:lnTo>
                    <a:pt x="342" y="0"/>
                  </a:lnTo>
                </a:path>
              </a:pathLst>
            </a:custGeom>
            <a:solidFill>
              <a:srgbClr val="4141FF"/>
            </a:solidFill>
            <a:ln w="9525">
              <a:noFill/>
              <a:round/>
              <a:headEnd type="none" w="med" len="med"/>
              <a:tailEnd type="none" w="med" len="med"/>
            </a:ln>
            <a:effectLst/>
          </p:spPr>
          <p:txBody>
            <a:bodyPr/>
            <a:lstStyle/>
            <a:p>
              <a:endParaRPr lang="en-US" dirty="0"/>
            </a:p>
          </p:txBody>
        </p:sp>
        <p:sp>
          <p:nvSpPr>
            <p:cNvPr id="67602" name="Freeform 18"/>
            <p:cNvSpPr>
              <a:spLocks/>
            </p:cNvSpPr>
            <p:nvPr/>
          </p:nvSpPr>
          <p:spPr bwMode="auto">
            <a:xfrm>
              <a:off x="3347" y="2945"/>
              <a:ext cx="1585" cy="1253"/>
            </a:xfrm>
            <a:custGeom>
              <a:avLst/>
              <a:gdLst/>
              <a:ahLst/>
              <a:cxnLst>
                <a:cxn ang="0">
                  <a:pos x="1582" y="1189"/>
                </a:cxn>
                <a:cxn ang="0">
                  <a:pos x="1440" y="1229"/>
                </a:cxn>
                <a:cxn ang="0">
                  <a:pos x="1297" y="1250"/>
                </a:cxn>
                <a:cxn ang="0">
                  <a:pos x="1154" y="1252"/>
                </a:cxn>
                <a:cxn ang="0">
                  <a:pos x="1012" y="1236"/>
                </a:cxn>
                <a:cxn ang="0">
                  <a:pos x="873" y="1205"/>
                </a:cxn>
                <a:cxn ang="0">
                  <a:pos x="739" y="1157"/>
                </a:cxn>
                <a:cxn ang="0">
                  <a:pos x="611" y="1094"/>
                </a:cxn>
                <a:cxn ang="0">
                  <a:pos x="491" y="1017"/>
                </a:cxn>
                <a:cxn ang="0">
                  <a:pos x="379" y="927"/>
                </a:cxn>
                <a:cxn ang="0">
                  <a:pos x="280" y="825"/>
                </a:cxn>
                <a:cxn ang="0">
                  <a:pos x="192" y="712"/>
                </a:cxn>
                <a:cxn ang="0">
                  <a:pos x="119" y="587"/>
                </a:cxn>
                <a:cxn ang="0">
                  <a:pos x="61" y="454"/>
                </a:cxn>
                <a:cxn ang="0">
                  <a:pos x="21" y="311"/>
                </a:cxn>
                <a:cxn ang="0">
                  <a:pos x="0" y="162"/>
                </a:cxn>
                <a:cxn ang="0">
                  <a:pos x="0" y="4"/>
                </a:cxn>
                <a:cxn ang="0">
                  <a:pos x="246" y="0"/>
                </a:cxn>
                <a:cxn ang="0">
                  <a:pos x="243" y="115"/>
                </a:cxn>
                <a:cxn ang="0">
                  <a:pos x="255" y="224"/>
                </a:cxn>
                <a:cxn ang="0">
                  <a:pos x="281" y="330"/>
                </a:cxn>
                <a:cxn ang="0">
                  <a:pos x="320" y="427"/>
                </a:cxn>
                <a:cxn ang="0">
                  <a:pos x="369" y="519"/>
                </a:cxn>
                <a:cxn ang="0">
                  <a:pos x="430" y="602"/>
                </a:cxn>
                <a:cxn ang="0">
                  <a:pos x="500" y="678"/>
                </a:cxn>
                <a:cxn ang="0">
                  <a:pos x="579" y="743"/>
                </a:cxn>
                <a:cxn ang="0">
                  <a:pos x="664" y="799"/>
                </a:cxn>
                <a:cxn ang="0">
                  <a:pos x="756" y="844"/>
                </a:cxn>
                <a:cxn ang="0">
                  <a:pos x="854" y="878"/>
                </a:cxn>
                <a:cxn ang="0">
                  <a:pos x="956" y="899"/>
                </a:cxn>
                <a:cxn ang="0">
                  <a:pos x="1060" y="908"/>
                </a:cxn>
                <a:cxn ang="0">
                  <a:pos x="1167" y="901"/>
                </a:cxn>
                <a:cxn ang="0">
                  <a:pos x="1275" y="882"/>
                </a:cxn>
                <a:cxn ang="0">
                  <a:pos x="1384" y="845"/>
                </a:cxn>
                <a:cxn ang="0">
                  <a:pos x="1396" y="862"/>
                </a:cxn>
                <a:cxn ang="0">
                  <a:pos x="1412" y="881"/>
                </a:cxn>
                <a:cxn ang="0">
                  <a:pos x="1428" y="903"/>
                </a:cxn>
                <a:cxn ang="0">
                  <a:pos x="1446" y="927"/>
                </a:cxn>
                <a:cxn ang="0">
                  <a:pos x="1463" y="954"/>
                </a:cxn>
                <a:cxn ang="0">
                  <a:pos x="1482" y="981"/>
                </a:cxn>
                <a:cxn ang="0">
                  <a:pos x="1500" y="1009"/>
                </a:cxn>
                <a:cxn ang="0">
                  <a:pos x="1518" y="1036"/>
                </a:cxn>
                <a:cxn ang="0">
                  <a:pos x="1533" y="1064"/>
                </a:cxn>
                <a:cxn ang="0">
                  <a:pos x="1548" y="1089"/>
                </a:cxn>
                <a:cxn ang="0">
                  <a:pos x="1560" y="1114"/>
                </a:cxn>
                <a:cxn ang="0">
                  <a:pos x="1571" y="1135"/>
                </a:cxn>
                <a:cxn ang="0">
                  <a:pos x="1579" y="1155"/>
                </a:cxn>
                <a:cxn ang="0">
                  <a:pos x="1584" y="1170"/>
                </a:cxn>
                <a:cxn ang="0">
                  <a:pos x="1584" y="1182"/>
                </a:cxn>
                <a:cxn ang="0">
                  <a:pos x="1582" y="1189"/>
                </a:cxn>
                <a:cxn ang="0">
                  <a:pos x="1582" y="1189"/>
                </a:cxn>
              </a:cxnLst>
              <a:rect l="0" t="0" r="r" b="b"/>
              <a:pathLst>
                <a:path w="1585" h="1253">
                  <a:moveTo>
                    <a:pt x="1582" y="1189"/>
                  </a:moveTo>
                  <a:lnTo>
                    <a:pt x="1440" y="1229"/>
                  </a:lnTo>
                  <a:lnTo>
                    <a:pt x="1297" y="1250"/>
                  </a:lnTo>
                  <a:lnTo>
                    <a:pt x="1154" y="1252"/>
                  </a:lnTo>
                  <a:lnTo>
                    <a:pt x="1012" y="1236"/>
                  </a:lnTo>
                  <a:lnTo>
                    <a:pt x="873" y="1205"/>
                  </a:lnTo>
                  <a:lnTo>
                    <a:pt x="739" y="1157"/>
                  </a:lnTo>
                  <a:lnTo>
                    <a:pt x="611" y="1094"/>
                  </a:lnTo>
                  <a:lnTo>
                    <a:pt x="491" y="1017"/>
                  </a:lnTo>
                  <a:lnTo>
                    <a:pt x="379" y="927"/>
                  </a:lnTo>
                  <a:lnTo>
                    <a:pt x="280" y="825"/>
                  </a:lnTo>
                  <a:lnTo>
                    <a:pt x="192" y="712"/>
                  </a:lnTo>
                  <a:lnTo>
                    <a:pt x="119" y="587"/>
                  </a:lnTo>
                  <a:lnTo>
                    <a:pt x="61" y="454"/>
                  </a:lnTo>
                  <a:lnTo>
                    <a:pt x="21" y="311"/>
                  </a:lnTo>
                  <a:lnTo>
                    <a:pt x="0" y="162"/>
                  </a:lnTo>
                  <a:lnTo>
                    <a:pt x="0" y="4"/>
                  </a:lnTo>
                  <a:lnTo>
                    <a:pt x="246" y="0"/>
                  </a:lnTo>
                  <a:lnTo>
                    <a:pt x="243" y="115"/>
                  </a:lnTo>
                  <a:lnTo>
                    <a:pt x="255" y="224"/>
                  </a:lnTo>
                  <a:lnTo>
                    <a:pt x="281" y="330"/>
                  </a:lnTo>
                  <a:lnTo>
                    <a:pt x="320" y="427"/>
                  </a:lnTo>
                  <a:lnTo>
                    <a:pt x="369" y="519"/>
                  </a:lnTo>
                  <a:lnTo>
                    <a:pt x="430" y="602"/>
                  </a:lnTo>
                  <a:lnTo>
                    <a:pt x="500" y="678"/>
                  </a:lnTo>
                  <a:lnTo>
                    <a:pt x="579" y="743"/>
                  </a:lnTo>
                  <a:lnTo>
                    <a:pt x="664" y="799"/>
                  </a:lnTo>
                  <a:lnTo>
                    <a:pt x="756" y="844"/>
                  </a:lnTo>
                  <a:lnTo>
                    <a:pt x="854" y="878"/>
                  </a:lnTo>
                  <a:lnTo>
                    <a:pt x="956" y="899"/>
                  </a:lnTo>
                  <a:lnTo>
                    <a:pt x="1060" y="908"/>
                  </a:lnTo>
                  <a:lnTo>
                    <a:pt x="1167" y="901"/>
                  </a:lnTo>
                  <a:lnTo>
                    <a:pt x="1275" y="882"/>
                  </a:lnTo>
                  <a:lnTo>
                    <a:pt x="1384" y="845"/>
                  </a:lnTo>
                  <a:lnTo>
                    <a:pt x="1396" y="862"/>
                  </a:lnTo>
                  <a:lnTo>
                    <a:pt x="1412" y="881"/>
                  </a:lnTo>
                  <a:lnTo>
                    <a:pt x="1428" y="903"/>
                  </a:lnTo>
                  <a:lnTo>
                    <a:pt x="1446" y="927"/>
                  </a:lnTo>
                  <a:lnTo>
                    <a:pt x="1463" y="954"/>
                  </a:lnTo>
                  <a:lnTo>
                    <a:pt x="1482" y="981"/>
                  </a:lnTo>
                  <a:lnTo>
                    <a:pt x="1500" y="1009"/>
                  </a:lnTo>
                  <a:lnTo>
                    <a:pt x="1518" y="1036"/>
                  </a:lnTo>
                  <a:lnTo>
                    <a:pt x="1533" y="1064"/>
                  </a:lnTo>
                  <a:lnTo>
                    <a:pt x="1548" y="1089"/>
                  </a:lnTo>
                  <a:lnTo>
                    <a:pt x="1560" y="1114"/>
                  </a:lnTo>
                  <a:lnTo>
                    <a:pt x="1571" y="1135"/>
                  </a:lnTo>
                  <a:lnTo>
                    <a:pt x="1579" y="1155"/>
                  </a:lnTo>
                  <a:lnTo>
                    <a:pt x="1584" y="1170"/>
                  </a:lnTo>
                  <a:lnTo>
                    <a:pt x="1584" y="1182"/>
                  </a:lnTo>
                  <a:lnTo>
                    <a:pt x="1582" y="1189"/>
                  </a:lnTo>
                  <a:lnTo>
                    <a:pt x="1582" y="1189"/>
                  </a:lnTo>
                </a:path>
              </a:pathLst>
            </a:custGeom>
            <a:solidFill>
              <a:srgbClr val="FF0000"/>
            </a:solidFill>
            <a:ln w="9525">
              <a:noFill/>
              <a:round/>
              <a:headEnd type="none" w="med" len="med"/>
              <a:tailEnd type="none" w="med" len="med"/>
            </a:ln>
            <a:effectLst/>
          </p:spPr>
          <p:txBody>
            <a:bodyPr/>
            <a:lstStyle/>
            <a:p>
              <a:endParaRPr lang="en-US" dirty="0"/>
            </a:p>
          </p:txBody>
        </p:sp>
        <p:sp>
          <p:nvSpPr>
            <p:cNvPr id="67603" name="Freeform 19"/>
            <p:cNvSpPr>
              <a:spLocks/>
            </p:cNvSpPr>
            <p:nvPr/>
          </p:nvSpPr>
          <p:spPr bwMode="auto">
            <a:xfrm>
              <a:off x="5007" y="1598"/>
              <a:ext cx="100" cy="434"/>
            </a:xfrm>
            <a:custGeom>
              <a:avLst/>
              <a:gdLst/>
              <a:ahLst/>
              <a:cxnLst>
                <a:cxn ang="0">
                  <a:pos x="12" y="254"/>
                </a:cxn>
                <a:cxn ang="0">
                  <a:pos x="0" y="0"/>
                </a:cxn>
                <a:cxn ang="0">
                  <a:pos x="57" y="186"/>
                </a:cxn>
                <a:cxn ang="0">
                  <a:pos x="99" y="433"/>
                </a:cxn>
                <a:cxn ang="0">
                  <a:pos x="12" y="254"/>
                </a:cxn>
                <a:cxn ang="0">
                  <a:pos x="12" y="254"/>
                </a:cxn>
              </a:cxnLst>
              <a:rect l="0" t="0" r="r" b="b"/>
              <a:pathLst>
                <a:path w="100" h="434">
                  <a:moveTo>
                    <a:pt x="12" y="254"/>
                  </a:moveTo>
                  <a:lnTo>
                    <a:pt x="0" y="0"/>
                  </a:lnTo>
                  <a:lnTo>
                    <a:pt x="57" y="186"/>
                  </a:lnTo>
                  <a:lnTo>
                    <a:pt x="99" y="433"/>
                  </a:lnTo>
                  <a:lnTo>
                    <a:pt x="12" y="254"/>
                  </a:lnTo>
                  <a:lnTo>
                    <a:pt x="12" y="254"/>
                  </a:lnTo>
                </a:path>
              </a:pathLst>
            </a:custGeom>
            <a:solidFill>
              <a:srgbClr val="FFE118"/>
            </a:solidFill>
            <a:ln w="9525">
              <a:noFill/>
              <a:round/>
              <a:headEnd type="none" w="med" len="med"/>
              <a:tailEnd type="none" w="med" len="med"/>
            </a:ln>
            <a:effectLst/>
          </p:spPr>
          <p:txBody>
            <a:bodyPr/>
            <a:lstStyle/>
            <a:p>
              <a:endParaRPr lang="en-US" dirty="0"/>
            </a:p>
          </p:txBody>
        </p:sp>
        <p:sp>
          <p:nvSpPr>
            <p:cNvPr id="67604" name="Freeform 20"/>
            <p:cNvSpPr>
              <a:spLocks/>
            </p:cNvSpPr>
            <p:nvPr/>
          </p:nvSpPr>
          <p:spPr bwMode="auto">
            <a:xfrm>
              <a:off x="5003" y="1592"/>
              <a:ext cx="445" cy="773"/>
            </a:xfrm>
            <a:custGeom>
              <a:avLst/>
              <a:gdLst/>
              <a:ahLst/>
              <a:cxnLst>
                <a:cxn ang="0">
                  <a:pos x="444" y="772"/>
                </a:cxn>
                <a:cxn ang="0">
                  <a:pos x="262" y="670"/>
                </a:cxn>
                <a:cxn ang="0">
                  <a:pos x="65" y="205"/>
                </a:cxn>
                <a:cxn ang="0">
                  <a:pos x="0" y="0"/>
                </a:cxn>
                <a:cxn ang="0">
                  <a:pos x="444" y="772"/>
                </a:cxn>
                <a:cxn ang="0">
                  <a:pos x="444" y="772"/>
                </a:cxn>
              </a:cxnLst>
              <a:rect l="0" t="0" r="r" b="b"/>
              <a:pathLst>
                <a:path w="445" h="773">
                  <a:moveTo>
                    <a:pt x="444" y="772"/>
                  </a:moveTo>
                  <a:lnTo>
                    <a:pt x="262" y="670"/>
                  </a:lnTo>
                  <a:lnTo>
                    <a:pt x="65" y="205"/>
                  </a:lnTo>
                  <a:lnTo>
                    <a:pt x="0" y="0"/>
                  </a:lnTo>
                  <a:lnTo>
                    <a:pt x="444" y="772"/>
                  </a:lnTo>
                  <a:lnTo>
                    <a:pt x="444" y="772"/>
                  </a:lnTo>
                </a:path>
              </a:pathLst>
            </a:custGeom>
            <a:solidFill>
              <a:srgbClr val="FFE118"/>
            </a:solidFill>
            <a:ln w="9525">
              <a:noFill/>
              <a:round/>
              <a:headEnd type="none" w="med" len="med"/>
              <a:tailEnd type="none" w="med" len="med"/>
            </a:ln>
            <a:effectLst/>
          </p:spPr>
          <p:txBody>
            <a:bodyPr/>
            <a:lstStyle/>
            <a:p>
              <a:endParaRPr lang="en-US" dirty="0"/>
            </a:p>
          </p:txBody>
        </p:sp>
        <p:sp>
          <p:nvSpPr>
            <p:cNvPr id="67605" name="Freeform 21"/>
            <p:cNvSpPr>
              <a:spLocks/>
            </p:cNvSpPr>
            <p:nvPr/>
          </p:nvSpPr>
          <p:spPr bwMode="auto">
            <a:xfrm>
              <a:off x="4569" y="2261"/>
              <a:ext cx="875" cy="231"/>
            </a:xfrm>
            <a:custGeom>
              <a:avLst/>
              <a:gdLst/>
              <a:ahLst/>
              <a:cxnLst>
                <a:cxn ang="0">
                  <a:pos x="874" y="101"/>
                </a:cxn>
                <a:cxn ang="0">
                  <a:pos x="0" y="230"/>
                </a:cxn>
                <a:cxn ang="0">
                  <a:pos x="156" y="150"/>
                </a:cxn>
                <a:cxn ang="0">
                  <a:pos x="578" y="0"/>
                </a:cxn>
                <a:cxn ang="0">
                  <a:pos x="809" y="64"/>
                </a:cxn>
                <a:cxn ang="0">
                  <a:pos x="874" y="101"/>
                </a:cxn>
                <a:cxn ang="0">
                  <a:pos x="874" y="101"/>
                </a:cxn>
              </a:cxnLst>
              <a:rect l="0" t="0" r="r" b="b"/>
              <a:pathLst>
                <a:path w="875" h="231">
                  <a:moveTo>
                    <a:pt x="874" y="101"/>
                  </a:moveTo>
                  <a:lnTo>
                    <a:pt x="0" y="230"/>
                  </a:lnTo>
                  <a:lnTo>
                    <a:pt x="156" y="150"/>
                  </a:lnTo>
                  <a:lnTo>
                    <a:pt x="578" y="0"/>
                  </a:lnTo>
                  <a:lnTo>
                    <a:pt x="809" y="64"/>
                  </a:lnTo>
                  <a:lnTo>
                    <a:pt x="874" y="101"/>
                  </a:lnTo>
                  <a:lnTo>
                    <a:pt x="874" y="101"/>
                  </a:lnTo>
                </a:path>
              </a:pathLst>
            </a:custGeom>
            <a:solidFill>
              <a:srgbClr val="E26200"/>
            </a:solidFill>
            <a:ln w="18415" cap="flat" cmpd="sng">
              <a:solidFill>
                <a:srgbClr val="E26200"/>
              </a:solidFill>
              <a:prstDash val="solid"/>
              <a:round/>
              <a:headEnd type="none" w="med" len="med"/>
              <a:tailEnd type="none" w="med" len="med"/>
            </a:ln>
            <a:effectLst/>
          </p:spPr>
          <p:txBody>
            <a:bodyPr/>
            <a:lstStyle/>
            <a:p>
              <a:endParaRPr lang="en-US" dirty="0"/>
            </a:p>
          </p:txBody>
        </p:sp>
        <p:sp>
          <p:nvSpPr>
            <p:cNvPr id="67606" name="Freeform 22"/>
            <p:cNvSpPr>
              <a:spLocks/>
            </p:cNvSpPr>
            <p:nvPr/>
          </p:nvSpPr>
          <p:spPr bwMode="auto">
            <a:xfrm>
              <a:off x="4559" y="2307"/>
              <a:ext cx="379" cy="202"/>
            </a:xfrm>
            <a:custGeom>
              <a:avLst/>
              <a:gdLst/>
              <a:ahLst/>
              <a:cxnLst>
                <a:cxn ang="0">
                  <a:pos x="216" y="13"/>
                </a:cxn>
                <a:cxn ang="0">
                  <a:pos x="0" y="201"/>
                </a:cxn>
                <a:cxn ang="0">
                  <a:pos x="166" y="123"/>
                </a:cxn>
                <a:cxn ang="0">
                  <a:pos x="378" y="0"/>
                </a:cxn>
                <a:cxn ang="0">
                  <a:pos x="216" y="13"/>
                </a:cxn>
                <a:cxn ang="0">
                  <a:pos x="216" y="13"/>
                </a:cxn>
              </a:cxnLst>
              <a:rect l="0" t="0" r="r" b="b"/>
              <a:pathLst>
                <a:path w="379" h="202">
                  <a:moveTo>
                    <a:pt x="216" y="13"/>
                  </a:moveTo>
                  <a:lnTo>
                    <a:pt x="0" y="201"/>
                  </a:lnTo>
                  <a:lnTo>
                    <a:pt x="166" y="123"/>
                  </a:lnTo>
                  <a:lnTo>
                    <a:pt x="378" y="0"/>
                  </a:lnTo>
                  <a:lnTo>
                    <a:pt x="216" y="13"/>
                  </a:lnTo>
                  <a:lnTo>
                    <a:pt x="216" y="13"/>
                  </a:lnTo>
                </a:path>
              </a:pathLst>
            </a:custGeom>
            <a:solidFill>
              <a:srgbClr val="FFE118"/>
            </a:solidFill>
            <a:ln w="9525">
              <a:noFill/>
              <a:round/>
              <a:headEnd type="none" w="med" len="med"/>
              <a:tailEnd type="none" w="med" len="med"/>
            </a:ln>
            <a:effectLst/>
          </p:spPr>
          <p:txBody>
            <a:bodyPr/>
            <a:lstStyle/>
            <a:p>
              <a:endParaRPr lang="en-US" dirty="0"/>
            </a:p>
          </p:txBody>
        </p:sp>
        <p:sp>
          <p:nvSpPr>
            <p:cNvPr id="67607" name="Freeform 23"/>
            <p:cNvSpPr>
              <a:spLocks/>
            </p:cNvSpPr>
            <p:nvPr/>
          </p:nvSpPr>
          <p:spPr bwMode="auto">
            <a:xfrm>
              <a:off x="3356" y="1807"/>
              <a:ext cx="1715" cy="1070"/>
            </a:xfrm>
            <a:custGeom>
              <a:avLst/>
              <a:gdLst/>
              <a:ahLst/>
              <a:cxnLst>
                <a:cxn ang="0">
                  <a:pos x="1493" y="504"/>
                </a:cxn>
                <a:cxn ang="0">
                  <a:pos x="1397" y="453"/>
                </a:cxn>
                <a:cxn ang="0">
                  <a:pos x="1301" y="415"/>
                </a:cxn>
                <a:cxn ang="0">
                  <a:pos x="1202" y="392"/>
                </a:cxn>
                <a:cxn ang="0">
                  <a:pos x="1102" y="379"/>
                </a:cxn>
                <a:cxn ang="0">
                  <a:pos x="1003" y="381"/>
                </a:cxn>
                <a:cxn ang="0">
                  <a:pos x="905" y="393"/>
                </a:cxn>
                <a:cxn ang="0">
                  <a:pos x="810" y="417"/>
                </a:cxn>
                <a:cxn ang="0">
                  <a:pos x="719" y="451"/>
                </a:cxn>
                <a:cxn ang="0">
                  <a:pos x="632" y="498"/>
                </a:cxn>
                <a:cxn ang="0">
                  <a:pos x="552" y="554"/>
                </a:cxn>
                <a:cxn ang="0">
                  <a:pos x="478" y="619"/>
                </a:cxn>
                <a:cxn ang="0">
                  <a:pos x="412" y="693"/>
                </a:cxn>
                <a:cxn ang="0">
                  <a:pos x="355" y="776"/>
                </a:cxn>
                <a:cxn ang="0">
                  <a:pos x="308" y="866"/>
                </a:cxn>
                <a:cxn ang="0">
                  <a:pos x="272" y="964"/>
                </a:cxn>
                <a:cxn ang="0">
                  <a:pos x="249" y="1069"/>
                </a:cxn>
                <a:cxn ang="0">
                  <a:pos x="0" y="1032"/>
                </a:cxn>
                <a:cxn ang="0">
                  <a:pos x="28" y="886"/>
                </a:cxn>
                <a:cxn ang="0">
                  <a:pos x="72" y="747"/>
                </a:cxn>
                <a:cxn ang="0">
                  <a:pos x="132" y="618"/>
                </a:cxn>
                <a:cxn ang="0">
                  <a:pos x="208" y="499"/>
                </a:cxn>
                <a:cxn ang="0">
                  <a:pos x="294" y="392"/>
                </a:cxn>
                <a:cxn ang="0">
                  <a:pos x="393" y="295"/>
                </a:cxn>
                <a:cxn ang="0">
                  <a:pos x="501" y="212"/>
                </a:cxn>
                <a:cxn ang="0">
                  <a:pos x="620" y="140"/>
                </a:cxn>
                <a:cxn ang="0">
                  <a:pos x="743" y="83"/>
                </a:cxn>
                <a:cxn ang="0">
                  <a:pos x="874" y="40"/>
                </a:cxn>
                <a:cxn ang="0">
                  <a:pos x="1009" y="13"/>
                </a:cxn>
                <a:cxn ang="0">
                  <a:pos x="1148" y="0"/>
                </a:cxn>
                <a:cxn ang="0">
                  <a:pos x="1288" y="5"/>
                </a:cxn>
                <a:cxn ang="0">
                  <a:pos x="1430" y="26"/>
                </a:cxn>
                <a:cxn ang="0">
                  <a:pos x="1571" y="66"/>
                </a:cxn>
                <a:cxn ang="0">
                  <a:pos x="1709" y="123"/>
                </a:cxn>
                <a:cxn ang="0">
                  <a:pos x="1714" y="134"/>
                </a:cxn>
                <a:cxn ang="0">
                  <a:pos x="1714" y="149"/>
                </a:cxn>
                <a:cxn ang="0">
                  <a:pos x="1710" y="169"/>
                </a:cxn>
                <a:cxn ang="0">
                  <a:pos x="1704" y="190"/>
                </a:cxn>
                <a:cxn ang="0">
                  <a:pos x="1692" y="217"/>
                </a:cxn>
                <a:cxn ang="0">
                  <a:pos x="1679" y="244"/>
                </a:cxn>
                <a:cxn ang="0">
                  <a:pos x="1663" y="273"/>
                </a:cxn>
                <a:cxn ang="0">
                  <a:pos x="1647" y="302"/>
                </a:cxn>
                <a:cxn ang="0">
                  <a:pos x="1627" y="334"/>
                </a:cxn>
                <a:cxn ang="0">
                  <a:pos x="1607" y="363"/>
                </a:cxn>
                <a:cxn ang="0">
                  <a:pos x="1587" y="393"/>
                </a:cxn>
                <a:cxn ang="0">
                  <a:pos x="1566" y="420"/>
                </a:cxn>
                <a:cxn ang="0">
                  <a:pos x="1545" y="447"/>
                </a:cxn>
                <a:cxn ang="0">
                  <a:pos x="1527" y="469"/>
                </a:cxn>
                <a:cxn ang="0">
                  <a:pos x="1509" y="489"/>
                </a:cxn>
                <a:cxn ang="0">
                  <a:pos x="1493" y="504"/>
                </a:cxn>
                <a:cxn ang="0">
                  <a:pos x="1493" y="504"/>
                </a:cxn>
              </a:cxnLst>
              <a:rect l="0" t="0" r="r" b="b"/>
              <a:pathLst>
                <a:path w="1715" h="1070">
                  <a:moveTo>
                    <a:pt x="1493" y="504"/>
                  </a:moveTo>
                  <a:lnTo>
                    <a:pt x="1397" y="453"/>
                  </a:lnTo>
                  <a:lnTo>
                    <a:pt x="1301" y="415"/>
                  </a:lnTo>
                  <a:lnTo>
                    <a:pt x="1202" y="392"/>
                  </a:lnTo>
                  <a:lnTo>
                    <a:pt x="1102" y="379"/>
                  </a:lnTo>
                  <a:lnTo>
                    <a:pt x="1003" y="381"/>
                  </a:lnTo>
                  <a:lnTo>
                    <a:pt x="905" y="393"/>
                  </a:lnTo>
                  <a:lnTo>
                    <a:pt x="810" y="417"/>
                  </a:lnTo>
                  <a:lnTo>
                    <a:pt x="719" y="451"/>
                  </a:lnTo>
                  <a:lnTo>
                    <a:pt x="632" y="498"/>
                  </a:lnTo>
                  <a:lnTo>
                    <a:pt x="552" y="554"/>
                  </a:lnTo>
                  <a:lnTo>
                    <a:pt x="478" y="619"/>
                  </a:lnTo>
                  <a:lnTo>
                    <a:pt x="412" y="693"/>
                  </a:lnTo>
                  <a:lnTo>
                    <a:pt x="355" y="776"/>
                  </a:lnTo>
                  <a:lnTo>
                    <a:pt x="308" y="866"/>
                  </a:lnTo>
                  <a:lnTo>
                    <a:pt x="272" y="964"/>
                  </a:lnTo>
                  <a:lnTo>
                    <a:pt x="249" y="1069"/>
                  </a:lnTo>
                  <a:lnTo>
                    <a:pt x="0" y="1032"/>
                  </a:lnTo>
                  <a:lnTo>
                    <a:pt x="28" y="886"/>
                  </a:lnTo>
                  <a:lnTo>
                    <a:pt x="72" y="747"/>
                  </a:lnTo>
                  <a:lnTo>
                    <a:pt x="132" y="618"/>
                  </a:lnTo>
                  <a:lnTo>
                    <a:pt x="208" y="499"/>
                  </a:lnTo>
                  <a:lnTo>
                    <a:pt x="294" y="392"/>
                  </a:lnTo>
                  <a:lnTo>
                    <a:pt x="393" y="295"/>
                  </a:lnTo>
                  <a:lnTo>
                    <a:pt x="501" y="212"/>
                  </a:lnTo>
                  <a:lnTo>
                    <a:pt x="620" y="140"/>
                  </a:lnTo>
                  <a:lnTo>
                    <a:pt x="743" y="83"/>
                  </a:lnTo>
                  <a:lnTo>
                    <a:pt x="874" y="40"/>
                  </a:lnTo>
                  <a:lnTo>
                    <a:pt x="1009" y="13"/>
                  </a:lnTo>
                  <a:lnTo>
                    <a:pt x="1148" y="0"/>
                  </a:lnTo>
                  <a:lnTo>
                    <a:pt x="1288" y="5"/>
                  </a:lnTo>
                  <a:lnTo>
                    <a:pt x="1430" y="26"/>
                  </a:lnTo>
                  <a:lnTo>
                    <a:pt x="1571" y="66"/>
                  </a:lnTo>
                  <a:lnTo>
                    <a:pt x="1709" y="123"/>
                  </a:lnTo>
                  <a:lnTo>
                    <a:pt x="1714" y="134"/>
                  </a:lnTo>
                  <a:lnTo>
                    <a:pt x="1714" y="149"/>
                  </a:lnTo>
                  <a:lnTo>
                    <a:pt x="1710" y="169"/>
                  </a:lnTo>
                  <a:lnTo>
                    <a:pt x="1704" y="190"/>
                  </a:lnTo>
                  <a:lnTo>
                    <a:pt x="1692" y="217"/>
                  </a:lnTo>
                  <a:lnTo>
                    <a:pt x="1679" y="244"/>
                  </a:lnTo>
                  <a:lnTo>
                    <a:pt x="1663" y="273"/>
                  </a:lnTo>
                  <a:lnTo>
                    <a:pt x="1647" y="302"/>
                  </a:lnTo>
                  <a:lnTo>
                    <a:pt x="1627" y="334"/>
                  </a:lnTo>
                  <a:lnTo>
                    <a:pt x="1607" y="363"/>
                  </a:lnTo>
                  <a:lnTo>
                    <a:pt x="1587" y="393"/>
                  </a:lnTo>
                  <a:lnTo>
                    <a:pt x="1566" y="420"/>
                  </a:lnTo>
                  <a:lnTo>
                    <a:pt x="1545" y="447"/>
                  </a:lnTo>
                  <a:lnTo>
                    <a:pt x="1527" y="469"/>
                  </a:lnTo>
                  <a:lnTo>
                    <a:pt x="1509" y="489"/>
                  </a:lnTo>
                  <a:lnTo>
                    <a:pt x="1493" y="504"/>
                  </a:lnTo>
                  <a:lnTo>
                    <a:pt x="1493" y="504"/>
                  </a:lnTo>
                </a:path>
              </a:pathLst>
            </a:custGeom>
            <a:solidFill>
              <a:srgbClr val="FFE118"/>
            </a:solidFill>
            <a:ln w="9525">
              <a:noFill/>
              <a:round/>
              <a:headEnd type="none" w="med" len="med"/>
              <a:tailEnd type="none" w="med" len="med"/>
            </a:ln>
            <a:effectLst/>
          </p:spPr>
          <p:txBody>
            <a:bodyPr/>
            <a:lstStyle/>
            <a:p>
              <a:endParaRPr lang="en-US" dirty="0"/>
            </a:p>
          </p:txBody>
        </p:sp>
        <p:sp>
          <p:nvSpPr>
            <p:cNvPr id="67608" name="Freeform 24"/>
            <p:cNvSpPr>
              <a:spLocks/>
            </p:cNvSpPr>
            <p:nvPr/>
          </p:nvSpPr>
          <p:spPr bwMode="auto">
            <a:xfrm>
              <a:off x="4704" y="1777"/>
              <a:ext cx="668" cy="659"/>
            </a:xfrm>
            <a:custGeom>
              <a:avLst/>
              <a:gdLst/>
              <a:ahLst/>
              <a:cxnLst>
                <a:cxn ang="0">
                  <a:pos x="356" y="0"/>
                </a:cxn>
                <a:cxn ang="0">
                  <a:pos x="667" y="546"/>
                </a:cxn>
                <a:cxn ang="0">
                  <a:pos x="0" y="658"/>
                </a:cxn>
                <a:cxn ang="0">
                  <a:pos x="145" y="536"/>
                </a:cxn>
                <a:cxn ang="0">
                  <a:pos x="361" y="152"/>
                </a:cxn>
                <a:cxn ang="0">
                  <a:pos x="356" y="0"/>
                </a:cxn>
                <a:cxn ang="0">
                  <a:pos x="356" y="0"/>
                </a:cxn>
              </a:cxnLst>
              <a:rect l="0" t="0" r="r" b="b"/>
              <a:pathLst>
                <a:path w="668" h="659">
                  <a:moveTo>
                    <a:pt x="356" y="0"/>
                  </a:moveTo>
                  <a:lnTo>
                    <a:pt x="667" y="546"/>
                  </a:lnTo>
                  <a:lnTo>
                    <a:pt x="0" y="658"/>
                  </a:lnTo>
                  <a:lnTo>
                    <a:pt x="145" y="536"/>
                  </a:lnTo>
                  <a:lnTo>
                    <a:pt x="361" y="152"/>
                  </a:lnTo>
                  <a:lnTo>
                    <a:pt x="356" y="0"/>
                  </a:lnTo>
                  <a:lnTo>
                    <a:pt x="356" y="0"/>
                  </a:lnTo>
                </a:path>
              </a:pathLst>
            </a:custGeom>
            <a:solidFill>
              <a:srgbClr val="FFE118"/>
            </a:solidFill>
            <a:ln w="9525">
              <a:noFill/>
              <a:round/>
              <a:headEnd type="none" w="med" len="med"/>
              <a:tailEnd type="none" w="med" len="med"/>
            </a:ln>
            <a:effectLst/>
          </p:spPr>
          <p:txBody>
            <a:bodyPr/>
            <a:lstStyle/>
            <a:p>
              <a:endParaRPr lang="en-US" dirty="0"/>
            </a:p>
          </p:txBody>
        </p:sp>
        <p:sp>
          <p:nvSpPr>
            <p:cNvPr id="67609" name="Freeform 25"/>
            <p:cNvSpPr>
              <a:spLocks/>
            </p:cNvSpPr>
            <p:nvPr/>
          </p:nvSpPr>
          <p:spPr bwMode="auto">
            <a:xfrm>
              <a:off x="4399" y="3360"/>
              <a:ext cx="521" cy="746"/>
            </a:xfrm>
            <a:custGeom>
              <a:avLst/>
              <a:gdLst/>
              <a:ahLst/>
              <a:cxnLst>
                <a:cxn ang="0">
                  <a:pos x="520" y="0"/>
                </a:cxn>
                <a:cxn ang="0">
                  <a:pos x="0" y="745"/>
                </a:cxn>
                <a:cxn ang="0">
                  <a:pos x="197" y="666"/>
                </a:cxn>
                <a:cxn ang="0">
                  <a:pos x="428" y="222"/>
                </a:cxn>
                <a:cxn ang="0">
                  <a:pos x="520" y="0"/>
                </a:cxn>
                <a:cxn ang="0">
                  <a:pos x="520" y="0"/>
                </a:cxn>
              </a:cxnLst>
              <a:rect l="0" t="0" r="r" b="b"/>
              <a:pathLst>
                <a:path w="521" h="746">
                  <a:moveTo>
                    <a:pt x="520" y="0"/>
                  </a:moveTo>
                  <a:lnTo>
                    <a:pt x="0" y="745"/>
                  </a:lnTo>
                  <a:lnTo>
                    <a:pt x="197" y="666"/>
                  </a:lnTo>
                  <a:lnTo>
                    <a:pt x="428" y="222"/>
                  </a:lnTo>
                  <a:lnTo>
                    <a:pt x="520" y="0"/>
                  </a:lnTo>
                  <a:lnTo>
                    <a:pt x="520" y="0"/>
                  </a:lnTo>
                </a:path>
              </a:pathLst>
            </a:custGeom>
            <a:solidFill>
              <a:srgbClr val="4181FF"/>
            </a:solidFill>
            <a:ln w="9525">
              <a:noFill/>
              <a:round/>
              <a:headEnd type="none" w="med" len="med"/>
              <a:tailEnd type="none" w="med" len="med"/>
            </a:ln>
            <a:effectLst/>
          </p:spPr>
          <p:txBody>
            <a:bodyPr/>
            <a:lstStyle/>
            <a:p>
              <a:endParaRPr lang="en-US" dirty="0"/>
            </a:p>
          </p:txBody>
        </p:sp>
        <p:sp>
          <p:nvSpPr>
            <p:cNvPr id="67610" name="Freeform 26"/>
            <p:cNvSpPr>
              <a:spLocks/>
            </p:cNvSpPr>
            <p:nvPr/>
          </p:nvSpPr>
          <p:spPr bwMode="auto">
            <a:xfrm>
              <a:off x="4767" y="3360"/>
              <a:ext cx="142" cy="452"/>
            </a:xfrm>
            <a:custGeom>
              <a:avLst/>
              <a:gdLst/>
              <a:ahLst/>
              <a:cxnLst>
                <a:cxn ang="0">
                  <a:pos x="141" y="0"/>
                </a:cxn>
                <a:cxn ang="0">
                  <a:pos x="66" y="328"/>
                </a:cxn>
                <a:cxn ang="0">
                  <a:pos x="0" y="451"/>
                </a:cxn>
                <a:cxn ang="0">
                  <a:pos x="57" y="229"/>
                </a:cxn>
                <a:cxn ang="0">
                  <a:pos x="141" y="0"/>
                </a:cxn>
                <a:cxn ang="0">
                  <a:pos x="141" y="0"/>
                </a:cxn>
              </a:cxnLst>
              <a:rect l="0" t="0" r="r" b="b"/>
              <a:pathLst>
                <a:path w="142" h="452">
                  <a:moveTo>
                    <a:pt x="141" y="0"/>
                  </a:moveTo>
                  <a:lnTo>
                    <a:pt x="66" y="328"/>
                  </a:lnTo>
                  <a:lnTo>
                    <a:pt x="0" y="451"/>
                  </a:lnTo>
                  <a:lnTo>
                    <a:pt x="57" y="229"/>
                  </a:lnTo>
                  <a:lnTo>
                    <a:pt x="141" y="0"/>
                  </a:lnTo>
                  <a:lnTo>
                    <a:pt x="141" y="0"/>
                  </a:lnTo>
                </a:path>
              </a:pathLst>
            </a:custGeom>
            <a:solidFill>
              <a:srgbClr val="001FE2"/>
            </a:solidFill>
            <a:ln w="9525">
              <a:noFill/>
              <a:round/>
              <a:headEnd type="none" w="med" len="med"/>
              <a:tailEnd type="none" w="med" len="med"/>
            </a:ln>
            <a:effectLst/>
          </p:spPr>
          <p:txBody>
            <a:bodyPr/>
            <a:lstStyle/>
            <a:p>
              <a:endParaRPr lang="en-US" dirty="0"/>
            </a:p>
          </p:txBody>
        </p:sp>
        <p:sp>
          <p:nvSpPr>
            <p:cNvPr id="67611" name="Freeform 27"/>
            <p:cNvSpPr>
              <a:spLocks/>
            </p:cNvSpPr>
            <p:nvPr/>
          </p:nvSpPr>
          <p:spPr bwMode="auto">
            <a:xfrm>
              <a:off x="4407" y="4045"/>
              <a:ext cx="901" cy="223"/>
            </a:xfrm>
            <a:custGeom>
              <a:avLst/>
              <a:gdLst/>
              <a:ahLst/>
              <a:cxnLst>
                <a:cxn ang="0">
                  <a:pos x="0" y="59"/>
                </a:cxn>
                <a:cxn ang="0">
                  <a:pos x="900" y="222"/>
                </a:cxn>
                <a:cxn ang="0">
                  <a:pos x="752" y="165"/>
                </a:cxn>
                <a:cxn ang="0">
                  <a:pos x="221" y="0"/>
                </a:cxn>
                <a:cxn ang="0">
                  <a:pos x="105" y="14"/>
                </a:cxn>
                <a:cxn ang="0">
                  <a:pos x="0" y="59"/>
                </a:cxn>
                <a:cxn ang="0">
                  <a:pos x="0" y="59"/>
                </a:cxn>
              </a:cxnLst>
              <a:rect l="0" t="0" r="r" b="b"/>
              <a:pathLst>
                <a:path w="901" h="223">
                  <a:moveTo>
                    <a:pt x="0" y="59"/>
                  </a:moveTo>
                  <a:lnTo>
                    <a:pt x="900" y="222"/>
                  </a:lnTo>
                  <a:lnTo>
                    <a:pt x="752" y="165"/>
                  </a:lnTo>
                  <a:lnTo>
                    <a:pt x="221" y="0"/>
                  </a:lnTo>
                  <a:lnTo>
                    <a:pt x="105" y="14"/>
                  </a:lnTo>
                  <a:lnTo>
                    <a:pt x="0" y="59"/>
                  </a:lnTo>
                  <a:lnTo>
                    <a:pt x="0" y="59"/>
                  </a:lnTo>
                </a:path>
              </a:pathLst>
            </a:custGeom>
            <a:solidFill>
              <a:srgbClr val="4040C2"/>
            </a:solidFill>
            <a:ln w="9525">
              <a:noFill/>
              <a:round/>
              <a:headEnd type="none" w="med" len="med"/>
              <a:tailEnd type="none" w="med" len="med"/>
            </a:ln>
            <a:effectLst/>
          </p:spPr>
          <p:txBody>
            <a:bodyPr/>
            <a:lstStyle/>
            <a:p>
              <a:endParaRPr lang="en-US" dirty="0"/>
            </a:p>
          </p:txBody>
        </p:sp>
        <p:sp>
          <p:nvSpPr>
            <p:cNvPr id="67612" name="Freeform 28"/>
            <p:cNvSpPr>
              <a:spLocks/>
            </p:cNvSpPr>
            <p:nvPr/>
          </p:nvSpPr>
          <p:spPr bwMode="auto">
            <a:xfrm>
              <a:off x="4835" y="4104"/>
              <a:ext cx="496" cy="175"/>
            </a:xfrm>
            <a:custGeom>
              <a:avLst/>
              <a:gdLst/>
              <a:ahLst/>
              <a:cxnLst>
                <a:cxn ang="0">
                  <a:pos x="102" y="12"/>
                </a:cxn>
                <a:cxn ang="0">
                  <a:pos x="235" y="22"/>
                </a:cxn>
                <a:cxn ang="0">
                  <a:pos x="495" y="174"/>
                </a:cxn>
                <a:cxn ang="0">
                  <a:pos x="314" y="109"/>
                </a:cxn>
                <a:cxn ang="0">
                  <a:pos x="0" y="0"/>
                </a:cxn>
                <a:cxn ang="0">
                  <a:pos x="102" y="12"/>
                </a:cxn>
                <a:cxn ang="0">
                  <a:pos x="102" y="12"/>
                </a:cxn>
              </a:cxnLst>
              <a:rect l="0" t="0" r="r" b="b"/>
              <a:pathLst>
                <a:path w="496" h="175">
                  <a:moveTo>
                    <a:pt x="102" y="12"/>
                  </a:moveTo>
                  <a:lnTo>
                    <a:pt x="235" y="22"/>
                  </a:lnTo>
                  <a:lnTo>
                    <a:pt x="495" y="174"/>
                  </a:lnTo>
                  <a:lnTo>
                    <a:pt x="314" y="109"/>
                  </a:lnTo>
                  <a:lnTo>
                    <a:pt x="0" y="0"/>
                  </a:lnTo>
                  <a:lnTo>
                    <a:pt x="102" y="12"/>
                  </a:lnTo>
                  <a:lnTo>
                    <a:pt x="102" y="12"/>
                  </a:lnTo>
                </a:path>
              </a:pathLst>
            </a:custGeom>
            <a:solidFill>
              <a:srgbClr val="4181FF"/>
            </a:solidFill>
            <a:ln w="9525">
              <a:noFill/>
              <a:round/>
              <a:headEnd type="none" w="med" len="med"/>
              <a:tailEnd type="none" w="med" len="med"/>
            </a:ln>
            <a:effectLst/>
          </p:spPr>
          <p:txBody>
            <a:bodyPr/>
            <a:lstStyle/>
            <a:p>
              <a:endParaRPr lang="en-US" dirty="0"/>
            </a:p>
          </p:txBody>
        </p:sp>
        <p:sp>
          <p:nvSpPr>
            <p:cNvPr id="67613" name="Freeform 29"/>
            <p:cNvSpPr>
              <a:spLocks/>
            </p:cNvSpPr>
            <p:nvPr/>
          </p:nvSpPr>
          <p:spPr bwMode="auto">
            <a:xfrm>
              <a:off x="4483" y="3557"/>
              <a:ext cx="706" cy="663"/>
            </a:xfrm>
            <a:custGeom>
              <a:avLst/>
              <a:gdLst/>
              <a:ahLst/>
              <a:cxnLst>
                <a:cxn ang="0">
                  <a:pos x="349" y="0"/>
                </a:cxn>
                <a:cxn ang="0">
                  <a:pos x="0" y="510"/>
                </a:cxn>
                <a:cxn ang="0">
                  <a:pos x="705" y="662"/>
                </a:cxn>
                <a:cxn ang="0">
                  <a:pos x="480" y="557"/>
                </a:cxn>
                <a:cxn ang="0">
                  <a:pos x="312" y="191"/>
                </a:cxn>
                <a:cxn ang="0">
                  <a:pos x="349" y="0"/>
                </a:cxn>
                <a:cxn ang="0">
                  <a:pos x="349" y="0"/>
                </a:cxn>
              </a:cxnLst>
              <a:rect l="0" t="0" r="r" b="b"/>
              <a:pathLst>
                <a:path w="706" h="663">
                  <a:moveTo>
                    <a:pt x="349" y="0"/>
                  </a:moveTo>
                  <a:lnTo>
                    <a:pt x="0" y="510"/>
                  </a:lnTo>
                  <a:lnTo>
                    <a:pt x="705" y="662"/>
                  </a:lnTo>
                  <a:lnTo>
                    <a:pt x="480" y="557"/>
                  </a:lnTo>
                  <a:lnTo>
                    <a:pt x="312" y="191"/>
                  </a:lnTo>
                  <a:lnTo>
                    <a:pt x="349" y="0"/>
                  </a:lnTo>
                  <a:lnTo>
                    <a:pt x="349" y="0"/>
                  </a:lnTo>
                </a:path>
              </a:pathLst>
            </a:custGeom>
            <a:solidFill>
              <a:srgbClr val="4141FF"/>
            </a:solidFill>
            <a:ln w="9525">
              <a:noFill/>
              <a:round/>
              <a:headEnd type="none" w="med" len="med"/>
              <a:tailEnd type="none" w="med" len="med"/>
            </a:ln>
            <a:effectLst/>
          </p:spPr>
          <p:txBody>
            <a:bodyPr/>
            <a:lstStyle/>
            <a:p>
              <a:endParaRPr lang="en-US" dirty="0"/>
            </a:p>
          </p:txBody>
        </p:sp>
        <p:sp>
          <p:nvSpPr>
            <p:cNvPr id="67614" name="Freeform 30"/>
            <p:cNvSpPr>
              <a:spLocks/>
            </p:cNvSpPr>
            <p:nvPr/>
          </p:nvSpPr>
          <p:spPr bwMode="auto">
            <a:xfrm>
              <a:off x="3124" y="2517"/>
              <a:ext cx="396" cy="594"/>
            </a:xfrm>
            <a:custGeom>
              <a:avLst/>
              <a:gdLst/>
              <a:ahLst/>
              <a:cxnLst>
                <a:cxn ang="0">
                  <a:pos x="395" y="0"/>
                </a:cxn>
                <a:cxn ang="0">
                  <a:pos x="0" y="593"/>
                </a:cxn>
                <a:cxn ang="0">
                  <a:pos x="120" y="486"/>
                </a:cxn>
                <a:cxn ang="0">
                  <a:pos x="378" y="119"/>
                </a:cxn>
                <a:cxn ang="0">
                  <a:pos x="395" y="0"/>
                </a:cxn>
                <a:cxn ang="0">
                  <a:pos x="395" y="0"/>
                </a:cxn>
              </a:cxnLst>
              <a:rect l="0" t="0" r="r" b="b"/>
              <a:pathLst>
                <a:path w="396" h="594">
                  <a:moveTo>
                    <a:pt x="395" y="0"/>
                  </a:moveTo>
                  <a:lnTo>
                    <a:pt x="0" y="593"/>
                  </a:lnTo>
                  <a:lnTo>
                    <a:pt x="120" y="486"/>
                  </a:lnTo>
                  <a:lnTo>
                    <a:pt x="378" y="119"/>
                  </a:lnTo>
                  <a:lnTo>
                    <a:pt x="395" y="0"/>
                  </a:lnTo>
                  <a:lnTo>
                    <a:pt x="395" y="0"/>
                  </a:lnTo>
                </a:path>
              </a:pathLst>
            </a:custGeom>
            <a:solidFill>
              <a:srgbClr val="FF1F10"/>
            </a:solidFill>
            <a:ln w="9525">
              <a:noFill/>
              <a:round/>
              <a:headEnd type="none" w="med" len="med"/>
              <a:tailEnd type="none" w="med" len="med"/>
            </a:ln>
            <a:effectLst/>
          </p:spPr>
          <p:txBody>
            <a:bodyPr/>
            <a:lstStyle/>
            <a:p>
              <a:endParaRPr lang="en-US" dirty="0"/>
            </a:p>
          </p:txBody>
        </p:sp>
        <p:sp>
          <p:nvSpPr>
            <p:cNvPr id="67615" name="Freeform 31"/>
            <p:cNvSpPr>
              <a:spLocks/>
            </p:cNvSpPr>
            <p:nvPr/>
          </p:nvSpPr>
          <p:spPr bwMode="auto">
            <a:xfrm>
              <a:off x="3498" y="2517"/>
              <a:ext cx="287" cy="648"/>
            </a:xfrm>
            <a:custGeom>
              <a:avLst/>
              <a:gdLst/>
              <a:ahLst/>
              <a:cxnLst>
                <a:cxn ang="0">
                  <a:pos x="21" y="0"/>
                </a:cxn>
                <a:cxn ang="0">
                  <a:pos x="286" y="647"/>
                </a:cxn>
                <a:cxn ang="0">
                  <a:pos x="185" y="533"/>
                </a:cxn>
                <a:cxn ang="0">
                  <a:pos x="0" y="94"/>
                </a:cxn>
                <a:cxn ang="0">
                  <a:pos x="21" y="0"/>
                </a:cxn>
                <a:cxn ang="0">
                  <a:pos x="21" y="0"/>
                </a:cxn>
              </a:cxnLst>
              <a:rect l="0" t="0" r="r" b="b"/>
              <a:pathLst>
                <a:path w="287" h="648">
                  <a:moveTo>
                    <a:pt x="21" y="0"/>
                  </a:moveTo>
                  <a:lnTo>
                    <a:pt x="286" y="647"/>
                  </a:lnTo>
                  <a:lnTo>
                    <a:pt x="185" y="533"/>
                  </a:lnTo>
                  <a:lnTo>
                    <a:pt x="0" y="94"/>
                  </a:lnTo>
                  <a:lnTo>
                    <a:pt x="21" y="0"/>
                  </a:lnTo>
                  <a:lnTo>
                    <a:pt x="21" y="0"/>
                  </a:lnTo>
                </a:path>
              </a:pathLst>
            </a:custGeom>
            <a:solidFill>
              <a:srgbClr val="C21212"/>
            </a:solidFill>
            <a:ln w="9525">
              <a:noFill/>
              <a:round/>
              <a:headEnd type="none" w="med" len="med"/>
              <a:tailEnd type="none" w="med" len="med"/>
            </a:ln>
            <a:effectLst/>
          </p:spPr>
          <p:txBody>
            <a:bodyPr/>
            <a:lstStyle/>
            <a:p>
              <a:endParaRPr lang="en-US" dirty="0"/>
            </a:p>
          </p:txBody>
        </p:sp>
        <p:sp>
          <p:nvSpPr>
            <p:cNvPr id="67616" name="Freeform 32"/>
            <p:cNvSpPr>
              <a:spLocks/>
            </p:cNvSpPr>
            <p:nvPr/>
          </p:nvSpPr>
          <p:spPr bwMode="auto">
            <a:xfrm>
              <a:off x="3120" y="2939"/>
              <a:ext cx="239" cy="172"/>
            </a:xfrm>
            <a:custGeom>
              <a:avLst/>
              <a:gdLst/>
              <a:ahLst/>
              <a:cxnLst>
                <a:cxn ang="0">
                  <a:pos x="0" y="171"/>
                </a:cxn>
                <a:cxn ang="0">
                  <a:pos x="163" y="98"/>
                </a:cxn>
                <a:cxn ang="0">
                  <a:pos x="238" y="0"/>
                </a:cxn>
                <a:cxn ang="0">
                  <a:pos x="127" y="62"/>
                </a:cxn>
                <a:cxn ang="0">
                  <a:pos x="0" y="171"/>
                </a:cxn>
                <a:cxn ang="0">
                  <a:pos x="0" y="171"/>
                </a:cxn>
              </a:cxnLst>
              <a:rect l="0" t="0" r="r" b="b"/>
              <a:pathLst>
                <a:path w="239" h="172">
                  <a:moveTo>
                    <a:pt x="0" y="171"/>
                  </a:moveTo>
                  <a:lnTo>
                    <a:pt x="163" y="98"/>
                  </a:lnTo>
                  <a:lnTo>
                    <a:pt x="238" y="0"/>
                  </a:lnTo>
                  <a:lnTo>
                    <a:pt x="127" y="62"/>
                  </a:lnTo>
                  <a:lnTo>
                    <a:pt x="0" y="171"/>
                  </a:lnTo>
                  <a:lnTo>
                    <a:pt x="0" y="171"/>
                  </a:lnTo>
                </a:path>
              </a:pathLst>
            </a:custGeom>
            <a:solidFill>
              <a:srgbClr val="400000"/>
            </a:solidFill>
            <a:ln w="9525">
              <a:noFill/>
              <a:round/>
              <a:headEnd type="none" w="med" len="med"/>
              <a:tailEnd type="none" w="med" len="med"/>
            </a:ln>
            <a:effectLst/>
          </p:spPr>
          <p:txBody>
            <a:bodyPr/>
            <a:lstStyle/>
            <a:p>
              <a:endParaRPr lang="en-US" dirty="0"/>
            </a:p>
          </p:txBody>
        </p:sp>
        <p:sp>
          <p:nvSpPr>
            <p:cNvPr id="67617" name="Freeform 33"/>
            <p:cNvSpPr>
              <a:spLocks/>
            </p:cNvSpPr>
            <p:nvPr/>
          </p:nvSpPr>
          <p:spPr bwMode="auto">
            <a:xfrm>
              <a:off x="3576" y="2955"/>
              <a:ext cx="216" cy="214"/>
            </a:xfrm>
            <a:custGeom>
              <a:avLst/>
              <a:gdLst/>
              <a:ahLst/>
              <a:cxnLst>
                <a:cxn ang="0">
                  <a:pos x="42" y="19"/>
                </a:cxn>
                <a:cxn ang="0">
                  <a:pos x="108" y="96"/>
                </a:cxn>
                <a:cxn ang="0">
                  <a:pos x="215" y="213"/>
                </a:cxn>
                <a:cxn ang="0">
                  <a:pos x="50" y="98"/>
                </a:cxn>
                <a:cxn ang="0">
                  <a:pos x="0" y="0"/>
                </a:cxn>
                <a:cxn ang="0">
                  <a:pos x="42" y="19"/>
                </a:cxn>
                <a:cxn ang="0">
                  <a:pos x="42" y="19"/>
                </a:cxn>
              </a:cxnLst>
              <a:rect l="0" t="0" r="r" b="b"/>
              <a:pathLst>
                <a:path w="216" h="214">
                  <a:moveTo>
                    <a:pt x="42" y="19"/>
                  </a:moveTo>
                  <a:lnTo>
                    <a:pt x="108" y="96"/>
                  </a:lnTo>
                  <a:lnTo>
                    <a:pt x="215" y="213"/>
                  </a:lnTo>
                  <a:lnTo>
                    <a:pt x="50" y="98"/>
                  </a:lnTo>
                  <a:lnTo>
                    <a:pt x="0" y="0"/>
                  </a:lnTo>
                  <a:lnTo>
                    <a:pt x="42" y="19"/>
                  </a:lnTo>
                  <a:lnTo>
                    <a:pt x="42" y="19"/>
                  </a:lnTo>
                </a:path>
              </a:pathLst>
            </a:custGeom>
            <a:solidFill>
              <a:srgbClr val="410012"/>
            </a:solidFill>
            <a:ln w="9525">
              <a:noFill/>
              <a:round/>
              <a:headEnd type="none" w="med" len="med"/>
              <a:tailEnd type="none" w="med" len="med"/>
            </a:ln>
            <a:effectLst/>
          </p:spPr>
          <p:txBody>
            <a:bodyPr/>
            <a:lstStyle/>
            <a:p>
              <a:endParaRPr lang="en-US" dirty="0"/>
            </a:p>
          </p:txBody>
        </p:sp>
        <p:sp>
          <p:nvSpPr>
            <p:cNvPr id="67618" name="Freeform 34"/>
            <p:cNvSpPr>
              <a:spLocks/>
            </p:cNvSpPr>
            <p:nvPr/>
          </p:nvSpPr>
          <p:spPr bwMode="auto">
            <a:xfrm>
              <a:off x="3217" y="2593"/>
              <a:ext cx="487" cy="480"/>
            </a:xfrm>
            <a:custGeom>
              <a:avLst/>
              <a:gdLst/>
              <a:ahLst/>
              <a:cxnLst>
                <a:cxn ang="0">
                  <a:pos x="289" y="0"/>
                </a:cxn>
                <a:cxn ang="0">
                  <a:pos x="0" y="434"/>
                </a:cxn>
                <a:cxn ang="0">
                  <a:pos x="143" y="352"/>
                </a:cxn>
                <a:cxn ang="0">
                  <a:pos x="353" y="370"/>
                </a:cxn>
                <a:cxn ang="0">
                  <a:pos x="486" y="479"/>
                </a:cxn>
                <a:cxn ang="0">
                  <a:pos x="289" y="0"/>
                </a:cxn>
                <a:cxn ang="0">
                  <a:pos x="289" y="0"/>
                </a:cxn>
              </a:cxnLst>
              <a:rect l="0" t="0" r="r" b="b"/>
              <a:pathLst>
                <a:path w="487" h="480">
                  <a:moveTo>
                    <a:pt x="289" y="0"/>
                  </a:moveTo>
                  <a:lnTo>
                    <a:pt x="0" y="434"/>
                  </a:lnTo>
                  <a:lnTo>
                    <a:pt x="143" y="352"/>
                  </a:lnTo>
                  <a:lnTo>
                    <a:pt x="353" y="370"/>
                  </a:lnTo>
                  <a:lnTo>
                    <a:pt x="486" y="479"/>
                  </a:lnTo>
                  <a:lnTo>
                    <a:pt x="289" y="0"/>
                  </a:lnTo>
                  <a:lnTo>
                    <a:pt x="289" y="0"/>
                  </a:lnTo>
                </a:path>
              </a:pathLst>
            </a:custGeom>
            <a:solidFill>
              <a:srgbClr val="FF0000"/>
            </a:solidFill>
            <a:ln w="9525">
              <a:noFill/>
              <a:round/>
              <a:headEnd type="none" w="med" len="med"/>
              <a:tailEnd type="none" w="med" len="med"/>
            </a:ln>
            <a:effectLst/>
          </p:spPr>
          <p:txBody>
            <a:bodyPr/>
            <a:lstStyle/>
            <a:p>
              <a:endParaRPr lang="en-US" dirty="0"/>
            </a:p>
          </p:txBody>
        </p:sp>
      </p:gr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Slide Number Placeholder 5"/>
          <p:cNvSpPr>
            <a:spLocks noGrp="1"/>
          </p:cNvSpPr>
          <p:nvPr>
            <p:ph type="sldNum" sz="quarter" idx="12"/>
          </p:nvPr>
        </p:nvSpPr>
        <p:spPr/>
        <p:txBody>
          <a:bodyPr/>
          <a:lstStyle/>
          <a:p>
            <a:fld id="{621643C4-A6DB-4282-B507-49D19B6A5B08}" type="slidenum">
              <a:rPr lang="en-US"/>
              <a:pPr/>
              <a:t>2</a:t>
            </a:fld>
            <a:endParaRPr lang="en-US" dirty="0"/>
          </a:p>
        </p:txBody>
      </p:sp>
      <p:grpSp>
        <p:nvGrpSpPr>
          <p:cNvPr id="2057" name="Group 9"/>
          <p:cNvGrpSpPr>
            <a:grpSpLocks/>
          </p:cNvGrpSpPr>
          <p:nvPr/>
        </p:nvGrpSpPr>
        <p:grpSpPr bwMode="auto">
          <a:xfrm>
            <a:off x="228600" y="601663"/>
            <a:ext cx="9601200" cy="4351337"/>
            <a:chOff x="261" y="379"/>
            <a:chExt cx="5680" cy="3194"/>
          </a:xfrm>
        </p:grpSpPr>
        <p:sp>
          <p:nvSpPr>
            <p:cNvPr id="2052" name="Freeform 4"/>
            <p:cNvSpPr>
              <a:spLocks/>
            </p:cNvSpPr>
            <p:nvPr/>
          </p:nvSpPr>
          <p:spPr bwMode="auto">
            <a:xfrm>
              <a:off x="263" y="381"/>
              <a:ext cx="5546" cy="3077"/>
            </a:xfrm>
            <a:custGeom>
              <a:avLst/>
              <a:gdLst/>
              <a:ahLst/>
              <a:cxnLst>
                <a:cxn ang="0">
                  <a:pos x="5442" y="106"/>
                </a:cxn>
                <a:cxn ang="0">
                  <a:pos x="5441" y="2962"/>
                </a:cxn>
                <a:cxn ang="0">
                  <a:pos x="109" y="2962"/>
                </a:cxn>
                <a:cxn ang="0">
                  <a:pos x="0" y="3073"/>
                </a:cxn>
                <a:cxn ang="0">
                  <a:pos x="5545" y="3076"/>
                </a:cxn>
                <a:cxn ang="0">
                  <a:pos x="5541" y="0"/>
                </a:cxn>
                <a:cxn ang="0">
                  <a:pos x="5442" y="106"/>
                </a:cxn>
                <a:cxn ang="0">
                  <a:pos x="5442" y="106"/>
                </a:cxn>
              </a:cxnLst>
              <a:rect l="0" t="0" r="r" b="b"/>
              <a:pathLst>
                <a:path w="5546" h="3077">
                  <a:moveTo>
                    <a:pt x="5442" y="106"/>
                  </a:moveTo>
                  <a:lnTo>
                    <a:pt x="5441" y="2962"/>
                  </a:lnTo>
                  <a:lnTo>
                    <a:pt x="109" y="2962"/>
                  </a:lnTo>
                  <a:lnTo>
                    <a:pt x="0" y="3073"/>
                  </a:lnTo>
                  <a:lnTo>
                    <a:pt x="5545" y="3076"/>
                  </a:lnTo>
                  <a:lnTo>
                    <a:pt x="5541" y="0"/>
                  </a:lnTo>
                  <a:lnTo>
                    <a:pt x="5442" y="106"/>
                  </a:lnTo>
                  <a:lnTo>
                    <a:pt x="5442" y="106"/>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2053" name="Freeform 5"/>
            <p:cNvSpPr>
              <a:spLocks/>
            </p:cNvSpPr>
            <p:nvPr/>
          </p:nvSpPr>
          <p:spPr bwMode="auto">
            <a:xfrm>
              <a:off x="359" y="518"/>
              <a:ext cx="5582" cy="3055"/>
            </a:xfrm>
            <a:custGeom>
              <a:avLst/>
              <a:gdLst/>
              <a:ahLst/>
              <a:cxnLst>
                <a:cxn ang="0">
                  <a:pos x="1" y="2950"/>
                </a:cxn>
                <a:cxn ang="0">
                  <a:pos x="0" y="3048"/>
                </a:cxn>
                <a:cxn ang="0">
                  <a:pos x="5581" y="3054"/>
                </a:cxn>
                <a:cxn ang="0">
                  <a:pos x="5581" y="0"/>
                </a:cxn>
                <a:cxn ang="0">
                  <a:pos x="5459" y="0"/>
                </a:cxn>
                <a:cxn ang="0">
                  <a:pos x="5459" y="2944"/>
                </a:cxn>
                <a:cxn ang="0">
                  <a:pos x="1" y="2950"/>
                </a:cxn>
                <a:cxn ang="0">
                  <a:pos x="1" y="2950"/>
                </a:cxn>
              </a:cxnLst>
              <a:rect l="0" t="0" r="r" b="b"/>
              <a:pathLst>
                <a:path w="5582" h="3055">
                  <a:moveTo>
                    <a:pt x="1" y="2950"/>
                  </a:moveTo>
                  <a:lnTo>
                    <a:pt x="0" y="3048"/>
                  </a:lnTo>
                  <a:lnTo>
                    <a:pt x="5581" y="3054"/>
                  </a:lnTo>
                  <a:lnTo>
                    <a:pt x="5581" y="0"/>
                  </a:lnTo>
                  <a:lnTo>
                    <a:pt x="5459" y="0"/>
                  </a:lnTo>
                  <a:lnTo>
                    <a:pt x="5459" y="2944"/>
                  </a:lnTo>
                  <a:lnTo>
                    <a:pt x="1" y="2950"/>
                  </a:lnTo>
                  <a:lnTo>
                    <a:pt x="1" y="2950"/>
                  </a:lnTo>
                </a:path>
              </a:pathLst>
            </a:custGeom>
            <a:solidFill>
              <a:srgbClr val="C0E1FF"/>
            </a:solidFill>
            <a:ln w="9525">
              <a:noFill/>
              <a:round/>
              <a:headEnd type="none" w="med" len="med"/>
              <a:tailEnd type="none" w="med" len="med"/>
            </a:ln>
            <a:effectLst/>
          </p:spPr>
          <p:txBody>
            <a:bodyPr/>
            <a:lstStyle/>
            <a:p>
              <a:endParaRPr lang="en-US" dirty="0"/>
            </a:p>
          </p:txBody>
        </p:sp>
        <p:sp>
          <p:nvSpPr>
            <p:cNvPr id="2054" name="Freeform 6"/>
            <p:cNvSpPr>
              <a:spLocks/>
            </p:cNvSpPr>
            <p:nvPr/>
          </p:nvSpPr>
          <p:spPr bwMode="auto">
            <a:xfrm>
              <a:off x="261" y="379"/>
              <a:ext cx="5546" cy="3078"/>
            </a:xfrm>
            <a:custGeom>
              <a:avLst/>
              <a:gdLst/>
              <a:ahLst/>
              <a:cxnLst>
                <a:cxn ang="0">
                  <a:pos x="111" y="2964"/>
                </a:cxn>
                <a:cxn ang="0">
                  <a:pos x="110" y="125"/>
                </a:cxn>
                <a:cxn ang="0">
                  <a:pos x="5452" y="119"/>
                </a:cxn>
                <a:cxn ang="0">
                  <a:pos x="5545" y="0"/>
                </a:cxn>
                <a:cxn ang="0">
                  <a:pos x="0" y="0"/>
                </a:cxn>
                <a:cxn ang="0">
                  <a:pos x="0" y="3077"/>
                </a:cxn>
                <a:cxn ang="0">
                  <a:pos x="111" y="2964"/>
                </a:cxn>
                <a:cxn ang="0">
                  <a:pos x="111" y="2964"/>
                </a:cxn>
              </a:cxnLst>
              <a:rect l="0" t="0" r="r" b="b"/>
              <a:pathLst>
                <a:path w="5546" h="3078">
                  <a:moveTo>
                    <a:pt x="111" y="2964"/>
                  </a:moveTo>
                  <a:lnTo>
                    <a:pt x="110" y="125"/>
                  </a:lnTo>
                  <a:lnTo>
                    <a:pt x="5452" y="119"/>
                  </a:lnTo>
                  <a:lnTo>
                    <a:pt x="5545" y="0"/>
                  </a:lnTo>
                  <a:lnTo>
                    <a:pt x="0" y="0"/>
                  </a:lnTo>
                  <a:lnTo>
                    <a:pt x="0" y="3077"/>
                  </a:lnTo>
                  <a:lnTo>
                    <a:pt x="111" y="2964"/>
                  </a:lnTo>
                  <a:lnTo>
                    <a:pt x="111" y="2964"/>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2055" name="Freeform 7"/>
            <p:cNvSpPr>
              <a:spLocks/>
            </p:cNvSpPr>
            <p:nvPr/>
          </p:nvSpPr>
          <p:spPr bwMode="auto">
            <a:xfrm>
              <a:off x="268" y="387"/>
              <a:ext cx="5550" cy="3074"/>
            </a:xfrm>
            <a:custGeom>
              <a:avLst/>
              <a:gdLst/>
              <a:ahLst/>
              <a:cxnLst>
                <a:cxn ang="0">
                  <a:pos x="0" y="3073"/>
                </a:cxn>
                <a:cxn ang="0">
                  <a:pos x="5548" y="3070"/>
                </a:cxn>
                <a:cxn ang="0">
                  <a:pos x="5549" y="0"/>
                </a:cxn>
              </a:cxnLst>
              <a:rect l="0" t="0" r="r" b="b"/>
              <a:pathLst>
                <a:path w="5550" h="3074">
                  <a:moveTo>
                    <a:pt x="0" y="3073"/>
                  </a:moveTo>
                  <a:lnTo>
                    <a:pt x="5548" y="3070"/>
                  </a:lnTo>
                  <a:lnTo>
                    <a:pt x="5549"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2056" name="AutoShape 8"/>
            <p:cNvSpPr>
              <a:spLocks noChangeArrowheads="1"/>
            </p:cNvSpPr>
            <p:nvPr/>
          </p:nvSpPr>
          <p:spPr bwMode="auto">
            <a:xfrm flipV="1">
              <a:off x="375" y="500"/>
              <a:ext cx="5330" cy="2843"/>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2051" name="Rectangle 3"/>
          <p:cNvSpPr>
            <a:spLocks noGrp="1" noChangeArrowheads="1"/>
          </p:cNvSpPr>
          <p:nvPr>
            <p:ph type="body" idx="1"/>
          </p:nvPr>
        </p:nvSpPr>
        <p:spPr>
          <a:xfrm>
            <a:off x="1219200" y="838200"/>
            <a:ext cx="7693025" cy="2133600"/>
          </a:xfrm>
          <a:noFill/>
          <a:ln/>
        </p:spPr>
        <p:txBody>
          <a:bodyPr lIns="0" tIns="0" rIns="0" bIns="0" anchor="ctr"/>
          <a:lstStyle/>
          <a:p>
            <a:pPr marL="0" indent="0" algn="ctr" defTabSz="457200">
              <a:spcBef>
                <a:spcPct val="0"/>
              </a:spcBef>
              <a:buClr>
                <a:srgbClr val="820040"/>
              </a:buClr>
              <a:buSzPct val="90000"/>
              <a:buFont typeface="Monotype Sorts" pitchFamily="2" charset="2"/>
              <a:buNone/>
            </a:pPr>
            <a:r>
              <a:rPr lang="en-US" sz="5600" b="1" dirty="0" smtClean="0">
                <a:solidFill>
                  <a:srgbClr val="000000"/>
                </a:solidFill>
                <a:latin typeface="Perpetua" pitchFamily="18" charset="0"/>
              </a:rPr>
              <a:t>DESIGN A HORIZONTAL CONSTRUCTION PROJECT</a:t>
            </a:r>
            <a:endParaRPr lang="en-US" dirty="0"/>
          </a:p>
        </p:txBody>
      </p:sp>
      <p:sp>
        <p:nvSpPr>
          <p:cNvPr id="2058" name="Text Box 10"/>
          <p:cNvSpPr txBox="1">
            <a:spLocks noChangeArrowheads="1"/>
          </p:cNvSpPr>
          <p:nvPr/>
        </p:nvSpPr>
        <p:spPr bwMode="auto">
          <a:xfrm>
            <a:off x="609600" y="2743200"/>
            <a:ext cx="8686800" cy="1785938"/>
          </a:xfrm>
          <a:prstGeom prst="rect">
            <a:avLst/>
          </a:prstGeom>
          <a:noFill/>
          <a:ln w="9525">
            <a:noFill/>
            <a:miter lim="800000"/>
            <a:headEnd/>
            <a:tailEnd/>
          </a:ln>
          <a:effectLst/>
        </p:spPr>
        <p:txBody>
          <a:bodyPr lIns="0" tIns="0" rIns="0" bIns="0" anchor="ctr"/>
          <a:lstStyle/>
          <a:p>
            <a:pPr algn="ctr" defTabSz="457200">
              <a:buClr>
                <a:srgbClr val="820040"/>
              </a:buClr>
              <a:buSzPct val="90000"/>
              <a:buFont typeface="Monotype Sorts" pitchFamily="2" charset="2"/>
              <a:buNone/>
            </a:pPr>
            <a:r>
              <a:rPr lang="en-US" sz="3000" b="1" dirty="0">
                <a:solidFill>
                  <a:srgbClr val="000000"/>
                </a:solidFill>
                <a:latin typeface="Arial" charset="0"/>
              </a:rPr>
              <a:t>The purpose of this lesson is to provide you with the knowledge to design the horizontal and vertical alignments for a military road.</a:t>
            </a:r>
            <a:endParaRPr lang="en-US" dirty="0"/>
          </a:p>
        </p:txBody>
      </p:sp>
      <p:grpSp>
        <p:nvGrpSpPr>
          <p:cNvPr id="2139" name="Group 91"/>
          <p:cNvGrpSpPr>
            <a:grpSpLocks/>
          </p:cNvGrpSpPr>
          <p:nvPr/>
        </p:nvGrpSpPr>
        <p:grpSpPr bwMode="auto">
          <a:xfrm>
            <a:off x="1752600" y="5210175"/>
            <a:ext cx="5943600" cy="2292350"/>
            <a:chOff x="1633" y="3601"/>
            <a:chExt cx="2917" cy="1125"/>
          </a:xfrm>
        </p:grpSpPr>
        <p:sp>
          <p:nvSpPr>
            <p:cNvPr id="2059" name="AutoShape 11"/>
            <p:cNvSpPr>
              <a:spLocks noChangeArrowheads="1"/>
            </p:cNvSpPr>
            <p:nvPr/>
          </p:nvSpPr>
          <p:spPr bwMode="auto">
            <a:xfrm flipV="1">
              <a:off x="1633" y="3601"/>
              <a:ext cx="2917" cy="1121"/>
            </a:xfrm>
            <a:prstGeom prst="roundRect">
              <a:avLst>
                <a:gd name="adj" fmla="val 0"/>
              </a:avLst>
            </a:prstGeom>
            <a:solidFill>
              <a:srgbClr val="00C1C2"/>
            </a:solidFill>
            <a:ln w="18415">
              <a:solidFill>
                <a:srgbClr val="000000"/>
              </a:solidFill>
              <a:round/>
              <a:headEnd/>
              <a:tailEnd/>
            </a:ln>
            <a:effectLst/>
          </p:spPr>
          <p:txBody>
            <a:bodyPr wrap="none" anchor="ctr"/>
            <a:lstStyle/>
            <a:p>
              <a:endParaRPr lang="en-US" dirty="0"/>
            </a:p>
          </p:txBody>
        </p:sp>
        <p:sp>
          <p:nvSpPr>
            <p:cNvPr id="2060" name="Freeform 12"/>
            <p:cNvSpPr>
              <a:spLocks/>
            </p:cNvSpPr>
            <p:nvPr/>
          </p:nvSpPr>
          <p:spPr bwMode="auto">
            <a:xfrm>
              <a:off x="4299" y="3812"/>
              <a:ext cx="86" cy="39"/>
            </a:xfrm>
            <a:custGeom>
              <a:avLst/>
              <a:gdLst/>
              <a:ahLst/>
              <a:cxnLst>
                <a:cxn ang="0">
                  <a:pos x="0" y="17"/>
                </a:cxn>
                <a:cxn ang="0">
                  <a:pos x="1" y="14"/>
                </a:cxn>
                <a:cxn ang="0">
                  <a:pos x="4" y="10"/>
                </a:cxn>
                <a:cxn ang="0">
                  <a:pos x="7" y="8"/>
                </a:cxn>
                <a:cxn ang="0">
                  <a:pos x="14" y="5"/>
                </a:cxn>
                <a:cxn ang="0">
                  <a:pos x="19" y="4"/>
                </a:cxn>
                <a:cxn ang="0">
                  <a:pos x="27" y="2"/>
                </a:cxn>
                <a:cxn ang="0">
                  <a:pos x="34" y="1"/>
                </a:cxn>
                <a:cxn ang="0">
                  <a:pos x="43" y="0"/>
                </a:cxn>
                <a:cxn ang="0">
                  <a:pos x="50" y="1"/>
                </a:cxn>
                <a:cxn ang="0">
                  <a:pos x="58" y="2"/>
                </a:cxn>
                <a:cxn ang="0">
                  <a:pos x="65" y="4"/>
                </a:cxn>
                <a:cxn ang="0">
                  <a:pos x="72" y="5"/>
                </a:cxn>
                <a:cxn ang="0">
                  <a:pos x="76" y="8"/>
                </a:cxn>
                <a:cxn ang="0">
                  <a:pos x="81" y="10"/>
                </a:cxn>
                <a:cxn ang="0">
                  <a:pos x="84" y="14"/>
                </a:cxn>
                <a:cxn ang="0">
                  <a:pos x="85" y="17"/>
                </a:cxn>
                <a:cxn ang="0">
                  <a:pos x="84" y="23"/>
                </a:cxn>
                <a:cxn ang="0">
                  <a:pos x="81" y="27"/>
                </a:cxn>
                <a:cxn ang="0">
                  <a:pos x="76" y="31"/>
                </a:cxn>
                <a:cxn ang="0">
                  <a:pos x="72" y="34"/>
                </a:cxn>
                <a:cxn ang="0">
                  <a:pos x="65" y="36"/>
                </a:cxn>
                <a:cxn ang="0">
                  <a:pos x="58" y="37"/>
                </a:cxn>
                <a:cxn ang="0">
                  <a:pos x="50" y="38"/>
                </a:cxn>
                <a:cxn ang="0">
                  <a:pos x="43" y="38"/>
                </a:cxn>
                <a:cxn ang="0">
                  <a:pos x="34" y="38"/>
                </a:cxn>
                <a:cxn ang="0">
                  <a:pos x="27" y="37"/>
                </a:cxn>
                <a:cxn ang="0">
                  <a:pos x="19" y="36"/>
                </a:cxn>
                <a:cxn ang="0">
                  <a:pos x="14" y="34"/>
                </a:cxn>
                <a:cxn ang="0">
                  <a:pos x="7" y="31"/>
                </a:cxn>
                <a:cxn ang="0">
                  <a:pos x="4" y="27"/>
                </a:cxn>
                <a:cxn ang="0">
                  <a:pos x="1" y="23"/>
                </a:cxn>
                <a:cxn ang="0">
                  <a:pos x="0" y="17"/>
                </a:cxn>
                <a:cxn ang="0">
                  <a:pos x="0" y="17"/>
                </a:cxn>
              </a:cxnLst>
              <a:rect l="0" t="0" r="r" b="b"/>
              <a:pathLst>
                <a:path w="86" h="39">
                  <a:moveTo>
                    <a:pt x="0" y="17"/>
                  </a:moveTo>
                  <a:lnTo>
                    <a:pt x="1" y="14"/>
                  </a:lnTo>
                  <a:lnTo>
                    <a:pt x="4" y="10"/>
                  </a:lnTo>
                  <a:lnTo>
                    <a:pt x="7" y="8"/>
                  </a:lnTo>
                  <a:lnTo>
                    <a:pt x="14" y="5"/>
                  </a:lnTo>
                  <a:lnTo>
                    <a:pt x="19" y="4"/>
                  </a:lnTo>
                  <a:lnTo>
                    <a:pt x="27" y="2"/>
                  </a:lnTo>
                  <a:lnTo>
                    <a:pt x="34" y="1"/>
                  </a:lnTo>
                  <a:lnTo>
                    <a:pt x="43" y="0"/>
                  </a:lnTo>
                  <a:lnTo>
                    <a:pt x="50" y="1"/>
                  </a:lnTo>
                  <a:lnTo>
                    <a:pt x="58" y="2"/>
                  </a:lnTo>
                  <a:lnTo>
                    <a:pt x="65" y="4"/>
                  </a:lnTo>
                  <a:lnTo>
                    <a:pt x="72" y="5"/>
                  </a:lnTo>
                  <a:lnTo>
                    <a:pt x="76" y="8"/>
                  </a:lnTo>
                  <a:lnTo>
                    <a:pt x="81" y="10"/>
                  </a:lnTo>
                  <a:lnTo>
                    <a:pt x="84" y="14"/>
                  </a:lnTo>
                  <a:lnTo>
                    <a:pt x="85" y="17"/>
                  </a:lnTo>
                  <a:lnTo>
                    <a:pt x="84" y="23"/>
                  </a:lnTo>
                  <a:lnTo>
                    <a:pt x="81" y="27"/>
                  </a:lnTo>
                  <a:lnTo>
                    <a:pt x="76" y="31"/>
                  </a:lnTo>
                  <a:lnTo>
                    <a:pt x="72" y="34"/>
                  </a:lnTo>
                  <a:lnTo>
                    <a:pt x="65" y="36"/>
                  </a:lnTo>
                  <a:lnTo>
                    <a:pt x="58" y="37"/>
                  </a:lnTo>
                  <a:lnTo>
                    <a:pt x="50" y="38"/>
                  </a:lnTo>
                  <a:lnTo>
                    <a:pt x="43" y="38"/>
                  </a:lnTo>
                  <a:lnTo>
                    <a:pt x="34" y="38"/>
                  </a:lnTo>
                  <a:lnTo>
                    <a:pt x="27" y="37"/>
                  </a:lnTo>
                  <a:lnTo>
                    <a:pt x="19" y="36"/>
                  </a:lnTo>
                  <a:lnTo>
                    <a:pt x="14" y="34"/>
                  </a:lnTo>
                  <a:lnTo>
                    <a:pt x="7" y="31"/>
                  </a:lnTo>
                  <a:lnTo>
                    <a:pt x="4" y="27"/>
                  </a:lnTo>
                  <a:lnTo>
                    <a:pt x="1" y="23"/>
                  </a:lnTo>
                  <a:lnTo>
                    <a:pt x="0" y="17"/>
                  </a:lnTo>
                  <a:lnTo>
                    <a:pt x="0" y="17"/>
                  </a:lnTo>
                </a:path>
              </a:pathLst>
            </a:custGeom>
            <a:solidFill>
              <a:srgbClr val="FFE118"/>
            </a:solidFill>
            <a:ln w="18415" cap="flat" cmpd="sng">
              <a:solidFill>
                <a:srgbClr val="FFFFFF"/>
              </a:solidFill>
              <a:prstDash val="solid"/>
              <a:round/>
              <a:headEnd type="none" w="med" len="med"/>
              <a:tailEnd type="none" w="med" len="med"/>
            </a:ln>
            <a:effectLst/>
          </p:spPr>
          <p:txBody>
            <a:bodyPr/>
            <a:lstStyle/>
            <a:p>
              <a:endParaRPr lang="en-US" dirty="0"/>
            </a:p>
          </p:txBody>
        </p:sp>
        <p:sp>
          <p:nvSpPr>
            <p:cNvPr id="2061" name="Freeform 13"/>
            <p:cNvSpPr>
              <a:spLocks/>
            </p:cNvSpPr>
            <p:nvPr/>
          </p:nvSpPr>
          <p:spPr bwMode="auto">
            <a:xfrm>
              <a:off x="3324" y="3825"/>
              <a:ext cx="1215" cy="282"/>
            </a:xfrm>
            <a:custGeom>
              <a:avLst/>
              <a:gdLst/>
              <a:ahLst/>
              <a:cxnLst>
                <a:cxn ang="0">
                  <a:pos x="1204" y="2"/>
                </a:cxn>
                <a:cxn ang="0">
                  <a:pos x="1176" y="8"/>
                </a:cxn>
                <a:cxn ang="0">
                  <a:pos x="1138" y="16"/>
                </a:cxn>
                <a:cxn ang="0">
                  <a:pos x="1109" y="24"/>
                </a:cxn>
                <a:cxn ang="0">
                  <a:pos x="1070" y="40"/>
                </a:cxn>
                <a:cxn ang="0">
                  <a:pos x="1031" y="57"/>
                </a:cxn>
                <a:cxn ang="0">
                  <a:pos x="1007" y="63"/>
                </a:cxn>
                <a:cxn ang="0">
                  <a:pos x="951" y="63"/>
                </a:cxn>
                <a:cxn ang="0">
                  <a:pos x="892" y="61"/>
                </a:cxn>
                <a:cxn ang="0">
                  <a:pos x="857" y="62"/>
                </a:cxn>
                <a:cxn ang="0">
                  <a:pos x="824" y="71"/>
                </a:cxn>
                <a:cxn ang="0">
                  <a:pos x="781" y="83"/>
                </a:cxn>
                <a:cxn ang="0">
                  <a:pos x="755" y="90"/>
                </a:cxn>
                <a:cxn ang="0">
                  <a:pos x="736" y="92"/>
                </a:cxn>
                <a:cxn ang="0">
                  <a:pos x="718" y="88"/>
                </a:cxn>
                <a:cxn ang="0">
                  <a:pos x="702" y="85"/>
                </a:cxn>
                <a:cxn ang="0">
                  <a:pos x="680" y="82"/>
                </a:cxn>
                <a:cxn ang="0">
                  <a:pos x="637" y="78"/>
                </a:cxn>
                <a:cxn ang="0">
                  <a:pos x="600" y="75"/>
                </a:cxn>
                <a:cxn ang="0">
                  <a:pos x="581" y="77"/>
                </a:cxn>
                <a:cxn ang="0">
                  <a:pos x="559" y="89"/>
                </a:cxn>
                <a:cxn ang="0">
                  <a:pos x="536" y="101"/>
                </a:cxn>
                <a:cxn ang="0">
                  <a:pos x="519" y="106"/>
                </a:cxn>
                <a:cxn ang="0">
                  <a:pos x="501" y="109"/>
                </a:cxn>
                <a:cxn ang="0">
                  <a:pos x="482" y="113"/>
                </a:cxn>
                <a:cxn ang="0">
                  <a:pos x="466" y="114"/>
                </a:cxn>
                <a:cxn ang="0">
                  <a:pos x="447" y="111"/>
                </a:cxn>
                <a:cxn ang="0">
                  <a:pos x="429" y="107"/>
                </a:cxn>
                <a:cxn ang="0">
                  <a:pos x="409" y="102"/>
                </a:cxn>
                <a:cxn ang="0">
                  <a:pos x="374" y="107"/>
                </a:cxn>
                <a:cxn ang="0">
                  <a:pos x="336" y="110"/>
                </a:cxn>
                <a:cxn ang="0">
                  <a:pos x="304" y="114"/>
                </a:cxn>
                <a:cxn ang="0">
                  <a:pos x="275" y="115"/>
                </a:cxn>
                <a:cxn ang="0">
                  <a:pos x="231" y="114"/>
                </a:cxn>
                <a:cxn ang="0">
                  <a:pos x="193" y="114"/>
                </a:cxn>
                <a:cxn ang="0">
                  <a:pos x="168" y="116"/>
                </a:cxn>
                <a:cxn ang="0">
                  <a:pos x="134" y="122"/>
                </a:cxn>
                <a:cxn ang="0">
                  <a:pos x="96" y="131"/>
                </a:cxn>
                <a:cxn ang="0">
                  <a:pos x="74" y="133"/>
                </a:cxn>
                <a:cxn ang="0">
                  <a:pos x="48" y="139"/>
                </a:cxn>
                <a:cxn ang="0">
                  <a:pos x="18" y="145"/>
                </a:cxn>
                <a:cxn ang="0">
                  <a:pos x="2" y="149"/>
                </a:cxn>
                <a:cxn ang="0">
                  <a:pos x="287" y="187"/>
                </a:cxn>
                <a:cxn ang="0">
                  <a:pos x="756" y="241"/>
                </a:cxn>
                <a:cxn ang="0">
                  <a:pos x="1024" y="269"/>
                </a:cxn>
                <a:cxn ang="0">
                  <a:pos x="1082" y="275"/>
                </a:cxn>
                <a:cxn ang="0">
                  <a:pos x="1161" y="279"/>
                </a:cxn>
                <a:cxn ang="0">
                  <a:pos x="1210" y="281"/>
                </a:cxn>
                <a:cxn ang="0">
                  <a:pos x="1212" y="238"/>
                </a:cxn>
                <a:cxn ang="0">
                  <a:pos x="1212" y="116"/>
                </a:cxn>
                <a:cxn ang="0">
                  <a:pos x="1212" y="13"/>
                </a:cxn>
              </a:cxnLst>
              <a:rect l="0" t="0" r="r" b="b"/>
              <a:pathLst>
                <a:path w="1215" h="282">
                  <a:moveTo>
                    <a:pt x="1214" y="0"/>
                  </a:moveTo>
                  <a:lnTo>
                    <a:pt x="1212" y="1"/>
                  </a:lnTo>
                  <a:lnTo>
                    <a:pt x="1210" y="1"/>
                  </a:lnTo>
                  <a:lnTo>
                    <a:pt x="1207" y="2"/>
                  </a:lnTo>
                  <a:lnTo>
                    <a:pt x="1204" y="2"/>
                  </a:lnTo>
                  <a:lnTo>
                    <a:pt x="1199" y="3"/>
                  </a:lnTo>
                  <a:lnTo>
                    <a:pt x="1195" y="4"/>
                  </a:lnTo>
                  <a:lnTo>
                    <a:pt x="1188" y="6"/>
                  </a:lnTo>
                  <a:lnTo>
                    <a:pt x="1183" y="6"/>
                  </a:lnTo>
                  <a:lnTo>
                    <a:pt x="1176" y="8"/>
                  </a:lnTo>
                  <a:lnTo>
                    <a:pt x="1168" y="10"/>
                  </a:lnTo>
                  <a:lnTo>
                    <a:pt x="1161" y="12"/>
                  </a:lnTo>
                  <a:lnTo>
                    <a:pt x="1154" y="13"/>
                  </a:lnTo>
                  <a:lnTo>
                    <a:pt x="1146" y="14"/>
                  </a:lnTo>
                  <a:lnTo>
                    <a:pt x="1138" y="16"/>
                  </a:lnTo>
                  <a:lnTo>
                    <a:pt x="1130" y="18"/>
                  </a:lnTo>
                  <a:lnTo>
                    <a:pt x="1123" y="18"/>
                  </a:lnTo>
                  <a:lnTo>
                    <a:pt x="1119" y="20"/>
                  </a:lnTo>
                  <a:lnTo>
                    <a:pt x="1115" y="21"/>
                  </a:lnTo>
                  <a:lnTo>
                    <a:pt x="1109" y="24"/>
                  </a:lnTo>
                  <a:lnTo>
                    <a:pt x="1103" y="26"/>
                  </a:lnTo>
                  <a:lnTo>
                    <a:pt x="1094" y="30"/>
                  </a:lnTo>
                  <a:lnTo>
                    <a:pt x="1087" y="33"/>
                  </a:lnTo>
                  <a:lnTo>
                    <a:pt x="1078" y="36"/>
                  </a:lnTo>
                  <a:lnTo>
                    <a:pt x="1070" y="40"/>
                  </a:lnTo>
                  <a:lnTo>
                    <a:pt x="1061" y="43"/>
                  </a:lnTo>
                  <a:lnTo>
                    <a:pt x="1052" y="47"/>
                  </a:lnTo>
                  <a:lnTo>
                    <a:pt x="1044" y="51"/>
                  </a:lnTo>
                  <a:lnTo>
                    <a:pt x="1037" y="54"/>
                  </a:lnTo>
                  <a:lnTo>
                    <a:pt x="1031" y="57"/>
                  </a:lnTo>
                  <a:lnTo>
                    <a:pt x="1025" y="59"/>
                  </a:lnTo>
                  <a:lnTo>
                    <a:pt x="1021" y="61"/>
                  </a:lnTo>
                  <a:lnTo>
                    <a:pt x="1020" y="61"/>
                  </a:lnTo>
                  <a:lnTo>
                    <a:pt x="1013" y="62"/>
                  </a:lnTo>
                  <a:lnTo>
                    <a:pt x="1007" y="63"/>
                  </a:lnTo>
                  <a:lnTo>
                    <a:pt x="997" y="63"/>
                  </a:lnTo>
                  <a:lnTo>
                    <a:pt x="988" y="63"/>
                  </a:lnTo>
                  <a:lnTo>
                    <a:pt x="975" y="63"/>
                  </a:lnTo>
                  <a:lnTo>
                    <a:pt x="964" y="63"/>
                  </a:lnTo>
                  <a:lnTo>
                    <a:pt x="951" y="63"/>
                  </a:lnTo>
                  <a:lnTo>
                    <a:pt x="940" y="62"/>
                  </a:lnTo>
                  <a:lnTo>
                    <a:pt x="927" y="62"/>
                  </a:lnTo>
                  <a:lnTo>
                    <a:pt x="914" y="62"/>
                  </a:lnTo>
                  <a:lnTo>
                    <a:pt x="903" y="62"/>
                  </a:lnTo>
                  <a:lnTo>
                    <a:pt x="892" y="61"/>
                  </a:lnTo>
                  <a:lnTo>
                    <a:pt x="881" y="61"/>
                  </a:lnTo>
                  <a:lnTo>
                    <a:pt x="873" y="61"/>
                  </a:lnTo>
                  <a:lnTo>
                    <a:pt x="865" y="61"/>
                  </a:lnTo>
                  <a:lnTo>
                    <a:pt x="861" y="61"/>
                  </a:lnTo>
                  <a:lnTo>
                    <a:pt x="857" y="62"/>
                  </a:lnTo>
                  <a:lnTo>
                    <a:pt x="853" y="63"/>
                  </a:lnTo>
                  <a:lnTo>
                    <a:pt x="846" y="65"/>
                  </a:lnTo>
                  <a:lnTo>
                    <a:pt x="840" y="67"/>
                  </a:lnTo>
                  <a:lnTo>
                    <a:pt x="831" y="70"/>
                  </a:lnTo>
                  <a:lnTo>
                    <a:pt x="824" y="71"/>
                  </a:lnTo>
                  <a:lnTo>
                    <a:pt x="814" y="73"/>
                  </a:lnTo>
                  <a:lnTo>
                    <a:pt x="807" y="75"/>
                  </a:lnTo>
                  <a:lnTo>
                    <a:pt x="798" y="79"/>
                  </a:lnTo>
                  <a:lnTo>
                    <a:pt x="789" y="81"/>
                  </a:lnTo>
                  <a:lnTo>
                    <a:pt x="781" y="83"/>
                  </a:lnTo>
                  <a:lnTo>
                    <a:pt x="774" y="85"/>
                  </a:lnTo>
                  <a:lnTo>
                    <a:pt x="766" y="87"/>
                  </a:lnTo>
                  <a:lnTo>
                    <a:pt x="761" y="89"/>
                  </a:lnTo>
                  <a:lnTo>
                    <a:pt x="757" y="90"/>
                  </a:lnTo>
                  <a:lnTo>
                    <a:pt x="755" y="90"/>
                  </a:lnTo>
                  <a:lnTo>
                    <a:pt x="751" y="91"/>
                  </a:lnTo>
                  <a:lnTo>
                    <a:pt x="748" y="92"/>
                  </a:lnTo>
                  <a:lnTo>
                    <a:pt x="744" y="92"/>
                  </a:lnTo>
                  <a:lnTo>
                    <a:pt x="740" y="92"/>
                  </a:lnTo>
                  <a:lnTo>
                    <a:pt x="736" y="92"/>
                  </a:lnTo>
                  <a:lnTo>
                    <a:pt x="732" y="91"/>
                  </a:lnTo>
                  <a:lnTo>
                    <a:pt x="729" y="91"/>
                  </a:lnTo>
                  <a:lnTo>
                    <a:pt x="726" y="90"/>
                  </a:lnTo>
                  <a:lnTo>
                    <a:pt x="722" y="90"/>
                  </a:lnTo>
                  <a:lnTo>
                    <a:pt x="718" y="88"/>
                  </a:lnTo>
                  <a:lnTo>
                    <a:pt x="714" y="88"/>
                  </a:lnTo>
                  <a:lnTo>
                    <a:pt x="713" y="86"/>
                  </a:lnTo>
                  <a:lnTo>
                    <a:pt x="709" y="86"/>
                  </a:lnTo>
                  <a:lnTo>
                    <a:pt x="706" y="85"/>
                  </a:lnTo>
                  <a:lnTo>
                    <a:pt x="702" y="85"/>
                  </a:lnTo>
                  <a:lnTo>
                    <a:pt x="700" y="83"/>
                  </a:lnTo>
                  <a:lnTo>
                    <a:pt x="697" y="83"/>
                  </a:lnTo>
                  <a:lnTo>
                    <a:pt x="693" y="83"/>
                  </a:lnTo>
                  <a:lnTo>
                    <a:pt x="686" y="83"/>
                  </a:lnTo>
                  <a:lnTo>
                    <a:pt x="680" y="82"/>
                  </a:lnTo>
                  <a:lnTo>
                    <a:pt x="672" y="82"/>
                  </a:lnTo>
                  <a:lnTo>
                    <a:pt x="663" y="80"/>
                  </a:lnTo>
                  <a:lnTo>
                    <a:pt x="654" y="80"/>
                  </a:lnTo>
                  <a:lnTo>
                    <a:pt x="646" y="78"/>
                  </a:lnTo>
                  <a:lnTo>
                    <a:pt x="637" y="78"/>
                  </a:lnTo>
                  <a:lnTo>
                    <a:pt x="628" y="77"/>
                  </a:lnTo>
                  <a:lnTo>
                    <a:pt x="620" y="77"/>
                  </a:lnTo>
                  <a:lnTo>
                    <a:pt x="613" y="75"/>
                  </a:lnTo>
                  <a:lnTo>
                    <a:pt x="605" y="75"/>
                  </a:lnTo>
                  <a:lnTo>
                    <a:pt x="600" y="75"/>
                  </a:lnTo>
                  <a:lnTo>
                    <a:pt x="596" y="75"/>
                  </a:lnTo>
                  <a:lnTo>
                    <a:pt x="595" y="73"/>
                  </a:lnTo>
                  <a:lnTo>
                    <a:pt x="590" y="75"/>
                  </a:lnTo>
                  <a:lnTo>
                    <a:pt x="586" y="75"/>
                  </a:lnTo>
                  <a:lnTo>
                    <a:pt x="581" y="77"/>
                  </a:lnTo>
                  <a:lnTo>
                    <a:pt x="577" y="78"/>
                  </a:lnTo>
                  <a:lnTo>
                    <a:pt x="572" y="82"/>
                  </a:lnTo>
                  <a:lnTo>
                    <a:pt x="568" y="84"/>
                  </a:lnTo>
                  <a:lnTo>
                    <a:pt x="563" y="87"/>
                  </a:lnTo>
                  <a:lnTo>
                    <a:pt x="559" y="89"/>
                  </a:lnTo>
                  <a:lnTo>
                    <a:pt x="553" y="93"/>
                  </a:lnTo>
                  <a:lnTo>
                    <a:pt x="549" y="95"/>
                  </a:lnTo>
                  <a:lnTo>
                    <a:pt x="544" y="98"/>
                  </a:lnTo>
                  <a:lnTo>
                    <a:pt x="540" y="99"/>
                  </a:lnTo>
                  <a:lnTo>
                    <a:pt x="536" y="101"/>
                  </a:lnTo>
                  <a:lnTo>
                    <a:pt x="532" y="103"/>
                  </a:lnTo>
                  <a:lnTo>
                    <a:pt x="528" y="104"/>
                  </a:lnTo>
                  <a:lnTo>
                    <a:pt x="525" y="104"/>
                  </a:lnTo>
                  <a:lnTo>
                    <a:pt x="521" y="106"/>
                  </a:lnTo>
                  <a:lnTo>
                    <a:pt x="519" y="106"/>
                  </a:lnTo>
                  <a:lnTo>
                    <a:pt x="515" y="107"/>
                  </a:lnTo>
                  <a:lnTo>
                    <a:pt x="513" y="107"/>
                  </a:lnTo>
                  <a:lnTo>
                    <a:pt x="509" y="108"/>
                  </a:lnTo>
                  <a:lnTo>
                    <a:pt x="505" y="108"/>
                  </a:lnTo>
                  <a:lnTo>
                    <a:pt x="501" y="109"/>
                  </a:lnTo>
                  <a:lnTo>
                    <a:pt x="498" y="109"/>
                  </a:lnTo>
                  <a:lnTo>
                    <a:pt x="493" y="111"/>
                  </a:lnTo>
                  <a:lnTo>
                    <a:pt x="490" y="111"/>
                  </a:lnTo>
                  <a:lnTo>
                    <a:pt x="486" y="113"/>
                  </a:lnTo>
                  <a:lnTo>
                    <a:pt x="482" y="113"/>
                  </a:lnTo>
                  <a:lnTo>
                    <a:pt x="479" y="114"/>
                  </a:lnTo>
                  <a:lnTo>
                    <a:pt x="476" y="114"/>
                  </a:lnTo>
                  <a:lnTo>
                    <a:pt x="473" y="114"/>
                  </a:lnTo>
                  <a:lnTo>
                    <a:pt x="471" y="114"/>
                  </a:lnTo>
                  <a:lnTo>
                    <a:pt x="466" y="114"/>
                  </a:lnTo>
                  <a:lnTo>
                    <a:pt x="462" y="114"/>
                  </a:lnTo>
                  <a:lnTo>
                    <a:pt x="459" y="114"/>
                  </a:lnTo>
                  <a:lnTo>
                    <a:pt x="455" y="113"/>
                  </a:lnTo>
                  <a:lnTo>
                    <a:pt x="451" y="113"/>
                  </a:lnTo>
                  <a:lnTo>
                    <a:pt x="447" y="111"/>
                  </a:lnTo>
                  <a:lnTo>
                    <a:pt x="443" y="110"/>
                  </a:lnTo>
                  <a:lnTo>
                    <a:pt x="440" y="108"/>
                  </a:lnTo>
                  <a:lnTo>
                    <a:pt x="437" y="108"/>
                  </a:lnTo>
                  <a:lnTo>
                    <a:pt x="433" y="107"/>
                  </a:lnTo>
                  <a:lnTo>
                    <a:pt x="429" y="107"/>
                  </a:lnTo>
                  <a:lnTo>
                    <a:pt x="425" y="105"/>
                  </a:lnTo>
                  <a:lnTo>
                    <a:pt x="420" y="105"/>
                  </a:lnTo>
                  <a:lnTo>
                    <a:pt x="417" y="103"/>
                  </a:lnTo>
                  <a:lnTo>
                    <a:pt x="413" y="103"/>
                  </a:lnTo>
                  <a:lnTo>
                    <a:pt x="409" y="102"/>
                  </a:lnTo>
                  <a:lnTo>
                    <a:pt x="402" y="103"/>
                  </a:lnTo>
                  <a:lnTo>
                    <a:pt x="396" y="103"/>
                  </a:lnTo>
                  <a:lnTo>
                    <a:pt x="389" y="105"/>
                  </a:lnTo>
                  <a:lnTo>
                    <a:pt x="382" y="105"/>
                  </a:lnTo>
                  <a:lnTo>
                    <a:pt x="374" y="107"/>
                  </a:lnTo>
                  <a:lnTo>
                    <a:pt x="367" y="107"/>
                  </a:lnTo>
                  <a:lnTo>
                    <a:pt x="359" y="108"/>
                  </a:lnTo>
                  <a:lnTo>
                    <a:pt x="352" y="108"/>
                  </a:lnTo>
                  <a:lnTo>
                    <a:pt x="344" y="110"/>
                  </a:lnTo>
                  <a:lnTo>
                    <a:pt x="336" y="110"/>
                  </a:lnTo>
                  <a:lnTo>
                    <a:pt x="329" y="112"/>
                  </a:lnTo>
                  <a:lnTo>
                    <a:pt x="322" y="112"/>
                  </a:lnTo>
                  <a:lnTo>
                    <a:pt x="315" y="114"/>
                  </a:lnTo>
                  <a:lnTo>
                    <a:pt x="309" y="114"/>
                  </a:lnTo>
                  <a:lnTo>
                    <a:pt x="304" y="114"/>
                  </a:lnTo>
                  <a:lnTo>
                    <a:pt x="301" y="114"/>
                  </a:lnTo>
                  <a:lnTo>
                    <a:pt x="295" y="115"/>
                  </a:lnTo>
                  <a:lnTo>
                    <a:pt x="289" y="115"/>
                  </a:lnTo>
                  <a:lnTo>
                    <a:pt x="282" y="115"/>
                  </a:lnTo>
                  <a:lnTo>
                    <a:pt x="275" y="115"/>
                  </a:lnTo>
                  <a:lnTo>
                    <a:pt x="266" y="115"/>
                  </a:lnTo>
                  <a:lnTo>
                    <a:pt x="257" y="115"/>
                  </a:lnTo>
                  <a:lnTo>
                    <a:pt x="248" y="115"/>
                  </a:lnTo>
                  <a:lnTo>
                    <a:pt x="240" y="114"/>
                  </a:lnTo>
                  <a:lnTo>
                    <a:pt x="231" y="114"/>
                  </a:lnTo>
                  <a:lnTo>
                    <a:pt x="222" y="114"/>
                  </a:lnTo>
                  <a:lnTo>
                    <a:pt x="214" y="114"/>
                  </a:lnTo>
                  <a:lnTo>
                    <a:pt x="207" y="114"/>
                  </a:lnTo>
                  <a:lnTo>
                    <a:pt x="199" y="114"/>
                  </a:lnTo>
                  <a:lnTo>
                    <a:pt x="193" y="114"/>
                  </a:lnTo>
                  <a:lnTo>
                    <a:pt x="188" y="114"/>
                  </a:lnTo>
                  <a:lnTo>
                    <a:pt x="184" y="113"/>
                  </a:lnTo>
                  <a:lnTo>
                    <a:pt x="179" y="114"/>
                  </a:lnTo>
                  <a:lnTo>
                    <a:pt x="175" y="114"/>
                  </a:lnTo>
                  <a:lnTo>
                    <a:pt x="168" y="116"/>
                  </a:lnTo>
                  <a:lnTo>
                    <a:pt x="162" y="116"/>
                  </a:lnTo>
                  <a:lnTo>
                    <a:pt x="155" y="118"/>
                  </a:lnTo>
                  <a:lnTo>
                    <a:pt x="148" y="119"/>
                  </a:lnTo>
                  <a:lnTo>
                    <a:pt x="141" y="121"/>
                  </a:lnTo>
                  <a:lnTo>
                    <a:pt x="134" y="122"/>
                  </a:lnTo>
                  <a:lnTo>
                    <a:pt x="125" y="124"/>
                  </a:lnTo>
                  <a:lnTo>
                    <a:pt x="118" y="126"/>
                  </a:lnTo>
                  <a:lnTo>
                    <a:pt x="110" y="128"/>
                  </a:lnTo>
                  <a:lnTo>
                    <a:pt x="103" y="129"/>
                  </a:lnTo>
                  <a:lnTo>
                    <a:pt x="96" y="131"/>
                  </a:lnTo>
                  <a:lnTo>
                    <a:pt x="91" y="131"/>
                  </a:lnTo>
                  <a:lnTo>
                    <a:pt x="85" y="131"/>
                  </a:lnTo>
                  <a:lnTo>
                    <a:pt x="81" y="131"/>
                  </a:lnTo>
                  <a:lnTo>
                    <a:pt x="78" y="133"/>
                  </a:lnTo>
                  <a:lnTo>
                    <a:pt x="74" y="133"/>
                  </a:lnTo>
                  <a:lnTo>
                    <a:pt x="69" y="134"/>
                  </a:lnTo>
                  <a:lnTo>
                    <a:pt x="65" y="134"/>
                  </a:lnTo>
                  <a:lnTo>
                    <a:pt x="59" y="136"/>
                  </a:lnTo>
                  <a:lnTo>
                    <a:pt x="53" y="137"/>
                  </a:lnTo>
                  <a:lnTo>
                    <a:pt x="48" y="139"/>
                  </a:lnTo>
                  <a:lnTo>
                    <a:pt x="42" y="139"/>
                  </a:lnTo>
                  <a:lnTo>
                    <a:pt x="34" y="141"/>
                  </a:lnTo>
                  <a:lnTo>
                    <a:pt x="29" y="143"/>
                  </a:lnTo>
                  <a:lnTo>
                    <a:pt x="23" y="145"/>
                  </a:lnTo>
                  <a:lnTo>
                    <a:pt x="18" y="145"/>
                  </a:lnTo>
                  <a:lnTo>
                    <a:pt x="12" y="146"/>
                  </a:lnTo>
                  <a:lnTo>
                    <a:pt x="8" y="146"/>
                  </a:lnTo>
                  <a:lnTo>
                    <a:pt x="3" y="146"/>
                  </a:lnTo>
                  <a:lnTo>
                    <a:pt x="0" y="146"/>
                  </a:lnTo>
                  <a:lnTo>
                    <a:pt x="2" y="149"/>
                  </a:lnTo>
                  <a:lnTo>
                    <a:pt x="25" y="153"/>
                  </a:lnTo>
                  <a:lnTo>
                    <a:pt x="69" y="160"/>
                  </a:lnTo>
                  <a:lnTo>
                    <a:pt x="130" y="168"/>
                  </a:lnTo>
                  <a:lnTo>
                    <a:pt x="202" y="177"/>
                  </a:lnTo>
                  <a:lnTo>
                    <a:pt x="287" y="187"/>
                  </a:lnTo>
                  <a:lnTo>
                    <a:pt x="378" y="198"/>
                  </a:lnTo>
                  <a:lnTo>
                    <a:pt x="475" y="208"/>
                  </a:lnTo>
                  <a:lnTo>
                    <a:pt x="571" y="219"/>
                  </a:lnTo>
                  <a:lnTo>
                    <a:pt x="666" y="231"/>
                  </a:lnTo>
                  <a:lnTo>
                    <a:pt x="756" y="241"/>
                  </a:lnTo>
                  <a:lnTo>
                    <a:pt x="838" y="249"/>
                  </a:lnTo>
                  <a:lnTo>
                    <a:pt x="909" y="257"/>
                  </a:lnTo>
                  <a:lnTo>
                    <a:pt x="965" y="264"/>
                  </a:lnTo>
                  <a:lnTo>
                    <a:pt x="1004" y="268"/>
                  </a:lnTo>
                  <a:lnTo>
                    <a:pt x="1024" y="269"/>
                  </a:lnTo>
                  <a:lnTo>
                    <a:pt x="1032" y="271"/>
                  </a:lnTo>
                  <a:lnTo>
                    <a:pt x="1042" y="272"/>
                  </a:lnTo>
                  <a:lnTo>
                    <a:pt x="1054" y="274"/>
                  </a:lnTo>
                  <a:lnTo>
                    <a:pt x="1068" y="274"/>
                  </a:lnTo>
                  <a:lnTo>
                    <a:pt x="1082" y="275"/>
                  </a:lnTo>
                  <a:lnTo>
                    <a:pt x="1099" y="275"/>
                  </a:lnTo>
                  <a:lnTo>
                    <a:pt x="1114" y="277"/>
                  </a:lnTo>
                  <a:lnTo>
                    <a:pt x="1131" y="277"/>
                  </a:lnTo>
                  <a:lnTo>
                    <a:pt x="1146" y="279"/>
                  </a:lnTo>
                  <a:lnTo>
                    <a:pt x="1161" y="279"/>
                  </a:lnTo>
                  <a:lnTo>
                    <a:pt x="1174" y="280"/>
                  </a:lnTo>
                  <a:lnTo>
                    <a:pt x="1187" y="280"/>
                  </a:lnTo>
                  <a:lnTo>
                    <a:pt x="1197" y="281"/>
                  </a:lnTo>
                  <a:lnTo>
                    <a:pt x="1205" y="281"/>
                  </a:lnTo>
                  <a:lnTo>
                    <a:pt x="1210" y="281"/>
                  </a:lnTo>
                  <a:lnTo>
                    <a:pt x="1212" y="281"/>
                  </a:lnTo>
                  <a:lnTo>
                    <a:pt x="1212" y="279"/>
                  </a:lnTo>
                  <a:lnTo>
                    <a:pt x="1212" y="270"/>
                  </a:lnTo>
                  <a:lnTo>
                    <a:pt x="1212" y="257"/>
                  </a:lnTo>
                  <a:lnTo>
                    <a:pt x="1212" y="238"/>
                  </a:lnTo>
                  <a:lnTo>
                    <a:pt x="1212" y="217"/>
                  </a:lnTo>
                  <a:lnTo>
                    <a:pt x="1212" y="194"/>
                  </a:lnTo>
                  <a:lnTo>
                    <a:pt x="1212" y="168"/>
                  </a:lnTo>
                  <a:lnTo>
                    <a:pt x="1212" y="141"/>
                  </a:lnTo>
                  <a:lnTo>
                    <a:pt x="1212" y="116"/>
                  </a:lnTo>
                  <a:lnTo>
                    <a:pt x="1212" y="90"/>
                  </a:lnTo>
                  <a:lnTo>
                    <a:pt x="1212" y="67"/>
                  </a:lnTo>
                  <a:lnTo>
                    <a:pt x="1212" y="44"/>
                  </a:lnTo>
                  <a:lnTo>
                    <a:pt x="1212" y="27"/>
                  </a:lnTo>
                  <a:lnTo>
                    <a:pt x="1212" y="13"/>
                  </a:lnTo>
                  <a:lnTo>
                    <a:pt x="1212" y="3"/>
                  </a:lnTo>
                  <a:lnTo>
                    <a:pt x="1214" y="0"/>
                  </a:lnTo>
                  <a:lnTo>
                    <a:pt x="1214" y="0"/>
                  </a:lnTo>
                </a:path>
              </a:pathLst>
            </a:custGeom>
            <a:solidFill>
              <a:srgbClr val="008250"/>
            </a:solidFill>
            <a:ln w="9525">
              <a:noFill/>
              <a:round/>
              <a:headEnd type="none" w="med" len="med"/>
              <a:tailEnd type="none" w="med" len="med"/>
            </a:ln>
            <a:effectLst/>
          </p:spPr>
          <p:txBody>
            <a:bodyPr/>
            <a:lstStyle/>
            <a:p>
              <a:endParaRPr lang="en-US" dirty="0"/>
            </a:p>
          </p:txBody>
        </p:sp>
        <p:sp>
          <p:nvSpPr>
            <p:cNvPr id="2062" name="AutoShape 14"/>
            <p:cNvSpPr>
              <a:spLocks noChangeArrowheads="1"/>
            </p:cNvSpPr>
            <p:nvPr/>
          </p:nvSpPr>
          <p:spPr bwMode="auto">
            <a:xfrm flipV="1">
              <a:off x="1640" y="3993"/>
              <a:ext cx="2898" cy="728"/>
            </a:xfrm>
            <a:prstGeom prst="roundRect">
              <a:avLst>
                <a:gd name="adj" fmla="val 0"/>
              </a:avLst>
            </a:prstGeom>
            <a:gradFill rotWithShape="0">
              <a:gsLst>
                <a:gs pos="0">
                  <a:srgbClr val="006000"/>
                </a:gs>
                <a:gs pos="100000">
                  <a:srgbClr val="000000"/>
                </a:gs>
              </a:gsLst>
              <a:lin ang="5400000" scaled="1"/>
            </a:gradFill>
            <a:ln w="9525">
              <a:noFill/>
              <a:round/>
              <a:headEnd/>
              <a:tailEnd/>
            </a:ln>
            <a:effectLst/>
          </p:spPr>
          <p:txBody>
            <a:bodyPr wrap="none" anchor="ctr"/>
            <a:lstStyle/>
            <a:p>
              <a:endParaRPr lang="en-US" dirty="0"/>
            </a:p>
          </p:txBody>
        </p:sp>
        <p:sp>
          <p:nvSpPr>
            <p:cNvPr id="2063" name="Freeform 15"/>
            <p:cNvSpPr>
              <a:spLocks/>
            </p:cNvSpPr>
            <p:nvPr/>
          </p:nvSpPr>
          <p:spPr bwMode="auto">
            <a:xfrm>
              <a:off x="1671" y="3919"/>
              <a:ext cx="1771" cy="313"/>
            </a:xfrm>
            <a:custGeom>
              <a:avLst/>
              <a:gdLst/>
              <a:ahLst/>
              <a:cxnLst>
                <a:cxn ang="0">
                  <a:pos x="25" y="8"/>
                </a:cxn>
                <a:cxn ang="0">
                  <a:pos x="113" y="6"/>
                </a:cxn>
                <a:cxn ang="0">
                  <a:pos x="213" y="4"/>
                </a:cxn>
                <a:cxn ang="0">
                  <a:pos x="274" y="1"/>
                </a:cxn>
                <a:cxn ang="0">
                  <a:pos x="314" y="8"/>
                </a:cxn>
                <a:cxn ang="0">
                  <a:pos x="379" y="23"/>
                </a:cxn>
                <a:cxn ang="0">
                  <a:pos x="450" y="39"/>
                </a:cxn>
                <a:cxn ang="0">
                  <a:pos x="509" y="44"/>
                </a:cxn>
                <a:cxn ang="0">
                  <a:pos x="565" y="46"/>
                </a:cxn>
                <a:cxn ang="0">
                  <a:pos x="698" y="58"/>
                </a:cxn>
                <a:cxn ang="0">
                  <a:pos x="848" y="70"/>
                </a:cxn>
                <a:cxn ang="0">
                  <a:pos x="943" y="76"/>
                </a:cxn>
                <a:cxn ang="0">
                  <a:pos x="1018" y="81"/>
                </a:cxn>
                <a:cxn ang="0">
                  <a:pos x="1213" y="93"/>
                </a:cxn>
                <a:cxn ang="0">
                  <a:pos x="1434" y="109"/>
                </a:cxn>
                <a:cxn ang="0">
                  <a:pos x="1578" y="119"/>
                </a:cxn>
                <a:cxn ang="0">
                  <a:pos x="1591" y="121"/>
                </a:cxn>
                <a:cxn ang="0">
                  <a:pos x="1552" y="123"/>
                </a:cxn>
                <a:cxn ang="0">
                  <a:pos x="1510" y="125"/>
                </a:cxn>
                <a:cxn ang="0">
                  <a:pos x="1512" y="127"/>
                </a:cxn>
                <a:cxn ang="0">
                  <a:pos x="1567" y="130"/>
                </a:cxn>
                <a:cxn ang="0">
                  <a:pos x="1646" y="139"/>
                </a:cxn>
                <a:cxn ang="0">
                  <a:pos x="1723" y="150"/>
                </a:cxn>
                <a:cxn ang="0">
                  <a:pos x="1767" y="158"/>
                </a:cxn>
                <a:cxn ang="0">
                  <a:pos x="1767" y="167"/>
                </a:cxn>
                <a:cxn ang="0">
                  <a:pos x="1754" y="187"/>
                </a:cxn>
                <a:cxn ang="0">
                  <a:pos x="1734" y="211"/>
                </a:cxn>
                <a:cxn ang="0">
                  <a:pos x="1714" y="225"/>
                </a:cxn>
                <a:cxn ang="0">
                  <a:pos x="1661" y="238"/>
                </a:cxn>
                <a:cxn ang="0">
                  <a:pos x="1583" y="268"/>
                </a:cxn>
                <a:cxn ang="0">
                  <a:pos x="1504" y="297"/>
                </a:cxn>
                <a:cxn ang="0">
                  <a:pos x="1441" y="306"/>
                </a:cxn>
                <a:cxn ang="0">
                  <a:pos x="1385" y="300"/>
                </a:cxn>
                <a:cxn ang="0">
                  <a:pos x="1280" y="303"/>
                </a:cxn>
                <a:cxn ang="0">
                  <a:pos x="1171" y="308"/>
                </a:cxn>
                <a:cxn ang="0">
                  <a:pos x="1105" y="312"/>
                </a:cxn>
                <a:cxn ang="0">
                  <a:pos x="1056" y="305"/>
                </a:cxn>
                <a:cxn ang="0">
                  <a:pos x="900" y="277"/>
                </a:cxn>
                <a:cxn ang="0">
                  <a:pos x="717" y="245"/>
                </a:cxn>
                <a:cxn ang="0">
                  <a:pos x="599" y="227"/>
                </a:cxn>
                <a:cxn ang="0">
                  <a:pos x="569" y="228"/>
                </a:cxn>
                <a:cxn ang="0">
                  <a:pos x="526" y="227"/>
                </a:cxn>
                <a:cxn ang="0">
                  <a:pos x="479" y="222"/>
                </a:cxn>
                <a:cxn ang="0">
                  <a:pos x="442" y="217"/>
                </a:cxn>
                <a:cxn ang="0">
                  <a:pos x="417" y="210"/>
                </a:cxn>
                <a:cxn ang="0">
                  <a:pos x="376" y="191"/>
                </a:cxn>
                <a:cxn ang="0">
                  <a:pos x="332" y="170"/>
                </a:cxn>
                <a:cxn ang="0">
                  <a:pos x="306" y="157"/>
                </a:cxn>
                <a:cxn ang="0">
                  <a:pos x="268" y="141"/>
                </a:cxn>
                <a:cxn ang="0">
                  <a:pos x="167" y="95"/>
                </a:cxn>
                <a:cxn ang="0">
                  <a:pos x="58" y="45"/>
                </a:cxn>
                <a:cxn ang="0">
                  <a:pos x="0" y="11"/>
                </a:cxn>
              </a:cxnLst>
              <a:rect l="0" t="0" r="r" b="b"/>
              <a:pathLst>
                <a:path w="1771" h="313">
                  <a:moveTo>
                    <a:pt x="0" y="8"/>
                  </a:moveTo>
                  <a:lnTo>
                    <a:pt x="3" y="8"/>
                  </a:lnTo>
                  <a:lnTo>
                    <a:pt x="12" y="8"/>
                  </a:lnTo>
                  <a:lnTo>
                    <a:pt x="25" y="8"/>
                  </a:lnTo>
                  <a:lnTo>
                    <a:pt x="43" y="7"/>
                  </a:lnTo>
                  <a:lnTo>
                    <a:pt x="64" y="7"/>
                  </a:lnTo>
                  <a:lnTo>
                    <a:pt x="88" y="6"/>
                  </a:lnTo>
                  <a:lnTo>
                    <a:pt x="113" y="6"/>
                  </a:lnTo>
                  <a:lnTo>
                    <a:pt x="139" y="4"/>
                  </a:lnTo>
                  <a:lnTo>
                    <a:pt x="165" y="4"/>
                  </a:lnTo>
                  <a:lnTo>
                    <a:pt x="190" y="4"/>
                  </a:lnTo>
                  <a:lnTo>
                    <a:pt x="213" y="4"/>
                  </a:lnTo>
                  <a:lnTo>
                    <a:pt x="234" y="2"/>
                  </a:lnTo>
                  <a:lnTo>
                    <a:pt x="251" y="2"/>
                  </a:lnTo>
                  <a:lnTo>
                    <a:pt x="266" y="1"/>
                  </a:lnTo>
                  <a:lnTo>
                    <a:pt x="274" y="1"/>
                  </a:lnTo>
                  <a:lnTo>
                    <a:pt x="278" y="0"/>
                  </a:lnTo>
                  <a:lnTo>
                    <a:pt x="288" y="3"/>
                  </a:lnTo>
                  <a:lnTo>
                    <a:pt x="300" y="4"/>
                  </a:lnTo>
                  <a:lnTo>
                    <a:pt x="314" y="8"/>
                  </a:lnTo>
                  <a:lnTo>
                    <a:pt x="329" y="11"/>
                  </a:lnTo>
                  <a:lnTo>
                    <a:pt x="346" y="15"/>
                  </a:lnTo>
                  <a:lnTo>
                    <a:pt x="362" y="19"/>
                  </a:lnTo>
                  <a:lnTo>
                    <a:pt x="379" y="23"/>
                  </a:lnTo>
                  <a:lnTo>
                    <a:pt x="398" y="27"/>
                  </a:lnTo>
                  <a:lnTo>
                    <a:pt x="415" y="31"/>
                  </a:lnTo>
                  <a:lnTo>
                    <a:pt x="433" y="35"/>
                  </a:lnTo>
                  <a:lnTo>
                    <a:pt x="450" y="39"/>
                  </a:lnTo>
                  <a:lnTo>
                    <a:pt x="467" y="41"/>
                  </a:lnTo>
                  <a:lnTo>
                    <a:pt x="482" y="43"/>
                  </a:lnTo>
                  <a:lnTo>
                    <a:pt x="496" y="44"/>
                  </a:lnTo>
                  <a:lnTo>
                    <a:pt x="509" y="44"/>
                  </a:lnTo>
                  <a:lnTo>
                    <a:pt x="521" y="43"/>
                  </a:lnTo>
                  <a:lnTo>
                    <a:pt x="527" y="44"/>
                  </a:lnTo>
                  <a:lnTo>
                    <a:pt x="543" y="44"/>
                  </a:lnTo>
                  <a:lnTo>
                    <a:pt x="565" y="46"/>
                  </a:lnTo>
                  <a:lnTo>
                    <a:pt x="593" y="48"/>
                  </a:lnTo>
                  <a:lnTo>
                    <a:pt x="625" y="52"/>
                  </a:lnTo>
                  <a:lnTo>
                    <a:pt x="660" y="54"/>
                  </a:lnTo>
                  <a:lnTo>
                    <a:pt x="698" y="58"/>
                  </a:lnTo>
                  <a:lnTo>
                    <a:pt x="737" y="60"/>
                  </a:lnTo>
                  <a:lnTo>
                    <a:pt x="775" y="64"/>
                  </a:lnTo>
                  <a:lnTo>
                    <a:pt x="813" y="67"/>
                  </a:lnTo>
                  <a:lnTo>
                    <a:pt x="848" y="70"/>
                  </a:lnTo>
                  <a:lnTo>
                    <a:pt x="880" y="72"/>
                  </a:lnTo>
                  <a:lnTo>
                    <a:pt x="906" y="74"/>
                  </a:lnTo>
                  <a:lnTo>
                    <a:pt x="928" y="75"/>
                  </a:lnTo>
                  <a:lnTo>
                    <a:pt x="943" y="76"/>
                  </a:lnTo>
                  <a:lnTo>
                    <a:pt x="951" y="75"/>
                  </a:lnTo>
                  <a:lnTo>
                    <a:pt x="962" y="77"/>
                  </a:lnTo>
                  <a:lnTo>
                    <a:pt x="985" y="77"/>
                  </a:lnTo>
                  <a:lnTo>
                    <a:pt x="1018" y="81"/>
                  </a:lnTo>
                  <a:lnTo>
                    <a:pt x="1058" y="82"/>
                  </a:lnTo>
                  <a:lnTo>
                    <a:pt x="1105" y="86"/>
                  </a:lnTo>
                  <a:lnTo>
                    <a:pt x="1158" y="89"/>
                  </a:lnTo>
                  <a:lnTo>
                    <a:pt x="1213" y="93"/>
                  </a:lnTo>
                  <a:lnTo>
                    <a:pt x="1270" y="97"/>
                  </a:lnTo>
                  <a:lnTo>
                    <a:pt x="1327" y="102"/>
                  </a:lnTo>
                  <a:lnTo>
                    <a:pt x="1382" y="105"/>
                  </a:lnTo>
                  <a:lnTo>
                    <a:pt x="1434" y="109"/>
                  </a:lnTo>
                  <a:lnTo>
                    <a:pt x="1482" y="112"/>
                  </a:lnTo>
                  <a:lnTo>
                    <a:pt x="1522" y="115"/>
                  </a:lnTo>
                  <a:lnTo>
                    <a:pt x="1555" y="117"/>
                  </a:lnTo>
                  <a:lnTo>
                    <a:pt x="1578" y="119"/>
                  </a:lnTo>
                  <a:lnTo>
                    <a:pt x="1591" y="119"/>
                  </a:lnTo>
                  <a:lnTo>
                    <a:pt x="1595" y="121"/>
                  </a:lnTo>
                  <a:lnTo>
                    <a:pt x="1595" y="121"/>
                  </a:lnTo>
                  <a:lnTo>
                    <a:pt x="1591" y="121"/>
                  </a:lnTo>
                  <a:lnTo>
                    <a:pt x="1584" y="121"/>
                  </a:lnTo>
                  <a:lnTo>
                    <a:pt x="1574" y="123"/>
                  </a:lnTo>
                  <a:lnTo>
                    <a:pt x="1564" y="123"/>
                  </a:lnTo>
                  <a:lnTo>
                    <a:pt x="1552" y="123"/>
                  </a:lnTo>
                  <a:lnTo>
                    <a:pt x="1541" y="123"/>
                  </a:lnTo>
                  <a:lnTo>
                    <a:pt x="1528" y="125"/>
                  </a:lnTo>
                  <a:lnTo>
                    <a:pt x="1518" y="125"/>
                  </a:lnTo>
                  <a:lnTo>
                    <a:pt x="1510" y="125"/>
                  </a:lnTo>
                  <a:lnTo>
                    <a:pt x="1505" y="125"/>
                  </a:lnTo>
                  <a:lnTo>
                    <a:pt x="1503" y="127"/>
                  </a:lnTo>
                  <a:lnTo>
                    <a:pt x="1505" y="127"/>
                  </a:lnTo>
                  <a:lnTo>
                    <a:pt x="1512" y="127"/>
                  </a:lnTo>
                  <a:lnTo>
                    <a:pt x="1526" y="127"/>
                  </a:lnTo>
                  <a:lnTo>
                    <a:pt x="1536" y="128"/>
                  </a:lnTo>
                  <a:lnTo>
                    <a:pt x="1551" y="129"/>
                  </a:lnTo>
                  <a:lnTo>
                    <a:pt x="1567" y="130"/>
                  </a:lnTo>
                  <a:lnTo>
                    <a:pt x="1586" y="132"/>
                  </a:lnTo>
                  <a:lnTo>
                    <a:pt x="1605" y="135"/>
                  </a:lnTo>
                  <a:lnTo>
                    <a:pt x="1626" y="137"/>
                  </a:lnTo>
                  <a:lnTo>
                    <a:pt x="1646" y="139"/>
                  </a:lnTo>
                  <a:lnTo>
                    <a:pt x="1667" y="141"/>
                  </a:lnTo>
                  <a:lnTo>
                    <a:pt x="1686" y="145"/>
                  </a:lnTo>
                  <a:lnTo>
                    <a:pt x="1706" y="147"/>
                  </a:lnTo>
                  <a:lnTo>
                    <a:pt x="1723" y="150"/>
                  </a:lnTo>
                  <a:lnTo>
                    <a:pt x="1739" y="152"/>
                  </a:lnTo>
                  <a:lnTo>
                    <a:pt x="1751" y="154"/>
                  </a:lnTo>
                  <a:lnTo>
                    <a:pt x="1761" y="156"/>
                  </a:lnTo>
                  <a:lnTo>
                    <a:pt x="1767" y="158"/>
                  </a:lnTo>
                  <a:lnTo>
                    <a:pt x="1770" y="158"/>
                  </a:lnTo>
                  <a:lnTo>
                    <a:pt x="1769" y="161"/>
                  </a:lnTo>
                  <a:lnTo>
                    <a:pt x="1769" y="163"/>
                  </a:lnTo>
                  <a:lnTo>
                    <a:pt x="1767" y="167"/>
                  </a:lnTo>
                  <a:lnTo>
                    <a:pt x="1765" y="171"/>
                  </a:lnTo>
                  <a:lnTo>
                    <a:pt x="1761" y="177"/>
                  </a:lnTo>
                  <a:lnTo>
                    <a:pt x="1758" y="181"/>
                  </a:lnTo>
                  <a:lnTo>
                    <a:pt x="1754" y="187"/>
                  </a:lnTo>
                  <a:lnTo>
                    <a:pt x="1751" y="193"/>
                  </a:lnTo>
                  <a:lnTo>
                    <a:pt x="1745" y="200"/>
                  </a:lnTo>
                  <a:lnTo>
                    <a:pt x="1740" y="205"/>
                  </a:lnTo>
                  <a:lnTo>
                    <a:pt x="1734" y="211"/>
                  </a:lnTo>
                  <a:lnTo>
                    <a:pt x="1731" y="215"/>
                  </a:lnTo>
                  <a:lnTo>
                    <a:pt x="1725" y="220"/>
                  </a:lnTo>
                  <a:lnTo>
                    <a:pt x="1720" y="223"/>
                  </a:lnTo>
                  <a:lnTo>
                    <a:pt x="1714" y="225"/>
                  </a:lnTo>
                  <a:lnTo>
                    <a:pt x="1711" y="226"/>
                  </a:lnTo>
                  <a:lnTo>
                    <a:pt x="1695" y="229"/>
                  </a:lnTo>
                  <a:lnTo>
                    <a:pt x="1679" y="233"/>
                  </a:lnTo>
                  <a:lnTo>
                    <a:pt x="1661" y="238"/>
                  </a:lnTo>
                  <a:lnTo>
                    <a:pt x="1644" y="244"/>
                  </a:lnTo>
                  <a:lnTo>
                    <a:pt x="1623" y="252"/>
                  </a:lnTo>
                  <a:lnTo>
                    <a:pt x="1604" y="260"/>
                  </a:lnTo>
                  <a:lnTo>
                    <a:pt x="1583" y="268"/>
                  </a:lnTo>
                  <a:lnTo>
                    <a:pt x="1564" y="275"/>
                  </a:lnTo>
                  <a:lnTo>
                    <a:pt x="1543" y="284"/>
                  </a:lnTo>
                  <a:lnTo>
                    <a:pt x="1523" y="291"/>
                  </a:lnTo>
                  <a:lnTo>
                    <a:pt x="1504" y="297"/>
                  </a:lnTo>
                  <a:lnTo>
                    <a:pt x="1486" y="302"/>
                  </a:lnTo>
                  <a:lnTo>
                    <a:pt x="1469" y="306"/>
                  </a:lnTo>
                  <a:lnTo>
                    <a:pt x="1455" y="307"/>
                  </a:lnTo>
                  <a:lnTo>
                    <a:pt x="1441" y="306"/>
                  </a:lnTo>
                  <a:lnTo>
                    <a:pt x="1430" y="303"/>
                  </a:lnTo>
                  <a:lnTo>
                    <a:pt x="1420" y="302"/>
                  </a:lnTo>
                  <a:lnTo>
                    <a:pt x="1405" y="300"/>
                  </a:lnTo>
                  <a:lnTo>
                    <a:pt x="1385" y="300"/>
                  </a:lnTo>
                  <a:lnTo>
                    <a:pt x="1363" y="300"/>
                  </a:lnTo>
                  <a:lnTo>
                    <a:pt x="1337" y="301"/>
                  </a:lnTo>
                  <a:lnTo>
                    <a:pt x="1310" y="301"/>
                  </a:lnTo>
                  <a:lnTo>
                    <a:pt x="1280" y="303"/>
                  </a:lnTo>
                  <a:lnTo>
                    <a:pt x="1252" y="303"/>
                  </a:lnTo>
                  <a:lnTo>
                    <a:pt x="1223" y="305"/>
                  </a:lnTo>
                  <a:lnTo>
                    <a:pt x="1196" y="306"/>
                  </a:lnTo>
                  <a:lnTo>
                    <a:pt x="1171" y="308"/>
                  </a:lnTo>
                  <a:lnTo>
                    <a:pt x="1149" y="309"/>
                  </a:lnTo>
                  <a:lnTo>
                    <a:pt x="1129" y="311"/>
                  </a:lnTo>
                  <a:lnTo>
                    <a:pt x="1115" y="312"/>
                  </a:lnTo>
                  <a:lnTo>
                    <a:pt x="1105" y="312"/>
                  </a:lnTo>
                  <a:lnTo>
                    <a:pt x="1103" y="312"/>
                  </a:lnTo>
                  <a:lnTo>
                    <a:pt x="1097" y="312"/>
                  </a:lnTo>
                  <a:lnTo>
                    <a:pt x="1081" y="309"/>
                  </a:lnTo>
                  <a:lnTo>
                    <a:pt x="1056" y="305"/>
                  </a:lnTo>
                  <a:lnTo>
                    <a:pt x="1025" y="298"/>
                  </a:lnTo>
                  <a:lnTo>
                    <a:pt x="987" y="292"/>
                  </a:lnTo>
                  <a:lnTo>
                    <a:pt x="945" y="284"/>
                  </a:lnTo>
                  <a:lnTo>
                    <a:pt x="900" y="277"/>
                  </a:lnTo>
                  <a:lnTo>
                    <a:pt x="854" y="267"/>
                  </a:lnTo>
                  <a:lnTo>
                    <a:pt x="806" y="260"/>
                  </a:lnTo>
                  <a:lnTo>
                    <a:pt x="761" y="251"/>
                  </a:lnTo>
                  <a:lnTo>
                    <a:pt x="717" y="245"/>
                  </a:lnTo>
                  <a:lnTo>
                    <a:pt x="678" y="238"/>
                  </a:lnTo>
                  <a:lnTo>
                    <a:pt x="644" y="233"/>
                  </a:lnTo>
                  <a:lnTo>
                    <a:pt x="617" y="229"/>
                  </a:lnTo>
                  <a:lnTo>
                    <a:pt x="599" y="227"/>
                  </a:lnTo>
                  <a:lnTo>
                    <a:pt x="590" y="226"/>
                  </a:lnTo>
                  <a:lnTo>
                    <a:pt x="583" y="228"/>
                  </a:lnTo>
                  <a:lnTo>
                    <a:pt x="577" y="228"/>
                  </a:lnTo>
                  <a:lnTo>
                    <a:pt x="569" y="228"/>
                  </a:lnTo>
                  <a:lnTo>
                    <a:pt x="560" y="228"/>
                  </a:lnTo>
                  <a:lnTo>
                    <a:pt x="549" y="228"/>
                  </a:lnTo>
                  <a:lnTo>
                    <a:pt x="538" y="227"/>
                  </a:lnTo>
                  <a:lnTo>
                    <a:pt x="526" y="227"/>
                  </a:lnTo>
                  <a:lnTo>
                    <a:pt x="515" y="225"/>
                  </a:lnTo>
                  <a:lnTo>
                    <a:pt x="502" y="225"/>
                  </a:lnTo>
                  <a:lnTo>
                    <a:pt x="491" y="223"/>
                  </a:lnTo>
                  <a:lnTo>
                    <a:pt x="479" y="222"/>
                  </a:lnTo>
                  <a:lnTo>
                    <a:pt x="468" y="220"/>
                  </a:lnTo>
                  <a:lnTo>
                    <a:pt x="458" y="220"/>
                  </a:lnTo>
                  <a:lnTo>
                    <a:pt x="450" y="218"/>
                  </a:lnTo>
                  <a:lnTo>
                    <a:pt x="442" y="217"/>
                  </a:lnTo>
                  <a:lnTo>
                    <a:pt x="437" y="215"/>
                  </a:lnTo>
                  <a:lnTo>
                    <a:pt x="432" y="215"/>
                  </a:lnTo>
                  <a:lnTo>
                    <a:pt x="426" y="213"/>
                  </a:lnTo>
                  <a:lnTo>
                    <a:pt x="417" y="210"/>
                  </a:lnTo>
                  <a:lnTo>
                    <a:pt x="409" y="206"/>
                  </a:lnTo>
                  <a:lnTo>
                    <a:pt x="398" y="202"/>
                  </a:lnTo>
                  <a:lnTo>
                    <a:pt x="387" y="197"/>
                  </a:lnTo>
                  <a:lnTo>
                    <a:pt x="376" y="191"/>
                  </a:lnTo>
                  <a:lnTo>
                    <a:pt x="365" y="185"/>
                  </a:lnTo>
                  <a:lnTo>
                    <a:pt x="353" y="180"/>
                  </a:lnTo>
                  <a:lnTo>
                    <a:pt x="342" y="175"/>
                  </a:lnTo>
                  <a:lnTo>
                    <a:pt x="332" y="170"/>
                  </a:lnTo>
                  <a:lnTo>
                    <a:pt x="323" y="165"/>
                  </a:lnTo>
                  <a:lnTo>
                    <a:pt x="315" y="161"/>
                  </a:lnTo>
                  <a:lnTo>
                    <a:pt x="309" y="159"/>
                  </a:lnTo>
                  <a:lnTo>
                    <a:pt x="306" y="157"/>
                  </a:lnTo>
                  <a:lnTo>
                    <a:pt x="305" y="155"/>
                  </a:lnTo>
                  <a:lnTo>
                    <a:pt x="298" y="153"/>
                  </a:lnTo>
                  <a:lnTo>
                    <a:pt x="286" y="149"/>
                  </a:lnTo>
                  <a:lnTo>
                    <a:pt x="268" y="141"/>
                  </a:lnTo>
                  <a:lnTo>
                    <a:pt x="248" y="131"/>
                  </a:lnTo>
                  <a:lnTo>
                    <a:pt x="223" y="121"/>
                  </a:lnTo>
                  <a:lnTo>
                    <a:pt x="196" y="109"/>
                  </a:lnTo>
                  <a:lnTo>
                    <a:pt x="167" y="95"/>
                  </a:lnTo>
                  <a:lnTo>
                    <a:pt x="139" y="82"/>
                  </a:lnTo>
                  <a:lnTo>
                    <a:pt x="111" y="69"/>
                  </a:lnTo>
                  <a:lnTo>
                    <a:pt x="84" y="56"/>
                  </a:lnTo>
                  <a:lnTo>
                    <a:pt x="58" y="45"/>
                  </a:lnTo>
                  <a:lnTo>
                    <a:pt x="38" y="33"/>
                  </a:lnTo>
                  <a:lnTo>
                    <a:pt x="20" y="24"/>
                  </a:lnTo>
                  <a:lnTo>
                    <a:pt x="7" y="16"/>
                  </a:lnTo>
                  <a:lnTo>
                    <a:pt x="0" y="11"/>
                  </a:lnTo>
                  <a:lnTo>
                    <a:pt x="0" y="8"/>
                  </a:lnTo>
                  <a:lnTo>
                    <a:pt x="0" y="8"/>
                  </a:lnTo>
                </a:path>
              </a:pathLst>
            </a:custGeom>
            <a:solidFill>
              <a:srgbClr val="001000"/>
            </a:solidFill>
            <a:ln w="9525">
              <a:noFill/>
              <a:round/>
              <a:headEnd type="none" w="med" len="med"/>
              <a:tailEnd type="none" w="med" len="med"/>
            </a:ln>
            <a:effectLst/>
          </p:spPr>
          <p:txBody>
            <a:bodyPr/>
            <a:lstStyle/>
            <a:p>
              <a:endParaRPr lang="en-US" dirty="0"/>
            </a:p>
          </p:txBody>
        </p:sp>
        <p:sp>
          <p:nvSpPr>
            <p:cNvPr id="2064" name="Freeform 16"/>
            <p:cNvSpPr>
              <a:spLocks/>
            </p:cNvSpPr>
            <p:nvPr/>
          </p:nvSpPr>
          <p:spPr bwMode="auto">
            <a:xfrm>
              <a:off x="1643" y="3818"/>
              <a:ext cx="2902" cy="236"/>
            </a:xfrm>
            <a:custGeom>
              <a:avLst/>
              <a:gdLst/>
              <a:ahLst/>
              <a:cxnLst>
                <a:cxn ang="0">
                  <a:pos x="33" y="10"/>
                </a:cxn>
                <a:cxn ang="0">
                  <a:pos x="106" y="35"/>
                </a:cxn>
                <a:cxn ang="0">
                  <a:pos x="189" y="61"/>
                </a:cxn>
                <a:cxn ang="0">
                  <a:pos x="320" y="58"/>
                </a:cxn>
                <a:cxn ang="0">
                  <a:pos x="404" y="82"/>
                </a:cxn>
                <a:cxn ang="0">
                  <a:pos x="455" y="89"/>
                </a:cxn>
                <a:cxn ang="0">
                  <a:pos x="498" y="80"/>
                </a:cxn>
                <a:cxn ang="0">
                  <a:pos x="591" y="69"/>
                </a:cxn>
                <a:cxn ang="0">
                  <a:pos x="638" y="95"/>
                </a:cxn>
                <a:cxn ang="0">
                  <a:pos x="691" y="102"/>
                </a:cxn>
                <a:cxn ang="0">
                  <a:pos x="751" y="97"/>
                </a:cxn>
                <a:cxn ang="0">
                  <a:pos x="828" y="93"/>
                </a:cxn>
                <a:cxn ang="0">
                  <a:pos x="902" y="96"/>
                </a:cxn>
                <a:cxn ang="0">
                  <a:pos x="960" y="105"/>
                </a:cxn>
                <a:cxn ang="0">
                  <a:pos x="1011" y="109"/>
                </a:cxn>
                <a:cxn ang="0">
                  <a:pos x="1065" y="98"/>
                </a:cxn>
                <a:cxn ang="0">
                  <a:pos x="1133" y="91"/>
                </a:cxn>
                <a:cxn ang="0">
                  <a:pos x="1186" y="98"/>
                </a:cxn>
                <a:cxn ang="0">
                  <a:pos x="1260" y="107"/>
                </a:cxn>
                <a:cxn ang="0">
                  <a:pos x="1440" y="98"/>
                </a:cxn>
                <a:cxn ang="0">
                  <a:pos x="1572" y="112"/>
                </a:cxn>
                <a:cxn ang="0">
                  <a:pos x="1705" y="122"/>
                </a:cxn>
                <a:cxn ang="0">
                  <a:pos x="1833" y="125"/>
                </a:cxn>
                <a:cxn ang="0">
                  <a:pos x="1922" y="121"/>
                </a:cxn>
                <a:cxn ang="0">
                  <a:pos x="2067" y="111"/>
                </a:cxn>
                <a:cxn ang="0">
                  <a:pos x="2162" y="122"/>
                </a:cxn>
                <a:cxn ang="0">
                  <a:pos x="2249" y="140"/>
                </a:cxn>
                <a:cxn ang="0">
                  <a:pos x="2393" y="140"/>
                </a:cxn>
                <a:cxn ang="0">
                  <a:pos x="2550" y="155"/>
                </a:cxn>
                <a:cxn ang="0">
                  <a:pos x="2743" y="152"/>
                </a:cxn>
                <a:cxn ang="0">
                  <a:pos x="2893" y="160"/>
                </a:cxn>
                <a:cxn ang="0">
                  <a:pos x="2891" y="230"/>
                </a:cxn>
                <a:cxn ang="0">
                  <a:pos x="2838" y="194"/>
                </a:cxn>
                <a:cxn ang="0">
                  <a:pos x="2775" y="187"/>
                </a:cxn>
                <a:cxn ang="0">
                  <a:pos x="2714" y="209"/>
                </a:cxn>
                <a:cxn ang="0">
                  <a:pos x="2650" y="224"/>
                </a:cxn>
                <a:cxn ang="0">
                  <a:pos x="2578" y="199"/>
                </a:cxn>
                <a:cxn ang="0">
                  <a:pos x="2523" y="196"/>
                </a:cxn>
                <a:cxn ang="0">
                  <a:pos x="2483" y="209"/>
                </a:cxn>
                <a:cxn ang="0">
                  <a:pos x="2440" y="235"/>
                </a:cxn>
                <a:cxn ang="0">
                  <a:pos x="2325" y="224"/>
                </a:cxn>
                <a:cxn ang="0">
                  <a:pos x="2258" y="219"/>
                </a:cxn>
                <a:cxn ang="0">
                  <a:pos x="2210" y="224"/>
                </a:cxn>
                <a:cxn ang="0">
                  <a:pos x="2160" y="231"/>
                </a:cxn>
                <a:cxn ang="0">
                  <a:pos x="2117" y="231"/>
                </a:cxn>
                <a:cxn ang="0">
                  <a:pos x="2086" y="227"/>
                </a:cxn>
                <a:cxn ang="0">
                  <a:pos x="2045" y="222"/>
                </a:cxn>
                <a:cxn ang="0">
                  <a:pos x="2038" y="217"/>
                </a:cxn>
                <a:cxn ang="0">
                  <a:pos x="2017" y="213"/>
                </a:cxn>
                <a:cxn ang="0">
                  <a:pos x="1990" y="202"/>
                </a:cxn>
                <a:cxn ang="0">
                  <a:pos x="1937" y="195"/>
                </a:cxn>
                <a:cxn ang="0">
                  <a:pos x="1875" y="207"/>
                </a:cxn>
                <a:cxn ang="0">
                  <a:pos x="1665" y="193"/>
                </a:cxn>
                <a:cxn ang="0">
                  <a:pos x="1335" y="185"/>
                </a:cxn>
                <a:cxn ang="0">
                  <a:pos x="950" y="183"/>
                </a:cxn>
                <a:cxn ang="0">
                  <a:pos x="519" y="155"/>
                </a:cxn>
                <a:cxn ang="0">
                  <a:pos x="283" y="134"/>
                </a:cxn>
                <a:cxn ang="0">
                  <a:pos x="162" y="132"/>
                </a:cxn>
                <a:cxn ang="0">
                  <a:pos x="75" y="146"/>
                </a:cxn>
                <a:cxn ang="0">
                  <a:pos x="0" y="196"/>
                </a:cxn>
                <a:cxn ang="0">
                  <a:pos x="7" y="56"/>
                </a:cxn>
              </a:cxnLst>
              <a:rect l="0" t="0" r="r" b="b"/>
              <a:pathLst>
                <a:path w="2902" h="236">
                  <a:moveTo>
                    <a:pt x="13" y="0"/>
                  </a:moveTo>
                  <a:lnTo>
                    <a:pt x="13" y="1"/>
                  </a:lnTo>
                  <a:lnTo>
                    <a:pt x="13" y="1"/>
                  </a:lnTo>
                  <a:lnTo>
                    <a:pt x="13" y="2"/>
                  </a:lnTo>
                  <a:lnTo>
                    <a:pt x="15" y="2"/>
                  </a:lnTo>
                  <a:lnTo>
                    <a:pt x="17" y="4"/>
                  </a:lnTo>
                  <a:lnTo>
                    <a:pt x="18" y="4"/>
                  </a:lnTo>
                  <a:lnTo>
                    <a:pt x="20" y="5"/>
                  </a:lnTo>
                  <a:lnTo>
                    <a:pt x="23" y="5"/>
                  </a:lnTo>
                  <a:lnTo>
                    <a:pt x="26" y="7"/>
                  </a:lnTo>
                  <a:lnTo>
                    <a:pt x="29" y="9"/>
                  </a:lnTo>
                  <a:lnTo>
                    <a:pt x="33" y="10"/>
                  </a:lnTo>
                  <a:lnTo>
                    <a:pt x="38" y="10"/>
                  </a:lnTo>
                  <a:lnTo>
                    <a:pt x="43" y="12"/>
                  </a:lnTo>
                  <a:lnTo>
                    <a:pt x="49" y="14"/>
                  </a:lnTo>
                  <a:lnTo>
                    <a:pt x="56" y="16"/>
                  </a:lnTo>
                  <a:lnTo>
                    <a:pt x="65" y="17"/>
                  </a:lnTo>
                  <a:lnTo>
                    <a:pt x="66" y="19"/>
                  </a:lnTo>
                  <a:lnTo>
                    <a:pt x="71" y="20"/>
                  </a:lnTo>
                  <a:lnTo>
                    <a:pt x="76" y="22"/>
                  </a:lnTo>
                  <a:lnTo>
                    <a:pt x="83" y="24"/>
                  </a:lnTo>
                  <a:lnTo>
                    <a:pt x="90" y="28"/>
                  </a:lnTo>
                  <a:lnTo>
                    <a:pt x="98" y="31"/>
                  </a:lnTo>
                  <a:lnTo>
                    <a:pt x="106" y="35"/>
                  </a:lnTo>
                  <a:lnTo>
                    <a:pt x="116" y="38"/>
                  </a:lnTo>
                  <a:lnTo>
                    <a:pt x="123" y="41"/>
                  </a:lnTo>
                  <a:lnTo>
                    <a:pt x="132" y="45"/>
                  </a:lnTo>
                  <a:lnTo>
                    <a:pt x="139" y="49"/>
                  </a:lnTo>
                  <a:lnTo>
                    <a:pt x="147" y="51"/>
                  </a:lnTo>
                  <a:lnTo>
                    <a:pt x="154" y="54"/>
                  </a:lnTo>
                  <a:lnTo>
                    <a:pt x="160" y="56"/>
                  </a:lnTo>
                  <a:lnTo>
                    <a:pt x="164" y="58"/>
                  </a:lnTo>
                  <a:lnTo>
                    <a:pt x="168" y="58"/>
                  </a:lnTo>
                  <a:lnTo>
                    <a:pt x="173" y="59"/>
                  </a:lnTo>
                  <a:lnTo>
                    <a:pt x="181" y="60"/>
                  </a:lnTo>
                  <a:lnTo>
                    <a:pt x="189" y="61"/>
                  </a:lnTo>
                  <a:lnTo>
                    <a:pt x="199" y="61"/>
                  </a:lnTo>
                  <a:lnTo>
                    <a:pt x="210" y="61"/>
                  </a:lnTo>
                  <a:lnTo>
                    <a:pt x="221" y="61"/>
                  </a:lnTo>
                  <a:lnTo>
                    <a:pt x="234" y="61"/>
                  </a:lnTo>
                  <a:lnTo>
                    <a:pt x="247" y="59"/>
                  </a:lnTo>
                  <a:lnTo>
                    <a:pt x="258" y="59"/>
                  </a:lnTo>
                  <a:lnTo>
                    <a:pt x="271" y="59"/>
                  </a:lnTo>
                  <a:lnTo>
                    <a:pt x="282" y="59"/>
                  </a:lnTo>
                  <a:lnTo>
                    <a:pt x="294" y="58"/>
                  </a:lnTo>
                  <a:lnTo>
                    <a:pt x="303" y="58"/>
                  </a:lnTo>
                  <a:lnTo>
                    <a:pt x="312" y="58"/>
                  </a:lnTo>
                  <a:lnTo>
                    <a:pt x="320" y="58"/>
                  </a:lnTo>
                  <a:lnTo>
                    <a:pt x="327" y="58"/>
                  </a:lnTo>
                  <a:lnTo>
                    <a:pt x="329" y="59"/>
                  </a:lnTo>
                  <a:lnTo>
                    <a:pt x="334" y="60"/>
                  </a:lnTo>
                  <a:lnTo>
                    <a:pt x="339" y="62"/>
                  </a:lnTo>
                  <a:lnTo>
                    <a:pt x="346" y="64"/>
                  </a:lnTo>
                  <a:lnTo>
                    <a:pt x="353" y="67"/>
                  </a:lnTo>
                  <a:lnTo>
                    <a:pt x="361" y="69"/>
                  </a:lnTo>
                  <a:lnTo>
                    <a:pt x="370" y="72"/>
                  </a:lnTo>
                  <a:lnTo>
                    <a:pt x="379" y="74"/>
                  </a:lnTo>
                  <a:lnTo>
                    <a:pt x="387" y="77"/>
                  </a:lnTo>
                  <a:lnTo>
                    <a:pt x="396" y="79"/>
                  </a:lnTo>
                  <a:lnTo>
                    <a:pt x="404" y="82"/>
                  </a:lnTo>
                  <a:lnTo>
                    <a:pt x="412" y="84"/>
                  </a:lnTo>
                  <a:lnTo>
                    <a:pt x="418" y="86"/>
                  </a:lnTo>
                  <a:lnTo>
                    <a:pt x="424" y="88"/>
                  </a:lnTo>
                  <a:lnTo>
                    <a:pt x="428" y="90"/>
                  </a:lnTo>
                  <a:lnTo>
                    <a:pt x="432" y="90"/>
                  </a:lnTo>
                  <a:lnTo>
                    <a:pt x="434" y="92"/>
                  </a:lnTo>
                  <a:lnTo>
                    <a:pt x="438" y="92"/>
                  </a:lnTo>
                  <a:lnTo>
                    <a:pt x="441" y="92"/>
                  </a:lnTo>
                  <a:lnTo>
                    <a:pt x="445" y="91"/>
                  </a:lnTo>
                  <a:lnTo>
                    <a:pt x="447" y="91"/>
                  </a:lnTo>
                  <a:lnTo>
                    <a:pt x="451" y="89"/>
                  </a:lnTo>
                  <a:lnTo>
                    <a:pt x="455" y="89"/>
                  </a:lnTo>
                  <a:lnTo>
                    <a:pt x="458" y="87"/>
                  </a:lnTo>
                  <a:lnTo>
                    <a:pt x="462" y="87"/>
                  </a:lnTo>
                  <a:lnTo>
                    <a:pt x="465" y="85"/>
                  </a:lnTo>
                  <a:lnTo>
                    <a:pt x="469" y="85"/>
                  </a:lnTo>
                  <a:lnTo>
                    <a:pt x="473" y="83"/>
                  </a:lnTo>
                  <a:lnTo>
                    <a:pt x="476" y="83"/>
                  </a:lnTo>
                  <a:lnTo>
                    <a:pt x="480" y="82"/>
                  </a:lnTo>
                  <a:lnTo>
                    <a:pt x="484" y="82"/>
                  </a:lnTo>
                  <a:lnTo>
                    <a:pt x="488" y="80"/>
                  </a:lnTo>
                  <a:lnTo>
                    <a:pt x="489" y="80"/>
                  </a:lnTo>
                  <a:lnTo>
                    <a:pt x="493" y="80"/>
                  </a:lnTo>
                  <a:lnTo>
                    <a:pt x="498" y="80"/>
                  </a:lnTo>
                  <a:lnTo>
                    <a:pt x="506" y="79"/>
                  </a:lnTo>
                  <a:lnTo>
                    <a:pt x="513" y="79"/>
                  </a:lnTo>
                  <a:lnTo>
                    <a:pt x="521" y="77"/>
                  </a:lnTo>
                  <a:lnTo>
                    <a:pt x="531" y="76"/>
                  </a:lnTo>
                  <a:lnTo>
                    <a:pt x="540" y="74"/>
                  </a:lnTo>
                  <a:lnTo>
                    <a:pt x="548" y="74"/>
                  </a:lnTo>
                  <a:lnTo>
                    <a:pt x="557" y="72"/>
                  </a:lnTo>
                  <a:lnTo>
                    <a:pt x="565" y="72"/>
                  </a:lnTo>
                  <a:lnTo>
                    <a:pt x="574" y="70"/>
                  </a:lnTo>
                  <a:lnTo>
                    <a:pt x="580" y="70"/>
                  </a:lnTo>
                  <a:lnTo>
                    <a:pt x="587" y="69"/>
                  </a:lnTo>
                  <a:lnTo>
                    <a:pt x="591" y="69"/>
                  </a:lnTo>
                  <a:lnTo>
                    <a:pt x="594" y="68"/>
                  </a:lnTo>
                  <a:lnTo>
                    <a:pt x="597" y="69"/>
                  </a:lnTo>
                  <a:lnTo>
                    <a:pt x="601" y="69"/>
                  </a:lnTo>
                  <a:lnTo>
                    <a:pt x="605" y="72"/>
                  </a:lnTo>
                  <a:lnTo>
                    <a:pt x="609" y="74"/>
                  </a:lnTo>
                  <a:lnTo>
                    <a:pt x="612" y="77"/>
                  </a:lnTo>
                  <a:lnTo>
                    <a:pt x="617" y="79"/>
                  </a:lnTo>
                  <a:lnTo>
                    <a:pt x="620" y="83"/>
                  </a:lnTo>
                  <a:lnTo>
                    <a:pt x="626" y="85"/>
                  </a:lnTo>
                  <a:lnTo>
                    <a:pt x="630" y="88"/>
                  </a:lnTo>
                  <a:lnTo>
                    <a:pt x="634" y="92"/>
                  </a:lnTo>
                  <a:lnTo>
                    <a:pt x="638" y="95"/>
                  </a:lnTo>
                  <a:lnTo>
                    <a:pt x="643" y="97"/>
                  </a:lnTo>
                  <a:lnTo>
                    <a:pt x="647" y="98"/>
                  </a:lnTo>
                  <a:lnTo>
                    <a:pt x="651" y="100"/>
                  </a:lnTo>
                  <a:lnTo>
                    <a:pt x="655" y="101"/>
                  </a:lnTo>
                  <a:lnTo>
                    <a:pt x="660" y="101"/>
                  </a:lnTo>
                  <a:lnTo>
                    <a:pt x="662" y="102"/>
                  </a:lnTo>
                  <a:lnTo>
                    <a:pt x="666" y="102"/>
                  </a:lnTo>
                  <a:lnTo>
                    <a:pt x="669" y="102"/>
                  </a:lnTo>
                  <a:lnTo>
                    <a:pt x="675" y="102"/>
                  </a:lnTo>
                  <a:lnTo>
                    <a:pt x="680" y="102"/>
                  </a:lnTo>
                  <a:lnTo>
                    <a:pt x="686" y="102"/>
                  </a:lnTo>
                  <a:lnTo>
                    <a:pt x="691" y="102"/>
                  </a:lnTo>
                  <a:lnTo>
                    <a:pt x="698" y="100"/>
                  </a:lnTo>
                  <a:lnTo>
                    <a:pt x="704" y="100"/>
                  </a:lnTo>
                  <a:lnTo>
                    <a:pt x="709" y="100"/>
                  </a:lnTo>
                  <a:lnTo>
                    <a:pt x="715" y="100"/>
                  </a:lnTo>
                  <a:lnTo>
                    <a:pt x="720" y="98"/>
                  </a:lnTo>
                  <a:lnTo>
                    <a:pt x="724" y="98"/>
                  </a:lnTo>
                  <a:lnTo>
                    <a:pt x="729" y="98"/>
                  </a:lnTo>
                  <a:lnTo>
                    <a:pt x="732" y="98"/>
                  </a:lnTo>
                  <a:lnTo>
                    <a:pt x="735" y="97"/>
                  </a:lnTo>
                  <a:lnTo>
                    <a:pt x="739" y="97"/>
                  </a:lnTo>
                  <a:lnTo>
                    <a:pt x="745" y="97"/>
                  </a:lnTo>
                  <a:lnTo>
                    <a:pt x="751" y="97"/>
                  </a:lnTo>
                  <a:lnTo>
                    <a:pt x="758" y="96"/>
                  </a:lnTo>
                  <a:lnTo>
                    <a:pt x="764" y="96"/>
                  </a:lnTo>
                  <a:lnTo>
                    <a:pt x="771" y="96"/>
                  </a:lnTo>
                  <a:lnTo>
                    <a:pt x="778" y="96"/>
                  </a:lnTo>
                  <a:lnTo>
                    <a:pt x="786" y="94"/>
                  </a:lnTo>
                  <a:lnTo>
                    <a:pt x="791" y="94"/>
                  </a:lnTo>
                  <a:lnTo>
                    <a:pt x="799" y="94"/>
                  </a:lnTo>
                  <a:lnTo>
                    <a:pt x="804" y="94"/>
                  </a:lnTo>
                  <a:lnTo>
                    <a:pt x="812" y="93"/>
                  </a:lnTo>
                  <a:lnTo>
                    <a:pt x="818" y="93"/>
                  </a:lnTo>
                  <a:lnTo>
                    <a:pt x="824" y="93"/>
                  </a:lnTo>
                  <a:lnTo>
                    <a:pt x="828" y="93"/>
                  </a:lnTo>
                  <a:lnTo>
                    <a:pt x="834" y="92"/>
                  </a:lnTo>
                  <a:lnTo>
                    <a:pt x="838" y="93"/>
                  </a:lnTo>
                  <a:lnTo>
                    <a:pt x="843" y="93"/>
                  </a:lnTo>
                  <a:lnTo>
                    <a:pt x="849" y="93"/>
                  </a:lnTo>
                  <a:lnTo>
                    <a:pt x="855" y="93"/>
                  </a:lnTo>
                  <a:lnTo>
                    <a:pt x="861" y="94"/>
                  </a:lnTo>
                  <a:lnTo>
                    <a:pt x="868" y="94"/>
                  </a:lnTo>
                  <a:lnTo>
                    <a:pt x="874" y="94"/>
                  </a:lnTo>
                  <a:lnTo>
                    <a:pt x="882" y="94"/>
                  </a:lnTo>
                  <a:lnTo>
                    <a:pt x="888" y="96"/>
                  </a:lnTo>
                  <a:lnTo>
                    <a:pt x="895" y="96"/>
                  </a:lnTo>
                  <a:lnTo>
                    <a:pt x="902" y="96"/>
                  </a:lnTo>
                  <a:lnTo>
                    <a:pt x="909" y="96"/>
                  </a:lnTo>
                  <a:lnTo>
                    <a:pt x="915" y="97"/>
                  </a:lnTo>
                  <a:lnTo>
                    <a:pt x="922" y="97"/>
                  </a:lnTo>
                  <a:lnTo>
                    <a:pt x="928" y="97"/>
                  </a:lnTo>
                  <a:lnTo>
                    <a:pt x="934" y="97"/>
                  </a:lnTo>
                  <a:lnTo>
                    <a:pt x="936" y="98"/>
                  </a:lnTo>
                  <a:lnTo>
                    <a:pt x="940" y="99"/>
                  </a:lnTo>
                  <a:lnTo>
                    <a:pt x="944" y="101"/>
                  </a:lnTo>
                  <a:lnTo>
                    <a:pt x="948" y="101"/>
                  </a:lnTo>
                  <a:lnTo>
                    <a:pt x="952" y="103"/>
                  </a:lnTo>
                  <a:lnTo>
                    <a:pt x="957" y="103"/>
                  </a:lnTo>
                  <a:lnTo>
                    <a:pt x="960" y="105"/>
                  </a:lnTo>
                  <a:lnTo>
                    <a:pt x="966" y="105"/>
                  </a:lnTo>
                  <a:lnTo>
                    <a:pt x="970" y="106"/>
                  </a:lnTo>
                  <a:lnTo>
                    <a:pt x="975" y="106"/>
                  </a:lnTo>
                  <a:lnTo>
                    <a:pt x="979" y="108"/>
                  </a:lnTo>
                  <a:lnTo>
                    <a:pt x="984" y="108"/>
                  </a:lnTo>
                  <a:lnTo>
                    <a:pt x="988" y="109"/>
                  </a:lnTo>
                  <a:lnTo>
                    <a:pt x="992" y="109"/>
                  </a:lnTo>
                  <a:lnTo>
                    <a:pt x="996" y="109"/>
                  </a:lnTo>
                  <a:lnTo>
                    <a:pt x="1001" y="109"/>
                  </a:lnTo>
                  <a:lnTo>
                    <a:pt x="1004" y="109"/>
                  </a:lnTo>
                  <a:lnTo>
                    <a:pt x="1007" y="109"/>
                  </a:lnTo>
                  <a:lnTo>
                    <a:pt x="1011" y="109"/>
                  </a:lnTo>
                  <a:lnTo>
                    <a:pt x="1016" y="108"/>
                  </a:lnTo>
                  <a:lnTo>
                    <a:pt x="1019" y="108"/>
                  </a:lnTo>
                  <a:lnTo>
                    <a:pt x="1025" y="106"/>
                  </a:lnTo>
                  <a:lnTo>
                    <a:pt x="1029" y="106"/>
                  </a:lnTo>
                  <a:lnTo>
                    <a:pt x="1035" y="105"/>
                  </a:lnTo>
                  <a:lnTo>
                    <a:pt x="1038" y="105"/>
                  </a:lnTo>
                  <a:lnTo>
                    <a:pt x="1044" y="103"/>
                  </a:lnTo>
                  <a:lnTo>
                    <a:pt x="1048" y="103"/>
                  </a:lnTo>
                  <a:lnTo>
                    <a:pt x="1054" y="101"/>
                  </a:lnTo>
                  <a:lnTo>
                    <a:pt x="1057" y="101"/>
                  </a:lnTo>
                  <a:lnTo>
                    <a:pt x="1062" y="99"/>
                  </a:lnTo>
                  <a:lnTo>
                    <a:pt x="1065" y="98"/>
                  </a:lnTo>
                  <a:lnTo>
                    <a:pt x="1070" y="97"/>
                  </a:lnTo>
                  <a:lnTo>
                    <a:pt x="1074" y="97"/>
                  </a:lnTo>
                  <a:lnTo>
                    <a:pt x="1078" y="97"/>
                  </a:lnTo>
                  <a:lnTo>
                    <a:pt x="1084" y="97"/>
                  </a:lnTo>
                  <a:lnTo>
                    <a:pt x="1090" y="95"/>
                  </a:lnTo>
                  <a:lnTo>
                    <a:pt x="1095" y="95"/>
                  </a:lnTo>
                  <a:lnTo>
                    <a:pt x="1102" y="94"/>
                  </a:lnTo>
                  <a:lnTo>
                    <a:pt x="1108" y="94"/>
                  </a:lnTo>
                  <a:lnTo>
                    <a:pt x="1115" y="92"/>
                  </a:lnTo>
                  <a:lnTo>
                    <a:pt x="1121" y="92"/>
                  </a:lnTo>
                  <a:lnTo>
                    <a:pt x="1128" y="91"/>
                  </a:lnTo>
                  <a:lnTo>
                    <a:pt x="1133" y="91"/>
                  </a:lnTo>
                  <a:lnTo>
                    <a:pt x="1141" y="90"/>
                  </a:lnTo>
                  <a:lnTo>
                    <a:pt x="1146" y="90"/>
                  </a:lnTo>
                  <a:lnTo>
                    <a:pt x="1152" y="90"/>
                  </a:lnTo>
                  <a:lnTo>
                    <a:pt x="1156" y="90"/>
                  </a:lnTo>
                  <a:lnTo>
                    <a:pt x="1162" y="90"/>
                  </a:lnTo>
                  <a:lnTo>
                    <a:pt x="1163" y="92"/>
                  </a:lnTo>
                  <a:lnTo>
                    <a:pt x="1167" y="92"/>
                  </a:lnTo>
                  <a:lnTo>
                    <a:pt x="1171" y="94"/>
                  </a:lnTo>
                  <a:lnTo>
                    <a:pt x="1175" y="94"/>
                  </a:lnTo>
                  <a:lnTo>
                    <a:pt x="1179" y="95"/>
                  </a:lnTo>
                  <a:lnTo>
                    <a:pt x="1182" y="97"/>
                  </a:lnTo>
                  <a:lnTo>
                    <a:pt x="1186" y="98"/>
                  </a:lnTo>
                  <a:lnTo>
                    <a:pt x="1192" y="98"/>
                  </a:lnTo>
                  <a:lnTo>
                    <a:pt x="1195" y="100"/>
                  </a:lnTo>
                  <a:lnTo>
                    <a:pt x="1199" y="102"/>
                  </a:lnTo>
                  <a:lnTo>
                    <a:pt x="1203" y="104"/>
                  </a:lnTo>
                  <a:lnTo>
                    <a:pt x="1208" y="104"/>
                  </a:lnTo>
                  <a:lnTo>
                    <a:pt x="1211" y="106"/>
                  </a:lnTo>
                  <a:lnTo>
                    <a:pt x="1215" y="106"/>
                  </a:lnTo>
                  <a:lnTo>
                    <a:pt x="1219" y="106"/>
                  </a:lnTo>
                  <a:lnTo>
                    <a:pt x="1224" y="106"/>
                  </a:lnTo>
                  <a:lnTo>
                    <a:pt x="1235" y="107"/>
                  </a:lnTo>
                  <a:lnTo>
                    <a:pt x="1247" y="107"/>
                  </a:lnTo>
                  <a:lnTo>
                    <a:pt x="1260" y="107"/>
                  </a:lnTo>
                  <a:lnTo>
                    <a:pt x="1275" y="106"/>
                  </a:lnTo>
                  <a:lnTo>
                    <a:pt x="1289" y="106"/>
                  </a:lnTo>
                  <a:lnTo>
                    <a:pt x="1305" y="105"/>
                  </a:lnTo>
                  <a:lnTo>
                    <a:pt x="1321" y="105"/>
                  </a:lnTo>
                  <a:lnTo>
                    <a:pt x="1338" y="103"/>
                  </a:lnTo>
                  <a:lnTo>
                    <a:pt x="1353" y="103"/>
                  </a:lnTo>
                  <a:lnTo>
                    <a:pt x="1369" y="101"/>
                  </a:lnTo>
                  <a:lnTo>
                    <a:pt x="1385" y="100"/>
                  </a:lnTo>
                  <a:lnTo>
                    <a:pt x="1400" y="98"/>
                  </a:lnTo>
                  <a:lnTo>
                    <a:pt x="1414" y="98"/>
                  </a:lnTo>
                  <a:lnTo>
                    <a:pt x="1428" y="98"/>
                  </a:lnTo>
                  <a:lnTo>
                    <a:pt x="1440" y="98"/>
                  </a:lnTo>
                  <a:lnTo>
                    <a:pt x="1451" y="97"/>
                  </a:lnTo>
                  <a:lnTo>
                    <a:pt x="1458" y="98"/>
                  </a:lnTo>
                  <a:lnTo>
                    <a:pt x="1468" y="100"/>
                  </a:lnTo>
                  <a:lnTo>
                    <a:pt x="1478" y="102"/>
                  </a:lnTo>
                  <a:lnTo>
                    <a:pt x="1490" y="102"/>
                  </a:lnTo>
                  <a:lnTo>
                    <a:pt x="1501" y="104"/>
                  </a:lnTo>
                  <a:lnTo>
                    <a:pt x="1512" y="105"/>
                  </a:lnTo>
                  <a:lnTo>
                    <a:pt x="1524" y="106"/>
                  </a:lnTo>
                  <a:lnTo>
                    <a:pt x="1538" y="106"/>
                  </a:lnTo>
                  <a:lnTo>
                    <a:pt x="1549" y="108"/>
                  </a:lnTo>
                  <a:lnTo>
                    <a:pt x="1561" y="110"/>
                  </a:lnTo>
                  <a:lnTo>
                    <a:pt x="1572" y="112"/>
                  </a:lnTo>
                  <a:lnTo>
                    <a:pt x="1585" y="112"/>
                  </a:lnTo>
                  <a:lnTo>
                    <a:pt x="1596" y="114"/>
                  </a:lnTo>
                  <a:lnTo>
                    <a:pt x="1607" y="114"/>
                  </a:lnTo>
                  <a:lnTo>
                    <a:pt x="1616" y="114"/>
                  </a:lnTo>
                  <a:lnTo>
                    <a:pt x="1626" y="114"/>
                  </a:lnTo>
                  <a:lnTo>
                    <a:pt x="1634" y="115"/>
                  </a:lnTo>
                  <a:lnTo>
                    <a:pt x="1644" y="116"/>
                  </a:lnTo>
                  <a:lnTo>
                    <a:pt x="1655" y="118"/>
                  </a:lnTo>
                  <a:lnTo>
                    <a:pt x="1667" y="118"/>
                  </a:lnTo>
                  <a:lnTo>
                    <a:pt x="1679" y="120"/>
                  </a:lnTo>
                  <a:lnTo>
                    <a:pt x="1693" y="120"/>
                  </a:lnTo>
                  <a:lnTo>
                    <a:pt x="1705" y="122"/>
                  </a:lnTo>
                  <a:lnTo>
                    <a:pt x="1720" y="122"/>
                  </a:lnTo>
                  <a:lnTo>
                    <a:pt x="1733" y="124"/>
                  </a:lnTo>
                  <a:lnTo>
                    <a:pt x="1745" y="124"/>
                  </a:lnTo>
                  <a:lnTo>
                    <a:pt x="1758" y="125"/>
                  </a:lnTo>
                  <a:lnTo>
                    <a:pt x="1771" y="125"/>
                  </a:lnTo>
                  <a:lnTo>
                    <a:pt x="1782" y="125"/>
                  </a:lnTo>
                  <a:lnTo>
                    <a:pt x="1793" y="125"/>
                  </a:lnTo>
                  <a:lnTo>
                    <a:pt x="1803" y="125"/>
                  </a:lnTo>
                  <a:lnTo>
                    <a:pt x="1813" y="125"/>
                  </a:lnTo>
                  <a:lnTo>
                    <a:pt x="1819" y="125"/>
                  </a:lnTo>
                  <a:lnTo>
                    <a:pt x="1825" y="125"/>
                  </a:lnTo>
                  <a:lnTo>
                    <a:pt x="1833" y="125"/>
                  </a:lnTo>
                  <a:lnTo>
                    <a:pt x="1840" y="125"/>
                  </a:lnTo>
                  <a:lnTo>
                    <a:pt x="1848" y="125"/>
                  </a:lnTo>
                  <a:lnTo>
                    <a:pt x="1855" y="125"/>
                  </a:lnTo>
                  <a:lnTo>
                    <a:pt x="1863" y="125"/>
                  </a:lnTo>
                  <a:lnTo>
                    <a:pt x="1872" y="123"/>
                  </a:lnTo>
                  <a:lnTo>
                    <a:pt x="1880" y="123"/>
                  </a:lnTo>
                  <a:lnTo>
                    <a:pt x="1887" y="123"/>
                  </a:lnTo>
                  <a:lnTo>
                    <a:pt x="1895" y="123"/>
                  </a:lnTo>
                  <a:lnTo>
                    <a:pt x="1903" y="121"/>
                  </a:lnTo>
                  <a:lnTo>
                    <a:pt x="1909" y="121"/>
                  </a:lnTo>
                  <a:lnTo>
                    <a:pt x="1917" y="121"/>
                  </a:lnTo>
                  <a:lnTo>
                    <a:pt x="1922" y="121"/>
                  </a:lnTo>
                  <a:lnTo>
                    <a:pt x="1928" y="120"/>
                  </a:lnTo>
                  <a:lnTo>
                    <a:pt x="1937" y="120"/>
                  </a:lnTo>
                  <a:lnTo>
                    <a:pt x="1947" y="120"/>
                  </a:lnTo>
                  <a:lnTo>
                    <a:pt x="1957" y="120"/>
                  </a:lnTo>
                  <a:lnTo>
                    <a:pt x="1970" y="118"/>
                  </a:lnTo>
                  <a:lnTo>
                    <a:pt x="1983" y="118"/>
                  </a:lnTo>
                  <a:lnTo>
                    <a:pt x="1996" y="116"/>
                  </a:lnTo>
                  <a:lnTo>
                    <a:pt x="2011" y="115"/>
                  </a:lnTo>
                  <a:lnTo>
                    <a:pt x="2026" y="113"/>
                  </a:lnTo>
                  <a:lnTo>
                    <a:pt x="2039" y="113"/>
                  </a:lnTo>
                  <a:lnTo>
                    <a:pt x="2054" y="111"/>
                  </a:lnTo>
                  <a:lnTo>
                    <a:pt x="2067" y="111"/>
                  </a:lnTo>
                  <a:lnTo>
                    <a:pt x="2081" y="109"/>
                  </a:lnTo>
                  <a:lnTo>
                    <a:pt x="2092" y="109"/>
                  </a:lnTo>
                  <a:lnTo>
                    <a:pt x="2104" y="108"/>
                  </a:lnTo>
                  <a:lnTo>
                    <a:pt x="2114" y="109"/>
                  </a:lnTo>
                  <a:lnTo>
                    <a:pt x="2123" y="109"/>
                  </a:lnTo>
                  <a:lnTo>
                    <a:pt x="2126" y="111"/>
                  </a:lnTo>
                  <a:lnTo>
                    <a:pt x="2132" y="112"/>
                  </a:lnTo>
                  <a:lnTo>
                    <a:pt x="2138" y="114"/>
                  </a:lnTo>
                  <a:lnTo>
                    <a:pt x="2144" y="115"/>
                  </a:lnTo>
                  <a:lnTo>
                    <a:pt x="2150" y="118"/>
                  </a:lnTo>
                  <a:lnTo>
                    <a:pt x="2156" y="120"/>
                  </a:lnTo>
                  <a:lnTo>
                    <a:pt x="2162" y="122"/>
                  </a:lnTo>
                  <a:lnTo>
                    <a:pt x="2170" y="124"/>
                  </a:lnTo>
                  <a:lnTo>
                    <a:pt x="2175" y="127"/>
                  </a:lnTo>
                  <a:lnTo>
                    <a:pt x="2182" y="129"/>
                  </a:lnTo>
                  <a:lnTo>
                    <a:pt x="2188" y="132"/>
                  </a:lnTo>
                  <a:lnTo>
                    <a:pt x="2195" y="134"/>
                  </a:lnTo>
                  <a:lnTo>
                    <a:pt x="2201" y="135"/>
                  </a:lnTo>
                  <a:lnTo>
                    <a:pt x="2207" y="137"/>
                  </a:lnTo>
                  <a:lnTo>
                    <a:pt x="2212" y="138"/>
                  </a:lnTo>
                  <a:lnTo>
                    <a:pt x="2219" y="138"/>
                  </a:lnTo>
                  <a:lnTo>
                    <a:pt x="2228" y="140"/>
                  </a:lnTo>
                  <a:lnTo>
                    <a:pt x="2238" y="140"/>
                  </a:lnTo>
                  <a:lnTo>
                    <a:pt x="2249" y="140"/>
                  </a:lnTo>
                  <a:lnTo>
                    <a:pt x="2261" y="140"/>
                  </a:lnTo>
                  <a:lnTo>
                    <a:pt x="2273" y="140"/>
                  </a:lnTo>
                  <a:lnTo>
                    <a:pt x="2285" y="140"/>
                  </a:lnTo>
                  <a:lnTo>
                    <a:pt x="2297" y="140"/>
                  </a:lnTo>
                  <a:lnTo>
                    <a:pt x="2311" y="140"/>
                  </a:lnTo>
                  <a:lnTo>
                    <a:pt x="2322" y="140"/>
                  </a:lnTo>
                  <a:lnTo>
                    <a:pt x="2335" y="140"/>
                  </a:lnTo>
                  <a:lnTo>
                    <a:pt x="2346" y="140"/>
                  </a:lnTo>
                  <a:lnTo>
                    <a:pt x="2359" y="140"/>
                  </a:lnTo>
                  <a:lnTo>
                    <a:pt x="2371" y="140"/>
                  </a:lnTo>
                  <a:lnTo>
                    <a:pt x="2382" y="140"/>
                  </a:lnTo>
                  <a:lnTo>
                    <a:pt x="2393" y="140"/>
                  </a:lnTo>
                  <a:lnTo>
                    <a:pt x="2404" y="138"/>
                  </a:lnTo>
                  <a:lnTo>
                    <a:pt x="2414" y="140"/>
                  </a:lnTo>
                  <a:lnTo>
                    <a:pt x="2425" y="140"/>
                  </a:lnTo>
                  <a:lnTo>
                    <a:pt x="2438" y="142"/>
                  </a:lnTo>
                  <a:lnTo>
                    <a:pt x="2452" y="142"/>
                  </a:lnTo>
                  <a:lnTo>
                    <a:pt x="2465" y="144"/>
                  </a:lnTo>
                  <a:lnTo>
                    <a:pt x="2479" y="146"/>
                  </a:lnTo>
                  <a:lnTo>
                    <a:pt x="2493" y="148"/>
                  </a:lnTo>
                  <a:lnTo>
                    <a:pt x="2509" y="149"/>
                  </a:lnTo>
                  <a:lnTo>
                    <a:pt x="2521" y="151"/>
                  </a:lnTo>
                  <a:lnTo>
                    <a:pt x="2537" y="153"/>
                  </a:lnTo>
                  <a:lnTo>
                    <a:pt x="2550" y="155"/>
                  </a:lnTo>
                  <a:lnTo>
                    <a:pt x="2566" y="156"/>
                  </a:lnTo>
                  <a:lnTo>
                    <a:pt x="2578" y="158"/>
                  </a:lnTo>
                  <a:lnTo>
                    <a:pt x="2591" y="159"/>
                  </a:lnTo>
                  <a:lnTo>
                    <a:pt x="2602" y="160"/>
                  </a:lnTo>
                  <a:lnTo>
                    <a:pt x="2614" y="160"/>
                  </a:lnTo>
                  <a:lnTo>
                    <a:pt x="2623" y="160"/>
                  </a:lnTo>
                  <a:lnTo>
                    <a:pt x="2637" y="160"/>
                  </a:lnTo>
                  <a:lnTo>
                    <a:pt x="2654" y="159"/>
                  </a:lnTo>
                  <a:lnTo>
                    <a:pt x="2675" y="157"/>
                  </a:lnTo>
                  <a:lnTo>
                    <a:pt x="2696" y="155"/>
                  </a:lnTo>
                  <a:lnTo>
                    <a:pt x="2719" y="153"/>
                  </a:lnTo>
                  <a:lnTo>
                    <a:pt x="2743" y="152"/>
                  </a:lnTo>
                  <a:lnTo>
                    <a:pt x="2768" y="149"/>
                  </a:lnTo>
                  <a:lnTo>
                    <a:pt x="2790" y="148"/>
                  </a:lnTo>
                  <a:lnTo>
                    <a:pt x="2813" y="146"/>
                  </a:lnTo>
                  <a:lnTo>
                    <a:pt x="2834" y="146"/>
                  </a:lnTo>
                  <a:lnTo>
                    <a:pt x="2853" y="145"/>
                  </a:lnTo>
                  <a:lnTo>
                    <a:pt x="2868" y="146"/>
                  </a:lnTo>
                  <a:lnTo>
                    <a:pt x="2881" y="146"/>
                  </a:lnTo>
                  <a:lnTo>
                    <a:pt x="2888" y="150"/>
                  </a:lnTo>
                  <a:lnTo>
                    <a:pt x="2893" y="152"/>
                  </a:lnTo>
                  <a:lnTo>
                    <a:pt x="2892" y="154"/>
                  </a:lnTo>
                  <a:lnTo>
                    <a:pt x="2893" y="156"/>
                  </a:lnTo>
                  <a:lnTo>
                    <a:pt x="2893" y="160"/>
                  </a:lnTo>
                  <a:lnTo>
                    <a:pt x="2895" y="164"/>
                  </a:lnTo>
                  <a:lnTo>
                    <a:pt x="2895" y="170"/>
                  </a:lnTo>
                  <a:lnTo>
                    <a:pt x="2897" y="176"/>
                  </a:lnTo>
                  <a:lnTo>
                    <a:pt x="2898" y="183"/>
                  </a:lnTo>
                  <a:lnTo>
                    <a:pt x="2900" y="189"/>
                  </a:lnTo>
                  <a:lnTo>
                    <a:pt x="2900" y="196"/>
                  </a:lnTo>
                  <a:lnTo>
                    <a:pt x="2901" y="204"/>
                  </a:lnTo>
                  <a:lnTo>
                    <a:pt x="2899" y="211"/>
                  </a:lnTo>
                  <a:lnTo>
                    <a:pt x="2899" y="216"/>
                  </a:lnTo>
                  <a:lnTo>
                    <a:pt x="2897" y="222"/>
                  </a:lnTo>
                  <a:lnTo>
                    <a:pt x="2895" y="226"/>
                  </a:lnTo>
                  <a:lnTo>
                    <a:pt x="2891" y="230"/>
                  </a:lnTo>
                  <a:lnTo>
                    <a:pt x="2887" y="231"/>
                  </a:lnTo>
                  <a:lnTo>
                    <a:pt x="2881" y="232"/>
                  </a:lnTo>
                  <a:lnTo>
                    <a:pt x="2877" y="231"/>
                  </a:lnTo>
                  <a:lnTo>
                    <a:pt x="2872" y="230"/>
                  </a:lnTo>
                  <a:lnTo>
                    <a:pt x="2868" y="226"/>
                  </a:lnTo>
                  <a:lnTo>
                    <a:pt x="2863" y="222"/>
                  </a:lnTo>
                  <a:lnTo>
                    <a:pt x="2859" y="218"/>
                  </a:lnTo>
                  <a:lnTo>
                    <a:pt x="2855" y="213"/>
                  </a:lnTo>
                  <a:lnTo>
                    <a:pt x="2851" y="208"/>
                  </a:lnTo>
                  <a:lnTo>
                    <a:pt x="2846" y="204"/>
                  </a:lnTo>
                  <a:lnTo>
                    <a:pt x="2842" y="198"/>
                  </a:lnTo>
                  <a:lnTo>
                    <a:pt x="2838" y="194"/>
                  </a:lnTo>
                  <a:lnTo>
                    <a:pt x="2834" y="189"/>
                  </a:lnTo>
                  <a:lnTo>
                    <a:pt x="2828" y="186"/>
                  </a:lnTo>
                  <a:lnTo>
                    <a:pt x="2824" y="182"/>
                  </a:lnTo>
                  <a:lnTo>
                    <a:pt x="2818" y="180"/>
                  </a:lnTo>
                  <a:lnTo>
                    <a:pt x="2814" y="178"/>
                  </a:lnTo>
                  <a:lnTo>
                    <a:pt x="2808" y="178"/>
                  </a:lnTo>
                  <a:lnTo>
                    <a:pt x="2802" y="178"/>
                  </a:lnTo>
                  <a:lnTo>
                    <a:pt x="2797" y="180"/>
                  </a:lnTo>
                  <a:lnTo>
                    <a:pt x="2792" y="181"/>
                  </a:lnTo>
                  <a:lnTo>
                    <a:pt x="2786" y="183"/>
                  </a:lnTo>
                  <a:lnTo>
                    <a:pt x="2781" y="185"/>
                  </a:lnTo>
                  <a:lnTo>
                    <a:pt x="2775" y="187"/>
                  </a:lnTo>
                  <a:lnTo>
                    <a:pt x="2771" y="189"/>
                  </a:lnTo>
                  <a:lnTo>
                    <a:pt x="2766" y="193"/>
                  </a:lnTo>
                  <a:lnTo>
                    <a:pt x="2760" y="194"/>
                  </a:lnTo>
                  <a:lnTo>
                    <a:pt x="2754" y="197"/>
                  </a:lnTo>
                  <a:lnTo>
                    <a:pt x="2751" y="199"/>
                  </a:lnTo>
                  <a:lnTo>
                    <a:pt x="2745" y="201"/>
                  </a:lnTo>
                  <a:lnTo>
                    <a:pt x="2740" y="203"/>
                  </a:lnTo>
                  <a:lnTo>
                    <a:pt x="2734" y="204"/>
                  </a:lnTo>
                  <a:lnTo>
                    <a:pt x="2730" y="204"/>
                  </a:lnTo>
                  <a:lnTo>
                    <a:pt x="2724" y="206"/>
                  </a:lnTo>
                  <a:lnTo>
                    <a:pt x="2720" y="207"/>
                  </a:lnTo>
                  <a:lnTo>
                    <a:pt x="2714" y="209"/>
                  </a:lnTo>
                  <a:lnTo>
                    <a:pt x="2710" y="209"/>
                  </a:lnTo>
                  <a:lnTo>
                    <a:pt x="2704" y="211"/>
                  </a:lnTo>
                  <a:lnTo>
                    <a:pt x="2698" y="213"/>
                  </a:lnTo>
                  <a:lnTo>
                    <a:pt x="2693" y="214"/>
                  </a:lnTo>
                  <a:lnTo>
                    <a:pt x="2687" y="214"/>
                  </a:lnTo>
                  <a:lnTo>
                    <a:pt x="2682" y="216"/>
                  </a:lnTo>
                  <a:lnTo>
                    <a:pt x="2676" y="218"/>
                  </a:lnTo>
                  <a:lnTo>
                    <a:pt x="2670" y="220"/>
                  </a:lnTo>
                  <a:lnTo>
                    <a:pt x="2665" y="222"/>
                  </a:lnTo>
                  <a:lnTo>
                    <a:pt x="2659" y="223"/>
                  </a:lnTo>
                  <a:lnTo>
                    <a:pt x="2655" y="223"/>
                  </a:lnTo>
                  <a:lnTo>
                    <a:pt x="2650" y="224"/>
                  </a:lnTo>
                  <a:lnTo>
                    <a:pt x="2646" y="224"/>
                  </a:lnTo>
                  <a:lnTo>
                    <a:pt x="2641" y="225"/>
                  </a:lnTo>
                  <a:lnTo>
                    <a:pt x="2635" y="224"/>
                  </a:lnTo>
                  <a:lnTo>
                    <a:pt x="2630" y="223"/>
                  </a:lnTo>
                  <a:lnTo>
                    <a:pt x="2624" y="220"/>
                  </a:lnTo>
                  <a:lnTo>
                    <a:pt x="2616" y="218"/>
                  </a:lnTo>
                  <a:lnTo>
                    <a:pt x="2611" y="215"/>
                  </a:lnTo>
                  <a:lnTo>
                    <a:pt x="2604" y="212"/>
                  </a:lnTo>
                  <a:lnTo>
                    <a:pt x="2598" y="208"/>
                  </a:lnTo>
                  <a:lnTo>
                    <a:pt x="2591" y="206"/>
                  </a:lnTo>
                  <a:lnTo>
                    <a:pt x="2585" y="202"/>
                  </a:lnTo>
                  <a:lnTo>
                    <a:pt x="2578" y="199"/>
                  </a:lnTo>
                  <a:lnTo>
                    <a:pt x="2572" y="195"/>
                  </a:lnTo>
                  <a:lnTo>
                    <a:pt x="2566" y="193"/>
                  </a:lnTo>
                  <a:lnTo>
                    <a:pt x="2560" y="191"/>
                  </a:lnTo>
                  <a:lnTo>
                    <a:pt x="2554" y="190"/>
                  </a:lnTo>
                  <a:lnTo>
                    <a:pt x="2549" y="189"/>
                  </a:lnTo>
                  <a:lnTo>
                    <a:pt x="2546" y="190"/>
                  </a:lnTo>
                  <a:lnTo>
                    <a:pt x="2542" y="190"/>
                  </a:lnTo>
                  <a:lnTo>
                    <a:pt x="2538" y="192"/>
                  </a:lnTo>
                  <a:lnTo>
                    <a:pt x="2535" y="192"/>
                  </a:lnTo>
                  <a:lnTo>
                    <a:pt x="2531" y="193"/>
                  </a:lnTo>
                  <a:lnTo>
                    <a:pt x="2527" y="194"/>
                  </a:lnTo>
                  <a:lnTo>
                    <a:pt x="2523" y="196"/>
                  </a:lnTo>
                  <a:lnTo>
                    <a:pt x="2521" y="196"/>
                  </a:lnTo>
                  <a:lnTo>
                    <a:pt x="2518" y="198"/>
                  </a:lnTo>
                  <a:lnTo>
                    <a:pt x="2514" y="200"/>
                  </a:lnTo>
                  <a:lnTo>
                    <a:pt x="2510" y="202"/>
                  </a:lnTo>
                  <a:lnTo>
                    <a:pt x="2508" y="202"/>
                  </a:lnTo>
                  <a:lnTo>
                    <a:pt x="2504" y="203"/>
                  </a:lnTo>
                  <a:lnTo>
                    <a:pt x="2500" y="203"/>
                  </a:lnTo>
                  <a:lnTo>
                    <a:pt x="2497" y="204"/>
                  </a:lnTo>
                  <a:lnTo>
                    <a:pt x="2495" y="204"/>
                  </a:lnTo>
                  <a:lnTo>
                    <a:pt x="2491" y="206"/>
                  </a:lnTo>
                  <a:lnTo>
                    <a:pt x="2487" y="207"/>
                  </a:lnTo>
                  <a:lnTo>
                    <a:pt x="2483" y="209"/>
                  </a:lnTo>
                  <a:lnTo>
                    <a:pt x="2480" y="211"/>
                  </a:lnTo>
                  <a:lnTo>
                    <a:pt x="2476" y="214"/>
                  </a:lnTo>
                  <a:lnTo>
                    <a:pt x="2472" y="216"/>
                  </a:lnTo>
                  <a:lnTo>
                    <a:pt x="2469" y="219"/>
                  </a:lnTo>
                  <a:lnTo>
                    <a:pt x="2466" y="221"/>
                  </a:lnTo>
                  <a:lnTo>
                    <a:pt x="2462" y="224"/>
                  </a:lnTo>
                  <a:lnTo>
                    <a:pt x="2459" y="226"/>
                  </a:lnTo>
                  <a:lnTo>
                    <a:pt x="2455" y="230"/>
                  </a:lnTo>
                  <a:lnTo>
                    <a:pt x="2451" y="231"/>
                  </a:lnTo>
                  <a:lnTo>
                    <a:pt x="2447" y="233"/>
                  </a:lnTo>
                  <a:lnTo>
                    <a:pt x="2443" y="234"/>
                  </a:lnTo>
                  <a:lnTo>
                    <a:pt x="2440" y="235"/>
                  </a:lnTo>
                  <a:lnTo>
                    <a:pt x="2437" y="235"/>
                  </a:lnTo>
                  <a:lnTo>
                    <a:pt x="2431" y="235"/>
                  </a:lnTo>
                  <a:lnTo>
                    <a:pt x="2423" y="235"/>
                  </a:lnTo>
                  <a:lnTo>
                    <a:pt x="2415" y="235"/>
                  </a:lnTo>
                  <a:lnTo>
                    <a:pt x="2405" y="233"/>
                  </a:lnTo>
                  <a:lnTo>
                    <a:pt x="2394" y="233"/>
                  </a:lnTo>
                  <a:lnTo>
                    <a:pt x="2383" y="231"/>
                  </a:lnTo>
                  <a:lnTo>
                    <a:pt x="2372" y="230"/>
                  </a:lnTo>
                  <a:lnTo>
                    <a:pt x="2361" y="228"/>
                  </a:lnTo>
                  <a:lnTo>
                    <a:pt x="2347" y="228"/>
                  </a:lnTo>
                  <a:lnTo>
                    <a:pt x="2336" y="226"/>
                  </a:lnTo>
                  <a:lnTo>
                    <a:pt x="2325" y="224"/>
                  </a:lnTo>
                  <a:lnTo>
                    <a:pt x="2315" y="222"/>
                  </a:lnTo>
                  <a:lnTo>
                    <a:pt x="2305" y="222"/>
                  </a:lnTo>
                  <a:lnTo>
                    <a:pt x="2297" y="220"/>
                  </a:lnTo>
                  <a:lnTo>
                    <a:pt x="2290" y="220"/>
                  </a:lnTo>
                  <a:lnTo>
                    <a:pt x="2286" y="219"/>
                  </a:lnTo>
                  <a:lnTo>
                    <a:pt x="2282" y="219"/>
                  </a:lnTo>
                  <a:lnTo>
                    <a:pt x="2278" y="219"/>
                  </a:lnTo>
                  <a:lnTo>
                    <a:pt x="2275" y="219"/>
                  </a:lnTo>
                  <a:lnTo>
                    <a:pt x="2271" y="219"/>
                  </a:lnTo>
                  <a:lnTo>
                    <a:pt x="2266" y="219"/>
                  </a:lnTo>
                  <a:lnTo>
                    <a:pt x="2262" y="219"/>
                  </a:lnTo>
                  <a:lnTo>
                    <a:pt x="2258" y="219"/>
                  </a:lnTo>
                  <a:lnTo>
                    <a:pt x="2255" y="219"/>
                  </a:lnTo>
                  <a:lnTo>
                    <a:pt x="2249" y="221"/>
                  </a:lnTo>
                  <a:lnTo>
                    <a:pt x="2245" y="221"/>
                  </a:lnTo>
                  <a:lnTo>
                    <a:pt x="2241" y="221"/>
                  </a:lnTo>
                  <a:lnTo>
                    <a:pt x="2238" y="221"/>
                  </a:lnTo>
                  <a:lnTo>
                    <a:pt x="2234" y="222"/>
                  </a:lnTo>
                  <a:lnTo>
                    <a:pt x="2230" y="222"/>
                  </a:lnTo>
                  <a:lnTo>
                    <a:pt x="2226" y="222"/>
                  </a:lnTo>
                  <a:lnTo>
                    <a:pt x="2224" y="222"/>
                  </a:lnTo>
                  <a:lnTo>
                    <a:pt x="2220" y="223"/>
                  </a:lnTo>
                  <a:lnTo>
                    <a:pt x="2216" y="223"/>
                  </a:lnTo>
                  <a:lnTo>
                    <a:pt x="2210" y="224"/>
                  </a:lnTo>
                  <a:lnTo>
                    <a:pt x="2206" y="224"/>
                  </a:lnTo>
                  <a:lnTo>
                    <a:pt x="2201" y="226"/>
                  </a:lnTo>
                  <a:lnTo>
                    <a:pt x="2195" y="226"/>
                  </a:lnTo>
                  <a:lnTo>
                    <a:pt x="2189" y="226"/>
                  </a:lnTo>
                  <a:lnTo>
                    <a:pt x="2185" y="226"/>
                  </a:lnTo>
                  <a:lnTo>
                    <a:pt x="2179" y="228"/>
                  </a:lnTo>
                  <a:lnTo>
                    <a:pt x="2174" y="228"/>
                  </a:lnTo>
                  <a:lnTo>
                    <a:pt x="2170" y="230"/>
                  </a:lnTo>
                  <a:lnTo>
                    <a:pt x="2166" y="230"/>
                  </a:lnTo>
                  <a:lnTo>
                    <a:pt x="2162" y="231"/>
                  </a:lnTo>
                  <a:lnTo>
                    <a:pt x="2161" y="231"/>
                  </a:lnTo>
                  <a:lnTo>
                    <a:pt x="2160" y="231"/>
                  </a:lnTo>
                  <a:lnTo>
                    <a:pt x="2160" y="231"/>
                  </a:lnTo>
                  <a:lnTo>
                    <a:pt x="2158" y="231"/>
                  </a:lnTo>
                  <a:lnTo>
                    <a:pt x="2156" y="231"/>
                  </a:lnTo>
                  <a:lnTo>
                    <a:pt x="2153" y="231"/>
                  </a:lnTo>
                  <a:lnTo>
                    <a:pt x="2151" y="231"/>
                  </a:lnTo>
                  <a:lnTo>
                    <a:pt x="2146" y="231"/>
                  </a:lnTo>
                  <a:lnTo>
                    <a:pt x="2141" y="231"/>
                  </a:lnTo>
                  <a:lnTo>
                    <a:pt x="2136" y="231"/>
                  </a:lnTo>
                  <a:lnTo>
                    <a:pt x="2132" y="230"/>
                  </a:lnTo>
                  <a:lnTo>
                    <a:pt x="2126" y="231"/>
                  </a:lnTo>
                  <a:lnTo>
                    <a:pt x="2121" y="231"/>
                  </a:lnTo>
                  <a:lnTo>
                    <a:pt x="2117" y="231"/>
                  </a:lnTo>
                  <a:lnTo>
                    <a:pt x="2113" y="231"/>
                  </a:lnTo>
                  <a:lnTo>
                    <a:pt x="2110" y="231"/>
                  </a:lnTo>
                  <a:lnTo>
                    <a:pt x="2108" y="231"/>
                  </a:lnTo>
                  <a:lnTo>
                    <a:pt x="2106" y="231"/>
                  </a:lnTo>
                  <a:lnTo>
                    <a:pt x="2106" y="231"/>
                  </a:lnTo>
                  <a:lnTo>
                    <a:pt x="2104" y="231"/>
                  </a:lnTo>
                  <a:lnTo>
                    <a:pt x="2103" y="231"/>
                  </a:lnTo>
                  <a:lnTo>
                    <a:pt x="2100" y="231"/>
                  </a:lnTo>
                  <a:lnTo>
                    <a:pt x="2098" y="229"/>
                  </a:lnTo>
                  <a:lnTo>
                    <a:pt x="2094" y="229"/>
                  </a:lnTo>
                  <a:lnTo>
                    <a:pt x="2090" y="227"/>
                  </a:lnTo>
                  <a:lnTo>
                    <a:pt x="2086" y="227"/>
                  </a:lnTo>
                  <a:lnTo>
                    <a:pt x="2082" y="225"/>
                  </a:lnTo>
                  <a:lnTo>
                    <a:pt x="2076" y="225"/>
                  </a:lnTo>
                  <a:lnTo>
                    <a:pt x="2072" y="224"/>
                  </a:lnTo>
                  <a:lnTo>
                    <a:pt x="2067" y="224"/>
                  </a:lnTo>
                  <a:lnTo>
                    <a:pt x="2063" y="223"/>
                  </a:lnTo>
                  <a:lnTo>
                    <a:pt x="2059" y="223"/>
                  </a:lnTo>
                  <a:lnTo>
                    <a:pt x="2055" y="223"/>
                  </a:lnTo>
                  <a:lnTo>
                    <a:pt x="2053" y="223"/>
                  </a:lnTo>
                  <a:lnTo>
                    <a:pt x="2051" y="222"/>
                  </a:lnTo>
                  <a:lnTo>
                    <a:pt x="2048" y="222"/>
                  </a:lnTo>
                  <a:lnTo>
                    <a:pt x="2046" y="222"/>
                  </a:lnTo>
                  <a:lnTo>
                    <a:pt x="2045" y="222"/>
                  </a:lnTo>
                  <a:lnTo>
                    <a:pt x="2043" y="221"/>
                  </a:lnTo>
                  <a:lnTo>
                    <a:pt x="2042" y="221"/>
                  </a:lnTo>
                  <a:lnTo>
                    <a:pt x="2041" y="221"/>
                  </a:lnTo>
                  <a:lnTo>
                    <a:pt x="2040" y="221"/>
                  </a:lnTo>
                  <a:lnTo>
                    <a:pt x="2040" y="219"/>
                  </a:lnTo>
                  <a:lnTo>
                    <a:pt x="2038" y="219"/>
                  </a:lnTo>
                  <a:lnTo>
                    <a:pt x="2038" y="219"/>
                  </a:lnTo>
                  <a:lnTo>
                    <a:pt x="2038" y="219"/>
                  </a:lnTo>
                  <a:lnTo>
                    <a:pt x="2038" y="217"/>
                  </a:lnTo>
                  <a:lnTo>
                    <a:pt x="2038" y="217"/>
                  </a:lnTo>
                  <a:lnTo>
                    <a:pt x="2038" y="217"/>
                  </a:lnTo>
                  <a:lnTo>
                    <a:pt x="2038" y="217"/>
                  </a:lnTo>
                  <a:lnTo>
                    <a:pt x="2039" y="217"/>
                  </a:lnTo>
                  <a:lnTo>
                    <a:pt x="2037" y="217"/>
                  </a:lnTo>
                  <a:lnTo>
                    <a:pt x="2036" y="217"/>
                  </a:lnTo>
                  <a:lnTo>
                    <a:pt x="2035" y="217"/>
                  </a:lnTo>
                  <a:lnTo>
                    <a:pt x="2033" y="216"/>
                  </a:lnTo>
                  <a:lnTo>
                    <a:pt x="2030" y="216"/>
                  </a:lnTo>
                  <a:lnTo>
                    <a:pt x="2028" y="215"/>
                  </a:lnTo>
                  <a:lnTo>
                    <a:pt x="2026" y="215"/>
                  </a:lnTo>
                  <a:lnTo>
                    <a:pt x="2025" y="213"/>
                  </a:lnTo>
                  <a:lnTo>
                    <a:pt x="2021" y="213"/>
                  </a:lnTo>
                  <a:lnTo>
                    <a:pt x="2019" y="213"/>
                  </a:lnTo>
                  <a:lnTo>
                    <a:pt x="2017" y="213"/>
                  </a:lnTo>
                  <a:lnTo>
                    <a:pt x="2015" y="212"/>
                  </a:lnTo>
                  <a:lnTo>
                    <a:pt x="2014" y="212"/>
                  </a:lnTo>
                  <a:lnTo>
                    <a:pt x="2012" y="211"/>
                  </a:lnTo>
                  <a:lnTo>
                    <a:pt x="2012" y="211"/>
                  </a:lnTo>
                  <a:lnTo>
                    <a:pt x="2012" y="210"/>
                  </a:lnTo>
                  <a:lnTo>
                    <a:pt x="2010" y="210"/>
                  </a:lnTo>
                  <a:lnTo>
                    <a:pt x="2009" y="209"/>
                  </a:lnTo>
                  <a:lnTo>
                    <a:pt x="2006" y="209"/>
                  </a:lnTo>
                  <a:lnTo>
                    <a:pt x="2004" y="207"/>
                  </a:lnTo>
                  <a:lnTo>
                    <a:pt x="2000" y="206"/>
                  </a:lnTo>
                  <a:lnTo>
                    <a:pt x="1996" y="204"/>
                  </a:lnTo>
                  <a:lnTo>
                    <a:pt x="1990" y="202"/>
                  </a:lnTo>
                  <a:lnTo>
                    <a:pt x="1986" y="200"/>
                  </a:lnTo>
                  <a:lnTo>
                    <a:pt x="1981" y="200"/>
                  </a:lnTo>
                  <a:lnTo>
                    <a:pt x="1975" y="198"/>
                  </a:lnTo>
                  <a:lnTo>
                    <a:pt x="1970" y="196"/>
                  </a:lnTo>
                  <a:lnTo>
                    <a:pt x="1965" y="194"/>
                  </a:lnTo>
                  <a:lnTo>
                    <a:pt x="1959" y="194"/>
                  </a:lnTo>
                  <a:lnTo>
                    <a:pt x="1955" y="193"/>
                  </a:lnTo>
                  <a:lnTo>
                    <a:pt x="1950" y="193"/>
                  </a:lnTo>
                  <a:lnTo>
                    <a:pt x="1947" y="193"/>
                  </a:lnTo>
                  <a:lnTo>
                    <a:pt x="1944" y="194"/>
                  </a:lnTo>
                  <a:lnTo>
                    <a:pt x="1941" y="194"/>
                  </a:lnTo>
                  <a:lnTo>
                    <a:pt x="1937" y="195"/>
                  </a:lnTo>
                  <a:lnTo>
                    <a:pt x="1933" y="195"/>
                  </a:lnTo>
                  <a:lnTo>
                    <a:pt x="1927" y="197"/>
                  </a:lnTo>
                  <a:lnTo>
                    <a:pt x="1921" y="198"/>
                  </a:lnTo>
                  <a:lnTo>
                    <a:pt x="1915" y="200"/>
                  </a:lnTo>
                  <a:lnTo>
                    <a:pt x="1910" y="200"/>
                  </a:lnTo>
                  <a:lnTo>
                    <a:pt x="1902" y="202"/>
                  </a:lnTo>
                  <a:lnTo>
                    <a:pt x="1897" y="203"/>
                  </a:lnTo>
                  <a:lnTo>
                    <a:pt x="1891" y="205"/>
                  </a:lnTo>
                  <a:lnTo>
                    <a:pt x="1886" y="205"/>
                  </a:lnTo>
                  <a:lnTo>
                    <a:pt x="1881" y="207"/>
                  </a:lnTo>
                  <a:lnTo>
                    <a:pt x="1877" y="207"/>
                  </a:lnTo>
                  <a:lnTo>
                    <a:pt x="1875" y="207"/>
                  </a:lnTo>
                  <a:lnTo>
                    <a:pt x="1873" y="207"/>
                  </a:lnTo>
                  <a:lnTo>
                    <a:pt x="1855" y="209"/>
                  </a:lnTo>
                  <a:lnTo>
                    <a:pt x="1838" y="209"/>
                  </a:lnTo>
                  <a:lnTo>
                    <a:pt x="1819" y="209"/>
                  </a:lnTo>
                  <a:lnTo>
                    <a:pt x="1801" y="208"/>
                  </a:lnTo>
                  <a:lnTo>
                    <a:pt x="1781" y="206"/>
                  </a:lnTo>
                  <a:lnTo>
                    <a:pt x="1762" y="204"/>
                  </a:lnTo>
                  <a:lnTo>
                    <a:pt x="1743" y="203"/>
                  </a:lnTo>
                  <a:lnTo>
                    <a:pt x="1724" y="200"/>
                  </a:lnTo>
                  <a:lnTo>
                    <a:pt x="1704" y="198"/>
                  </a:lnTo>
                  <a:lnTo>
                    <a:pt x="1685" y="195"/>
                  </a:lnTo>
                  <a:lnTo>
                    <a:pt x="1665" y="193"/>
                  </a:lnTo>
                  <a:lnTo>
                    <a:pt x="1646" y="190"/>
                  </a:lnTo>
                  <a:lnTo>
                    <a:pt x="1627" y="188"/>
                  </a:lnTo>
                  <a:lnTo>
                    <a:pt x="1608" y="185"/>
                  </a:lnTo>
                  <a:lnTo>
                    <a:pt x="1589" y="183"/>
                  </a:lnTo>
                  <a:lnTo>
                    <a:pt x="1572" y="181"/>
                  </a:lnTo>
                  <a:lnTo>
                    <a:pt x="1546" y="181"/>
                  </a:lnTo>
                  <a:lnTo>
                    <a:pt x="1518" y="180"/>
                  </a:lnTo>
                  <a:lnTo>
                    <a:pt x="1486" y="181"/>
                  </a:lnTo>
                  <a:lnTo>
                    <a:pt x="1452" y="181"/>
                  </a:lnTo>
                  <a:lnTo>
                    <a:pt x="1413" y="183"/>
                  </a:lnTo>
                  <a:lnTo>
                    <a:pt x="1375" y="183"/>
                  </a:lnTo>
                  <a:lnTo>
                    <a:pt x="1335" y="185"/>
                  </a:lnTo>
                  <a:lnTo>
                    <a:pt x="1296" y="185"/>
                  </a:lnTo>
                  <a:lnTo>
                    <a:pt x="1255" y="187"/>
                  </a:lnTo>
                  <a:lnTo>
                    <a:pt x="1216" y="188"/>
                  </a:lnTo>
                  <a:lnTo>
                    <a:pt x="1177" y="189"/>
                  </a:lnTo>
                  <a:lnTo>
                    <a:pt x="1141" y="189"/>
                  </a:lnTo>
                  <a:lnTo>
                    <a:pt x="1105" y="190"/>
                  </a:lnTo>
                  <a:lnTo>
                    <a:pt x="1073" y="190"/>
                  </a:lnTo>
                  <a:lnTo>
                    <a:pt x="1044" y="188"/>
                  </a:lnTo>
                  <a:lnTo>
                    <a:pt x="1020" y="186"/>
                  </a:lnTo>
                  <a:lnTo>
                    <a:pt x="1002" y="186"/>
                  </a:lnTo>
                  <a:lnTo>
                    <a:pt x="979" y="184"/>
                  </a:lnTo>
                  <a:lnTo>
                    <a:pt x="950" y="183"/>
                  </a:lnTo>
                  <a:lnTo>
                    <a:pt x="918" y="180"/>
                  </a:lnTo>
                  <a:lnTo>
                    <a:pt x="881" y="178"/>
                  </a:lnTo>
                  <a:lnTo>
                    <a:pt x="843" y="175"/>
                  </a:lnTo>
                  <a:lnTo>
                    <a:pt x="801" y="173"/>
                  </a:lnTo>
                  <a:lnTo>
                    <a:pt x="759" y="170"/>
                  </a:lnTo>
                  <a:lnTo>
                    <a:pt x="717" y="168"/>
                  </a:lnTo>
                  <a:lnTo>
                    <a:pt x="677" y="165"/>
                  </a:lnTo>
                  <a:lnTo>
                    <a:pt x="637" y="163"/>
                  </a:lnTo>
                  <a:lnTo>
                    <a:pt x="601" y="159"/>
                  </a:lnTo>
                  <a:lnTo>
                    <a:pt x="569" y="158"/>
                  </a:lnTo>
                  <a:lnTo>
                    <a:pt x="541" y="156"/>
                  </a:lnTo>
                  <a:lnTo>
                    <a:pt x="519" y="155"/>
                  </a:lnTo>
                  <a:lnTo>
                    <a:pt x="503" y="153"/>
                  </a:lnTo>
                  <a:lnTo>
                    <a:pt x="482" y="153"/>
                  </a:lnTo>
                  <a:lnTo>
                    <a:pt x="461" y="153"/>
                  </a:lnTo>
                  <a:lnTo>
                    <a:pt x="440" y="151"/>
                  </a:lnTo>
                  <a:lnTo>
                    <a:pt x="420" y="149"/>
                  </a:lnTo>
                  <a:lnTo>
                    <a:pt x="398" y="147"/>
                  </a:lnTo>
                  <a:lnTo>
                    <a:pt x="378" y="145"/>
                  </a:lnTo>
                  <a:lnTo>
                    <a:pt x="357" y="144"/>
                  </a:lnTo>
                  <a:lnTo>
                    <a:pt x="339" y="140"/>
                  </a:lnTo>
                  <a:lnTo>
                    <a:pt x="319" y="138"/>
                  </a:lnTo>
                  <a:lnTo>
                    <a:pt x="300" y="136"/>
                  </a:lnTo>
                  <a:lnTo>
                    <a:pt x="283" y="134"/>
                  </a:lnTo>
                  <a:lnTo>
                    <a:pt x="267" y="131"/>
                  </a:lnTo>
                  <a:lnTo>
                    <a:pt x="251" y="130"/>
                  </a:lnTo>
                  <a:lnTo>
                    <a:pt x="238" y="128"/>
                  </a:lnTo>
                  <a:lnTo>
                    <a:pt x="225" y="128"/>
                  </a:lnTo>
                  <a:lnTo>
                    <a:pt x="214" y="128"/>
                  </a:lnTo>
                  <a:lnTo>
                    <a:pt x="207" y="130"/>
                  </a:lnTo>
                  <a:lnTo>
                    <a:pt x="199" y="130"/>
                  </a:lnTo>
                  <a:lnTo>
                    <a:pt x="192" y="130"/>
                  </a:lnTo>
                  <a:lnTo>
                    <a:pt x="184" y="130"/>
                  </a:lnTo>
                  <a:lnTo>
                    <a:pt x="177" y="132"/>
                  </a:lnTo>
                  <a:lnTo>
                    <a:pt x="169" y="132"/>
                  </a:lnTo>
                  <a:lnTo>
                    <a:pt x="162" y="132"/>
                  </a:lnTo>
                  <a:lnTo>
                    <a:pt x="156" y="132"/>
                  </a:lnTo>
                  <a:lnTo>
                    <a:pt x="148" y="134"/>
                  </a:lnTo>
                  <a:lnTo>
                    <a:pt x="141" y="134"/>
                  </a:lnTo>
                  <a:lnTo>
                    <a:pt x="133" y="136"/>
                  </a:lnTo>
                  <a:lnTo>
                    <a:pt x="126" y="136"/>
                  </a:lnTo>
                  <a:lnTo>
                    <a:pt x="119" y="138"/>
                  </a:lnTo>
                  <a:lnTo>
                    <a:pt x="111" y="138"/>
                  </a:lnTo>
                  <a:lnTo>
                    <a:pt x="104" y="138"/>
                  </a:lnTo>
                  <a:lnTo>
                    <a:pt x="97" y="138"/>
                  </a:lnTo>
                  <a:lnTo>
                    <a:pt x="90" y="141"/>
                  </a:lnTo>
                  <a:lnTo>
                    <a:pt x="83" y="143"/>
                  </a:lnTo>
                  <a:lnTo>
                    <a:pt x="75" y="146"/>
                  </a:lnTo>
                  <a:lnTo>
                    <a:pt x="67" y="150"/>
                  </a:lnTo>
                  <a:lnTo>
                    <a:pt x="58" y="155"/>
                  </a:lnTo>
                  <a:lnTo>
                    <a:pt x="51" y="160"/>
                  </a:lnTo>
                  <a:lnTo>
                    <a:pt x="43" y="165"/>
                  </a:lnTo>
                  <a:lnTo>
                    <a:pt x="36" y="170"/>
                  </a:lnTo>
                  <a:lnTo>
                    <a:pt x="28" y="175"/>
                  </a:lnTo>
                  <a:lnTo>
                    <a:pt x="21" y="180"/>
                  </a:lnTo>
                  <a:lnTo>
                    <a:pt x="15" y="184"/>
                  </a:lnTo>
                  <a:lnTo>
                    <a:pt x="10" y="188"/>
                  </a:lnTo>
                  <a:lnTo>
                    <a:pt x="6" y="192"/>
                  </a:lnTo>
                  <a:lnTo>
                    <a:pt x="3" y="194"/>
                  </a:lnTo>
                  <a:lnTo>
                    <a:pt x="0" y="196"/>
                  </a:lnTo>
                  <a:lnTo>
                    <a:pt x="0" y="196"/>
                  </a:lnTo>
                  <a:lnTo>
                    <a:pt x="7" y="194"/>
                  </a:lnTo>
                  <a:lnTo>
                    <a:pt x="12" y="187"/>
                  </a:lnTo>
                  <a:lnTo>
                    <a:pt x="15" y="178"/>
                  </a:lnTo>
                  <a:lnTo>
                    <a:pt x="18" y="165"/>
                  </a:lnTo>
                  <a:lnTo>
                    <a:pt x="17" y="153"/>
                  </a:lnTo>
                  <a:lnTo>
                    <a:pt x="17" y="137"/>
                  </a:lnTo>
                  <a:lnTo>
                    <a:pt x="15" y="121"/>
                  </a:lnTo>
                  <a:lnTo>
                    <a:pt x="13" y="104"/>
                  </a:lnTo>
                  <a:lnTo>
                    <a:pt x="10" y="88"/>
                  </a:lnTo>
                  <a:lnTo>
                    <a:pt x="8" y="71"/>
                  </a:lnTo>
                  <a:lnTo>
                    <a:pt x="7" y="56"/>
                  </a:lnTo>
                  <a:lnTo>
                    <a:pt x="5" y="40"/>
                  </a:lnTo>
                  <a:lnTo>
                    <a:pt x="5" y="28"/>
                  </a:lnTo>
                  <a:lnTo>
                    <a:pt x="6" y="16"/>
                  </a:lnTo>
                  <a:lnTo>
                    <a:pt x="8" y="7"/>
                  </a:lnTo>
                  <a:lnTo>
                    <a:pt x="13" y="0"/>
                  </a:lnTo>
                  <a:lnTo>
                    <a:pt x="13" y="0"/>
                  </a:lnTo>
                </a:path>
              </a:pathLst>
            </a:custGeom>
            <a:solidFill>
              <a:srgbClr val="00C1C2"/>
            </a:solidFill>
            <a:ln w="9525">
              <a:noFill/>
              <a:round/>
              <a:headEnd type="none" w="med" len="med"/>
              <a:tailEnd type="none" w="med" len="med"/>
            </a:ln>
            <a:effectLst/>
          </p:spPr>
          <p:txBody>
            <a:bodyPr/>
            <a:lstStyle/>
            <a:p>
              <a:endParaRPr lang="en-US" dirty="0"/>
            </a:p>
          </p:txBody>
        </p:sp>
        <p:sp>
          <p:nvSpPr>
            <p:cNvPr id="2065" name="Freeform 17"/>
            <p:cNvSpPr>
              <a:spLocks/>
            </p:cNvSpPr>
            <p:nvPr/>
          </p:nvSpPr>
          <p:spPr bwMode="auto">
            <a:xfrm>
              <a:off x="1633" y="4022"/>
              <a:ext cx="2914" cy="700"/>
            </a:xfrm>
            <a:custGeom>
              <a:avLst/>
              <a:gdLst/>
              <a:ahLst/>
              <a:cxnLst>
                <a:cxn ang="0">
                  <a:pos x="2903" y="3"/>
                </a:cxn>
                <a:cxn ang="0">
                  <a:pos x="2875" y="12"/>
                </a:cxn>
                <a:cxn ang="0">
                  <a:pos x="2837" y="24"/>
                </a:cxn>
                <a:cxn ang="0">
                  <a:pos x="2795" y="39"/>
                </a:cxn>
                <a:cxn ang="0">
                  <a:pos x="2763" y="49"/>
                </a:cxn>
                <a:cxn ang="0">
                  <a:pos x="2698" y="75"/>
                </a:cxn>
                <a:cxn ang="0">
                  <a:pos x="2598" y="115"/>
                </a:cxn>
                <a:cxn ang="0">
                  <a:pos x="2564" y="130"/>
                </a:cxn>
                <a:cxn ang="0">
                  <a:pos x="2570" y="127"/>
                </a:cxn>
                <a:cxn ang="0">
                  <a:pos x="2588" y="118"/>
                </a:cxn>
                <a:cxn ang="0">
                  <a:pos x="2597" y="112"/>
                </a:cxn>
                <a:cxn ang="0">
                  <a:pos x="2458" y="142"/>
                </a:cxn>
                <a:cxn ang="0">
                  <a:pos x="2401" y="170"/>
                </a:cxn>
                <a:cxn ang="0">
                  <a:pos x="2393" y="193"/>
                </a:cxn>
                <a:cxn ang="0">
                  <a:pos x="2410" y="212"/>
                </a:cxn>
                <a:cxn ang="0">
                  <a:pos x="2422" y="222"/>
                </a:cxn>
                <a:cxn ang="0">
                  <a:pos x="2405" y="225"/>
                </a:cxn>
                <a:cxn ang="0">
                  <a:pos x="2380" y="227"/>
                </a:cxn>
                <a:cxn ang="0">
                  <a:pos x="2357" y="227"/>
                </a:cxn>
                <a:cxn ang="0">
                  <a:pos x="2336" y="227"/>
                </a:cxn>
                <a:cxn ang="0">
                  <a:pos x="2321" y="229"/>
                </a:cxn>
                <a:cxn ang="0">
                  <a:pos x="2299" y="237"/>
                </a:cxn>
                <a:cxn ang="0">
                  <a:pos x="2226" y="254"/>
                </a:cxn>
                <a:cxn ang="0">
                  <a:pos x="2134" y="268"/>
                </a:cxn>
                <a:cxn ang="0">
                  <a:pos x="2045" y="277"/>
                </a:cxn>
                <a:cxn ang="0">
                  <a:pos x="1975" y="282"/>
                </a:cxn>
                <a:cxn ang="0">
                  <a:pos x="1948" y="283"/>
                </a:cxn>
                <a:cxn ang="0">
                  <a:pos x="1472" y="386"/>
                </a:cxn>
                <a:cxn ang="0">
                  <a:pos x="1154" y="448"/>
                </a:cxn>
                <a:cxn ang="0">
                  <a:pos x="960" y="480"/>
                </a:cxn>
                <a:cxn ang="0">
                  <a:pos x="859" y="490"/>
                </a:cxn>
                <a:cxn ang="0">
                  <a:pos x="819" y="491"/>
                </a:cxn>
                <a:cxn ang="0">
                  <a:pos x="786" y="495"/>
                </a:cxn>
                <a:cxn ang="0">
                  <a:pos x="697" y="503"/>
                </a:cxn>
                <a:cxn ang="0">
                  <a:pos x="580" y="512"/>
                </a:cxn>
                <a:cxn ang="0">
                  <a:pos x="464" y="522"/>
                </a:cxn>
                <a:cxn ang="0">
                  <a:pos x="384" y="528"/>
                </a:cxn>
                <a:cxn ang="0">
                  <a:pos x="362" y="531"/>
                </a:cxn>
                <a:cxn ang="0">
                  <a:pos x="309" y="547"/>
                </a:cxn>
                <a:cxn ang="0">
                  <a:pos x="218" y="580"/>
                </a:cxn>
                <a:cxn ang="0">
                  <a:pos x="117" y="619"/>
                </a:cxn>
                <a:cxn ang="0">
                  <a:pos x="35" y="661"/>
                </a:cxn>
                <a:cxn ang="0">
                  <a:pos x="0" y="698"/>
                </a:cxn>
                <a:cxn ang="0">
                  <a:pos x="309" y="699"/>
                </a:cxn>
                <a:cxn ang="0">
                  <a:pos x="969" y="699"/>
                </a:cxn>
                <a:cxn ang="0">
                  <a:pos x="1763" y="699"/>
                </a:cxn>
                <a:cxn ang="0">
                  <a:pos x="2472" y="699"/>
                </a:cxn>
                <a:cxn ang="0">
                  <a:pos x="2880" y="699"/>
                </a:cxn>
                <a:cxn ang="0">
                  <a:pos x="2907" y="670"/>
                </a:cxn>
                <a:cxn ang="0">
                  <a:pos x="2905" y="538"/>
                </a:cxn>
                <a:cxn ang="0">
                  <a:pos x="2906" y="350"/>
                </a:cxn>
                <a:cxn ang="0">
                  <a:pos x="2906" y="164"/>
                </a:cxn>
                <a:cxn ang="0">
                  <a:pos x="2908" y="31"/>
                </a:cxn>
                <a:cxn ang="0">
                  <a:pos x="2909" y="0"/>
                </a:cxn>
              </a:cxnLst>
              <a:rect l="0" t="0" r="r" b="b"/>
              <a:pathLst>
                <a:path w="2914" h="700">
                  <a:moveTo>
                    <a:pt x="2909" y="0"/>
                  </a:moveTo>
                  <a:lnTo>
                    <a:pt x="2907" y="2"/>
                  </a:lnTo>
                  <a:lnTo>
                    <a:pt x="2903" y="3"/>
                  </a:lnTo>
                  <a:lnTo>
                    <a:pt x="2896" y="6"/>
                  </a:lnTo>
                  <a:lnTo>
                    <a:pt x="2887" y="8"/>
                  </a:lnTo>
                  <a:lnTo>
                    <a:pt x="2875" y="12"/>
                  </a:lnTo>
                  <a:lnTo>
                    <a:pt x="2863" y="16"/>
                  </a:lnTo>
                  <a:lnTo>
                    <a:pt x="2850" y="20"/>
                  </a:lnTo>
                  <a:lnTo>
                    <a:pt x="2837" y="24"/>
                  </a:lnTo>
                  <a:lnTo>
                    <a:pt x="2822" y="30"/>
                  </a:lnTo>
                  <a:lnTo>
                    <a:pt x="2808" y="34"/>
                  </a:lnTo>
                  <a:lnTo>
                    <a:pt x="2795" y="39"/>
                  </a:lnTo>
                  <a:lnTo>
                    <a:pt x="2783" y="42"/>
                  </a:lnTo>
                  <a:lnTo>
                    <a:pt x="2771" y="46"/>
                  </a:lnTo>
                  <a:lnTo>
                    <a:pt x="2763" y="49"/>
                  </a:lnTo>
                  <a:lnTo>
                    <a:pt x="2755" y="51"/>
                  </a:lnTo>
                  <a:lnTo>
                    <a:pt x="2751" y="52"/>
                  </a:lnTo>
                  <a:lnTo>
                    <a:pt x="2698" y="75"/>
                  </a:lnTo>
                  <a:lnTo>
                    <a:pt x="2656" y="92"/>
                  </a:lnTo>
                  <a:lnTo>
                    <a:pt x="2623" y="106"/>
                  </a:lnTo>
                  <a:lnTo>
                    <a:pt x="2598" y="115"/>
                  </a:lnTo>
                  <a:lnTo>
                    <a:pt x="2580" y="123"/>
                  </a:lnTo>
                  <a:lnTo>
                    <a:pt x="2569" y="127"/>
                  </a:lnTo>
                  <a:lnTo>
                    <a:pt x="2564" y="130"/>
                  </a:lnTo>
                  <a:lnTo>
                    <a:pt x="2564" y="129"/>
                  </a:lnTo>
                  <a:lnTo>
                    <a:pt x="2565" y="128"/>
                  </a:lnTo>
                  <a:lnTo>
                    <a:pt x="2570" y="127"/>
                  </a:lnTo>
                  <a:lnTo>
                    <a:pt x="2576" y="124"/>
                  </a:lnTo>
                  <a:lnTo>
                    <a:pt x="2583" y="120"/>
                  </a:lnTo>
                  <a:lnTo>
                    <a:pt x="2588" y="118"/>
                  </a:lnTo>
                  <a:lnTo>
                    <a:pt x="2594" y="115"/>
                  </a:lnTo>
                  <a:lnTo>
                    <a:pt x="2597" y="113"/>
                  </a:lnTo>
                  <a:lnTo>
                    <a:pt x="2597" y="112"/>
                  </a:lnTo>
                  <a:lnTo>
                    <a:pt x="2539" y="123"/>
                  </a:lnTo>
                  <a:lnTo>
                    <a:pt x="2494" y="132"/>
                  </a:lnTo>
                  <a:lnTo>
                    <a:pt x="2458" y="142"/>
                  </a:lnTo>
                  <a:lnTo>
                    <a:pt x="2432" y="151"/>
                  </a:lnTo>
                  <a:lnTo>
                    <a:pt x="2412" y="161"/>
                  </a:lnTo>
                  <a:lnTo>
                    <a:pt x="2401" y="170"/>
                  </a:lnTo>
                  <a:lnTo>
                    <a:pt x="2394" y="178"/>
                  </a:lnTo>
                  <a:lnTo>
                    <a:pt x="2392" y="185"/>
                  </a:lnTo>
                  <a:lnTo>
                    <a:pt x="2393" y="193"/>
                  </a:lnTo>
                  <a:lnTo>
                    <a:pt x="2397" y="201"/>
                  </a:lnTo>
                  <a:lnTo>
                    <a:pt x="2403" y="207"/>
                  </a:lnTo>
                  <a:lnTo>
                    <a:pt x="2410" y="212"/>
                  </a:lnTo>
                  <a:lnTo>
                    <a:pt x="2415" y="216"/>
                  </a:lnTo>
                  <a:lnTo>
                    <a:pt x="2421" y="219"/>
                  </a:lnTo>
                  <a:lnTo>
                    <a:pt x="2422" y="222"/>
                  </a:lnTo>
                  <a:lnTo>
                    <a:pt x="2421" y="222"/>
                  </a:lnTo>
                  <a:lnTo>
                    <a:pt x="2412" y="224"/>
                  </a:lnTo>
                  <a:lnTo>
                    <a:pt x="2405" y="225"/>
                  </a:lnTo>
                  <a:lnTo>
                    <a:pt x="2396" y="226"/>
                  </a:lnTo>
                  <a:lnTo>
                    <a:pt x="2389" y="226"/>
                  </a:lnTo>
                  <a:lnTo>
                    <a:pt x="2380" y="227"/>
                  </a:lnTo>
                  <a:lnTo>
                    <a:pt x="2373" y="227"/>
                  </a:lnTo>
                  <a:lnTo>
                    <a:pt x="2365" y="227"/>
                  </a:lnTo>
                  <a:lnTo>
                    <a:pt x="2357" y="227"/>
                  </a:lnTo>
                  <a:lnTo>
                    <a:pt x="2350" y="227"/>
                  </a:lnTo>
                  <a:lnTo>
                    <a:pt x="2343" y="227"/>
                  </a:lnTo>
                  <a:lnTo>
                    <a:pt x="2336" y="227"/>
                  </a:lnTo>
                  <a:lnTo>
                    <a:pt x="2331" y="227"/>
                  </a:lnTo>
                  <a:lnTo>
                    <a:pt x="2325" y="229"/>
                  </a:lnTo>
                  <a:lnTo>
                    <a:pt x="2321" y="229"/>
                  </a:lnTo>
                  <a:lnTo>
                    <a:pt x="2318" y="230"/>
                  </a:lnTo>
                  <a:lnTo>
                    <a:pt x="2317" y="230"/>
                  </a:lnTo>
                  <a:lnTo>
                    <a:pt x="2299" y="237"/>
                  </a:lnTo>
                  <a:lnTo>
                    <a:pt x="2278" y="243"/>
                  </a:lnTo>
                  <a:lnTo>
                    <a:pt x="2253" y="249"/>
                  </a:lnTo>
                  <a:lnTo>
                    <a:pt x="2226" y="254"/>
                  </a:lnTo>
                  <a:lnTo>
                    <a:pt x="2196" y="260"/>
                  </a:lnTo>
                  <a:lnTo>
                    <a:pt x="2166" y="264"/>
                  </a:lnTo>
                  <a:lnTo>
                    <a:pt x="2134" y="268"/>
                  </a:lnTo>
                  <a:lnTo>
                    <a:pt x="2104" y="271"/>
                  </a:lnTo>
                  <a:lnTo>
                    <a:pt x="2073" y="275"/>
                  </a:lnTo>
                  <a:lnTo>
                    <a:pt x="2045" y="277"/>
                  </a:lnTo>
                  <a:lnTo>
                    <a:pt x="2018" y="279"/>
                  </a:lnTo>
                  <a:lnTo>
                    <a:pt x="1995" y="280"/>
                  </a:lnTo>
                  <a:lnTo>
                    <a:pt x="1975" y="282"/>
                  </a:lnTo>
                  <a:lnTo>
                    <a:pt x="1960" y="283"/>
                  </a:lnTo>
                  <a:lnTo>
                    <a:pt x="1950" y="283"/>
                  </a:lnTo>
                  <a:lnTo>
                    <a:pt x="1948" y="283"/>
                  </a:lnTo>
                  <a:lnTo>
                    <a:pt x="1769" y="323"/>
                  </a:lnTo>
                  <a:lnTo>
                    <a:pt x="1612" y="357"/>
                  </a:lnTo>
                  <a:lnTo>
                    <a:pt x="1472" y="386"/>
                  </a:lnTo>
                  <a:lnTo>
                    <a:pt x="1351" y="411"/>
                  </a:lnTo>
                  <a:lnTo>
                    <a:pt x="1244" y="431"/>
                  </a:lnTo>
                  <a:lnTo>
                    <a:pt x="1154" y="448"/>
                  </a:lnTo>
                  <a:lnTo>
                    <a:pt x="1077" y="462"/>
                  </a:lnTo>
                  <a:lnTo>
                    <a:pt x="1014" y="471"/>
                  </a:lnTo>
                  <a:lnTo>
                    <a:pt x="960" y="480"/>
                  </a:lnTo>
                  <a:lnTo>
                    <a:pt x="918" y="484"/>
                  </a:lnTo>
                  <a:lnTo>
                    <a:pt x="884" y="488"/>
                  </a:lnTo>
                  <a:lnTo>
                    <a:pt x="859" y="490"/>
                  </a:lnTo>
                  <a:lnTo>
                    <a:pt x="840" y="491"/>
                  </a:lnTo>
                  <a:lnTo>
                    <a:pt x="828" y="491"/>
                  </a:lnTo>
                  <a:lnTo>
                    <a:pt x="819" y="491"/>
                  </a:lnTo>
                  <a:lnTo>
                    <a:pt x="814" y="491"/>
                  </a:lnTo>
                  <a:lnTo>
                    <a:pt x="804" y="493"/>
                  </a:lnTo>
                  <a:lnTo>
                    <a:pt x="786" y="495"/>
                  </a:lnTo>
                  <a:lnTo>
                    <a:pt x="762" y="498"/>
                  </a:lnTo>
                  <a:lnTo>
                    <a:pt x="732" y="500"/>
                  </a:lnTo>
                  <a:lnTo>
                    <a:pt x="697" y="503"/>
                  </a:lnTo>
                  <a:lnTo>
                    <a:pt x="659" y="506"/>
                  </a:lnTo>
                  <a:lnTo>
                    <a:pt x="620" y="510"/>
                  </a:lnTo>
                  <a:lnTo>
                    <a:pt x="580" y="512"/>
                  </a:lnTo>
                  <a:lnTo>
                    <a:pt x="539" y="516"/>
                  </a:lnTo>
                  <a:lnTo>
                    <a:pt x="500" y="519"/>
                  </a:lnTo>
                  <a:lnTo>
                    <a:pt x="464" y="522"/>
                  </a:lnTo>
                  <a:lnTo>
                    <a:pt x="432" y="524"/>
                  </a:lnTo>
                  <a:lnTo>
                    <a:pt x="404" y="526"/>
                  </a:lnTo>
                  <a:lnTo>
                    <a:pt x="384" y="528"/>
                  </a:lnTo>
                  <a:lnTo>
                    <a:pt x="370" y="530"/>
                  </a:lnTo>
                  <a:lnTo>
                    <a:pt x="366" y="530"/>
                  </a:lnTo>
                  <a:lnTo>
                    <a:pt x="362" y="531"/>
                  </a:lnTo>
                  <a:lnTo>
                    <a:pt x="350" y="534"/>
                  </a:lnTo>
                  <a:lnTo>
                    <a:pt x="332" y="540"/>
                  </a:lnTo>
                  <a:lnTo>
                    <a:pt x="309" y="547"/>
                  </a:lnTo>
                  <a:lnTo>
                    <a:pt x="281" y="557"/>
                  </a:lnTo>
                  <a:lnTo>
                    <a:pt x="251" y="567"/>
                  </a:lnTo>
                  <a:lnTo>
                    <a:pt x="218" y="580"/>
                  </a:lnTo>
                  <a:lnTo>
                    <a:pt x="185" y="591"/>
                  </a:lnTo>
                  <a:lnTo>
                    <a:pt x="150" y="606"/>
                  </a:lnTo>
                  <a:lnTo>
                    <a:pt x="117" y="619"/>
                  </a:lnTo>
                  <a:lnTo>
                    <a:pt x="86" y="634"/>
                  </a:lnTo>
                  <a:lnTo>
                    <a:pt x="59" y="647"/>
                  </a:lnTo>
                  <a:lnTo>
                    <a:pt x="35" y="661"/>
                  </a:lnTo>
                  <a:lnTo>
                    <a:pt x="17" y="674"/>
                  </a:lnTo>
                  <a:lnTo>
                    <a:pt x="4" y="687"/>
                  </a:lnTo>
                  <a:lnTo>
                    <a:pt x="0" y="698"/>
                  </a:lnTo>
                  <a:lnTo>
                    <a:pt x="50" y="699"/>
                  </a:lnTo>
                  <a:lnTo>
                    <a:pt x="156" y="699"/>
                  </a:lnTo>
                  <a:lnTo>
                    <a:pt x="309" y="699"/>
                  </a:lnTo>
                  <a:lnTo>
                    <a:pt x="502" y="699"/>
                  </a:lnTo>
                  <a:lnTo>
                    <a:pt x="723" y="699"/>
                  </a:lnTo>
                  <a:lnTo>
                    <a:pt x="969" y="699"/>
                  </a:lnTo>
                  <a:lnTo>
                    <a:pt x="1230" y="699"/>
                  </a:lnTo>
                  <a:lnTo>
                    <a:pt x="1498" y="699"/>
                  </a:lnTo>
                  <a:lnTo>
                    <a:pt x="1763" y="699"/>
                  </a:lnTo>
                  <a:lnTo>
                    <a:pt x="2020" y="699"/>
                  </a:lnTo>
                  <a:lnTo>
                    <a:pt x="2258" y="699"/>
                  </a:lnTo>
                  <a:lnTo>
                    <a:pt x="2472" y="699"/>
                  </a:lnTo>
                  <a:lnTo>
                    <a:pt x="2652" y="699"/>
                  </a:lnTo>
                  <a:lnTo>
                    <a:pt x="2791" y="699"/>
                  </a:lnTo>
                  <a:lnTo>
                    <a:pt x="2880" y="699"/>
                  </a:lnTo>
                  <a:lnTo>
                    <a:pt x="2913" y="699"/>
                  </a:lnTo>
                  <a:lnTo>
                    <a:pt x="2909" y="692"/>
                  </a:lnTo>
                  <a:lnTo>
                    <a:pt x="2907" y="670"/>
                  </a:lnTo>
                  <a:lnTo>
                    <a:pt x="2906" y="636"/>
                  </a:lnTo>
                  <a:lnTo>
                    <a:pt x="2906" y="591"/>
                  </a:lnTo>
                  <a:lnTo>
                    <a:pt x="2905" y="538"/>
                  </a:lnTo>
                  <a:lnTo>
                    <a:pt x="2905" y="479"/>
                  </a:lnTo>
                  <a:lnTo>
                    <a:pt x="2905" y="416"/>
                  </a:lnTo>
                  <a:lnTo>
                    <a:pt x="2906" y="350"/>
                  </a:lnTo>
                  <a:lnTo>
                    <a:pt x="2906" y="285"/>
                  </a:lnTo>
                  <a:lnTo>
                    <a:pt x="2906" y="222"/>
                  </a:lnTo>
                  <a:lnTo>
                    <a:pt x="2906" y="164"/>
                  </a:lnTo>
                  <a:lnTo>
                    <a:pt x="2907" y="110"/>
                  </a:lnTo>
                  <a:lnTo>
                    <a:pt x="2907" y="66"/>
                  </a:lnTo>
                  <a:lnTo>
                    <a:pt x="2908" y="31"/>
                  </a:lnTo>
                  <a:lnTo>
                    <a:pt x="2908" y="9"/>
                  </a:lnTo>
                  <a:lnTo>
                    <a:pt x="2909" y="0"/>
                  </a:lnTo>
                  <a:lnTo>
                    <a:pt x="2909" y="0"/>
                  </a:lnTo>
                </a:path>
              </a:pathLst>
            </a:custGeom>
            <a:solidFill>
              <a:srgbClr val="001000"/>
            </a:solidFill>
            <a:ln w="9525">
              <a:noFill/>
              <a:round/>
              <a:headEnd type="none" w="med" len="med"/>
              <a:tailEnd type="none" w="med" len="med"/>
            </a:ln>
            <a:effectLst/>
          </p:spPr>
          <p:txBody>
            <a:bodyPr/>
            <a:lstStyle/>
            <a:p>
              <a:endParaRPr lang="en-US" dirty="0"/>
            </a:p>
          </p:txBody>
        </p:sp>
        <p:sp>
          <p:nvSpPr>
            <p:cNvPr id="2066" name="Freeform 18"/>
            <p:cNvSpPr>
              <a:spLocks/>
            </p:cNvSpPr>
            <p:nvPr/>
          </p:nvSpPr>
          <p:spPr bwMode="auto">
            <a:xfrm>
              <a:off x="1641" y="3890"/>
              <a:ext cx="1124" cy="320"/>
            </a:xfrm>
            <a:custGeom>
              <a:avLst/>
              <a:gdLst/>
              <a:ahLst/>
              <a:cxnLst>
                <a:cxn ang="0">
                  <a:pos x="1088" y="309"/>
                </a:cxn>
                <a:cxn ang="0">
                  <a:pos x="974" y="295"/>
                </a:cxn>
                <a:cxn ang="0">
                  <a:pos x="845" y="272"/>
                </a:cxn>
                <a:cxn ang="0">
                  <a:pos x="771" y="242"/>
                </a:cxn>
                <a:cxn ang="0">
                  <a:pos x="751" y="234"/>
                </a:cxn>
                <a:cxn ang="0">
                  <a:pos x="687" y="239"/>
                </a:cxn>
                <a:cxn ang="0">
                  <a:pos x="610" y="246"/>
                </a:cxn>
                <a:cxn ang="0">
                  <a:pos x="553" y="250"/>
                </a:cxn>
                <a:cxn ang="0">
                  <a:pos x="525" y="243"/>
                </a:cxn>
                <a:cxn ang="0">
                  <a:pos x="488" y="228"/>
                </a:cxn>
                <a:cxn ang="0">
                  <a:pos x="448" y="209"/>
                </a:cxn>
                <a:cxn ang="0">
                  <a:pos x="417" y="194"/>
                </a:cxn>
                <a:cxn ang="0">
                  <a:pos x="393" y="188"/>
                </a:cxn>
                <a:cxn ang="0">
                  <a:pos x="365" y="182"/>
                </a:cxn>
                <a:cxn ang="0">
                  <a:pos x="336" y="176"/>
                </a:cxn>
                <a:cxn ang="0">
                  <a:pos x="314" y="169"/>
                </a:cxn>
                <a:cxn ang="0">
                  <a:pos x="301" y="158"/>
                </a:cxn>
                <a:cxn ang="0">
                  <a:pos x="292" y="139"/>
                </a:cxn>
                <a:cxn ang="0">
                  <a:pos x="282" y="119"/>
                </a:cxn>
                <a:cxn ang="0">
                  <a:pos x="273" y="104"/>
                </a:cxn>
                <a:cxn ang="0">
                  <a:pos x="253" y="102"/>
                </a:cxn>
                <a:cxn ang="0">
                  <a:pos x="224" y="101"/>
                </a:cxn>
                <a:cxn ang="0">
                  <a:pos x="193" y="100"/>
                </a:cxn>
                <a:cxn ang="0">
                  <a:pos x="170" y="97"/>
                </a:cxn>
                <a:cxn ang="0">
                  <a:pos x="155" y="90"/>
                </a:cxn>
                <a:cxn ang="0">
                  <a:pos x="139" y="80"/>
                </a:cxn>
                <a:cxn ang="0">
                  <a:pos x="125" y="70"/>
                </a:cxn>
                <a:cxn ang="0">
                  <a:pos x="111" y="60"/>
                </a:cxn>
                <a:cxn ang="0">
                  <a:pos x="95" y="45"/>
                </a:cxn>
                <a:cxn ang="0">
                  <a:pos x="75" y="30"/>
                </a:cxn>
                <a:cxn ang="0">
                  <a:pos x="50" y="14"/>
                </a:cxn>
                <a:cxn ang="0">
                  <a:pos x="26" y="3"/>
                </a:cxn>
                <a:cxn ang="0">
                  <a:pos x="6" y="22"/>
                </a:cxn>
                <a:cxn ang="0">
                  <a:pos x="0" y="102"/>
                </a:cxn>
                <a:cxn ang="0">
                  <a:pos x="6" y="197"/>
                </a:cxn>
                <a:cxn ang="0">
                  <a:pos x="29" y="256"/>
                </a:cxn>
                <a:cxn ang="0">
                  <a:pos x="53" y="267"/>
                </a:cxn>
                <a:cxn ang="0">
                  <a:pos x="125" y="294"/>
                </a:cxn>
                <a:cxn ang="0">
                  <a:pos x="233" y="315"/>
                </a:cxn>
                <a:cxn ang="0">
                  <a:pos x="356" y="312"/>
                </a:cxn>
                <a:cxn ang="0">
                  <a:pos x="460" y="289"/>
                </a:cxn>
                <a:cxn ang="0">
                  <a:pos x="539" y="290"/>
                </a:cxn>
                <a:cxn ang="0">
                  <a:pos x="592" y="303"/>
                </a:cxn>
                <a:cxn ang="0">
                  <a:pos x="617" y="311"/>
                </a:cxn>
                <a:cxn ang="0">
                  <a:pos x="665" y="311"/>
                </a:cxn>
                <a:cxn ang="0">
                  <a:pos x="827" y="310"/>
                </a:cxn>
                <a:cxn ang="0">
                  <a:pos x="1010" y="312"/>
                </a:cxn>
                <a:cxn ang="0">
                  <a:pos x="1119" y="312"/>
                </a:cxn>
              </a:cxnLst>
              <a:rect l="0" t="0" r="r" b="b"/>
              <a:pathLst>
                <a:path w="1124" h="320">
                  <a:moveTo>
                    <a:pt x="1123" y="311"/>
                  </a:moveTo>
                  <a:lnTo>
                    <a:pt x="1118" y="311"/>
                  </a:lnTo>
                  <a:lnTo>
                    <a:pt x="1107" y="311"/>
                  </a:lnTo>
                  <a:lnTo>
                    <a:pt x="1088" y="309"/>
                  </a:lnTo>
                  <a:lnTo>
                    <a:pt x="1066" y="306"/>
                  </a:lnTo>
                  <a:lnTo>
                    <a:pt x="1038" y="303"/>
                  </a:lnTo>
                  <a:lnTo>
                    <a:pt x="1007" y="299"/>
                  </a:lnTo>
                  <a:lnTo>
                    <a:pt x="974" y="295"/>
                  </a:lnTo>
                  <a:lnTo>
                    <a:pt x="941" y="289"/>
                  </a:lnTo>
                  <a:lnTo>
                    <a:pt x="907" y="284"/>
                  </a:lnTo>
                  <a:lnTo>
                    <a:pt x="874" y="278"/>
                  </a:lnTo>
                  <a:lnTo>
                    <a:pt x="845" y="272"/>
                  </a:lnTo>
                  <a:lnTo>
                    <a:pt x="818" y="265"/>
                  </a:lnTo>
                  <a:lnTo>
                    <a:pt x="796" y="257"/>
                  </a:lnTo>
                  <a:lnTo>
                    <a:pt x="780" y="250"/>
                  </a:lnTo>
                  <a:lnTo>
                    <a:pt x="771" y="242"/>
                  </a:lnTo>
                  <a:lnTo>
                    <a:pt x="769" y="233"/>
                  </a:lnTo>
                  <a:lnTo>
                    <a:pt x="767" y="233"/>
                  </a:lnTo>
                  <a:lnTo>
                    <a:pt x="761" y="233"/>
                  </a:lnTo>
                  <a:lnTo>
                    <a:pt x="751" y="234"/>
                  </a:lnTo>
                  <a:lnTo>
                    <a:pt x="739" y="234"/>
                  </a:lnTo>
                  <a:lnTo>
                    <a:pt x="723" y="236"/>
                  </a:lnTo>
                  <a:lnTo>
                    <a:pt x="706" y="237"/>
                  </a:lnTo>
                  <a:lnTo>
                    <a:pt x="687" y="239"/>
                  </a:lnTo>
                  <a:lnTo>
                    <a:pt x="669" y="239"/>
                  </a:lnTo>
                  <a:lnTo>
                    <a:pt x="648" y="242"/>
                  </a:lnTo>
                  <a:lnTo>
                    <a:pt x="629" y="244"/>
                  </a:lnTo>
                  <a:lnTo>
                    <a:pt x="610" y="246"/>
                  </a:lnTo>
                  <a:lnTo>
                    <a:pt x="592" y="247"/>
                  </a:lnTo>
                  <a:lnTo>
                    <a:pt x="576" y="249"/>
                  </a:lnTo>
                  <a:lnTo>
                    <a:pt x="564" y="249"/>
                  </a:lnTo>
                  <a:lnTo>
                    <a:pt x="553" y="250"/>
                  </a:lnTo>
                  <a:lnTo>
                    <a:pt x="547" y="249"/>
                  </a:lnTo>
                  <a:lnTo>
                    <a:pt x="541" y="248"/>
                  </a:lnTo>
                  <a:lnTo>
                    <a:pt x="534" y="246"/>
                  </a:lnTo>
                  <a:lnTo>
                    <a:pt x="525" y="243"/>
                  </a:lnTo>
                  <a:lnTo>
                    <a:pt x="518" y="239"/>
                  </a:lnTo>
                  <a:lnTo>
                    <a:pt x="508" y="236"/>
                  </a:lnTo>
                  <a:lnTo>
                    <a:pt x="498" y="231"/>
                  </a:lnTo>
                  <a:lnTo>
                    <a:pt x="488" y="228"/>
                  </a:lnTo>
                  <a:lnTo>
                    <a:pt x="478" y="222"/>
                  </a:lnTo>
                  <a:lnTo>
                    <a:pt x="467" y="218"/>
                  </a:lnTo>
                  <a:lnTo>
                    <a:pt x="458" y="213"/>
                  </a:lnTo>
                  <a:lnTo>
                    <a:pt x="448" y="209"/>
                  </a:lnTo>
                  <a:lnTo>
                    <a:pt x="439" y="204"/>
                  </a:lnTo>
                  <a:lnTo>
                    <a:pt x="430" y="200"/>
                  </a:lnTo>
                  <a:lnTo>
                    <a:pt x="424" y="197"/>
                  </a:lnTo>
                  <a:lnTo>
                    <a:pt x="417" y="194"/>
                  </a:lnTo>
                  <a:lnTo>
                    <a:pt x="413" y="191"/>
                  </a:lnTo>
                  <a:lnTo>
                    <a:pt x="406" y="191"/>
                  </a:lnTo>
                  <a:lnTo>
                    <a:pt x="400" y="189"/>
                  </a:lnTo>
                  <a:lnTo>
                    <a:pt x="393" y="188"/>
                  </a:lnTo>
                  <a:lnTo>
                    <a:pt x="388" y="186"/>
                  </a:lnTo>
                  <a:lnTo>
                    <a:pt x="380" y="186"/>
                  </a:lnTo>
                  <a:lnTo>
                    <a:pt x="372" y="184"/>
                  </a:lnTo>
                  <a:lnTo>
                    <a:pt x="365" y="182"/>
                  </a:lnTo>
                  <a:lnTo>
                    <a:pt x="358" y="180"/>
                  </a:lnTo>
                  <a:lnTo>
                    <a:pt x="351" y="180"/>
                  </a:lnTo>
                  <a:lnTo>
                    <a:pt x="343" y="178"/>
                  </a:lnTo>
                  <a:lnTo>
                    <a:pt x="336" y="176"/>
                  </a:lnTo>
                  <a:lnTo>
                    <a:pt x="330" y="174"/>
                  </a:lnTo>
                  <a:lnTo>
                    <a:pt x="324" y="172"/>
                  </a:lnTo>
                  <a:lnTo>
                    <a:pt x="318" y="171"/>
                  </a:lnTo>
                  <a:lnTo>
                    <a:pt x="314" y="169"/>
                  </a:lnTo>
                  <a:lnTo>
                    <a:pt x="310" y="165"/>
                  </a:lnTo>
                  <a:lnTo>
                    <a:pt x="306" y="164"/>
                  </a:lnTo>
                  <a:lnTo>
                    <a:pt x="304" y="161"/>
                  </a:lnTo>
                  <a:lnTo>
                    <a:pt x="301" y="158"/>
                  </a:lnTo>
                  <a:lnTo>
                    <a:pt x="300" y="154"/>
                  </a:lnTo>
                  <a:lnTo>
                    <a:pt x="296" y="150"/>
                  </a:lnTo>
                  <a:lnTo>
                    <a:pt x="294" y="144"/>
                  </a:lnTo>
                  <a:lnTo>
                    <a:pt x="292" y="139"/>
                  </a:lnTo>
                  <a:lnTo>
                    <a:pt x="290" y="133"/>
                  </a:lnTo>
                  <a:lnTo>
                    <a:pt x="286" y="129"/>
                  </a:lnTo>
                  <a:lnTo>
                    <a:pt x="284" y="123"/>
                  </a:lnTo>
                  <a:lnTo>
                    <a:pt x="282" y="119"/>
                  </a:lnTo>
                  <a:lnTo>
                    <a:pt x="280" y="113"/>
                  </a:lnTo>
                  <a:lnTo>
                    <a:pt x="276" y="110"/>
                  </a:lnTo>
                  <a:lnTo>
                    <a:pt x="274" y="106"/>
                  </a:lnTo>
                  <a:lnTo>
                    <a:pt x="273" y="104"/>
                  </a:lnTo>
                  <a:lnTo>
                    <a:pt x="271" y="103"/>
                  </a:lnTo>
                  <a:lnTo>
                    <a:pt x="265" y="103"/>
                  </a:lnTo>
                  <a:lnTo>
                    <a:pt x="260" y="102"/>
                  </a:lnTo>
                  <a:lnTo>
                    <a:pt x="253" y="102"/>
                  </a:lnTo>
                  <a:lnTo>
                    <a:pt x="248" y="101"/>
                  </a:lnTo>
                  <a:lnTo>
                    <a:pt x="240" y="101"/>
                  </a:lnTo>
                  <a:lnTo>
                    <a:pt x="232" y="101"/>
                  </a:lnTo>
                  <a:lnTo>
                    <a:pt x="224" y="101"/>
                  </a:lnTo>
                  <a:lnTo>
                    <a:pt x="217" y="100"/>
                  </a:lnTo>
                  <a:lnTo>
                    <a:pt x="208" y="100"/>
                  </a:lnTo>
                  <a:lnTo>
                    <a:pt x="201" y="100"/>
                  </a:lnTo>
                  <a:lnTo>
                    <a:pt x="193" y="100"/>
                  </a:lnTo>
                  <a:lnTo>
                    <a:pt x="186" y="100"/>
                  </a:lnTo>
                  <a:lnTo>
                    <a:pt x="179" y="100"/>
                  </a:lnTo>
                  <a:lnTo>
                    <a:pt x="175" y="98"/>
                  </a:lnTo>
                  <a:lnTo>
                    <a:pt x="170" y="97"/>
                  </a:lnTo>
                  <a:lnTo>
                    <a:pt x="167" y="95"/>
                  </a:lnTo>
                  <a:lnTo>
                    <a:pt x="163" y="93"/>
                  </a:lnTo>
                  <a:lnTo>
                    <a:pt x="159" y="91"/>
                  </a:lnTo>
                  <a:lnTo>
                    <a:pt x="155" y="90"/>
                  </a:lnTo>
                  <a:lnTo>
                    <a:pt x="151" y="86"/>
                  </a:lnTo>
                  <a:lnTo>
                    <a:pt x="147" y="84"/>
                  </a:lnTo>
                  <a:lnTo>
                    <a:pt x="143" y="81"/>
                  </a:lnTo>
                  <a:lnTo>
                    <a:pt x="139" y="80"/>
                  </a:lnTo>
                  <a:lnTo>
                    <a:pt x="136" y="76"/>
                  </a:lnTo>
                  <a:lnTo>
                    <a:pt x="132" y="74"/>
                  </a:lnTo>
                  <a:lnTo>
                    <a:pt x="128" y="72"/>
                  </a:lnTo>
                  <a:lnTo>
                    <a:pt x="125" y="70"/>
                  </a:lnTo>
                  <a:lnTo>
                    <a:pt x="121" y="66"/>
                  </a:lnTo>
                  <a:lnTo>
                    <a:pt x="117" y="64"/>
                  </a:lnTo>
                  <a:lnTo>
                    <a:pt x="115" y="62"/>
                  </a:lnTo>
                  <a:lnTo>
                    <a:pt x="111" y="60"/>
                  </a:lnTo>
                  <a:lnTo>
                    <a:pt x="109" y="56"/>
                  </a:lnTo>
                  <a:lnTo>
                    <a:pt x="105" y="53"/>
                  </a:lnTo>
                  <a:lnTo>
                    <a:pt x="101" y="49"/>
                  </a:lnTo>
                  <a:lnTo>
                    <a:pt x="95" y="45"/>
                  </a:lnTo>
                  <a:lnTo>
                    <a:pt x="91" y="42"/>
                  </a:lnTo>
                  <a:lnTo>
                    <a:pt x="86" y="38"/>
                  </a:lnTo>
                  <a:lnTo>
                    <a:pt x="80" y="34"/>
                  </a:lnTo>
                  <a:lnTo>
                    <a:pt x="75" y="30"/>
                  </a:lnTo>
                  <a:lnTo>
                    <a:pt x="69" y="25"/>
                  </a:lnTo>
                  <a:lnTo>
                    <a:pt x="61" y="22"/>
                  </a:lnTo>
                  <a:lnTo>
                    <a:pt x="56" y="18"/>
                  </a:lnTo>
                  <a:lnTo>
                    <a:pt x="50" y="14"/>
                  </a:lnTo>
                  <a:lnTo>
                    <a:pt x="44" y="10"/>
                  </a:lnTo>
                  <a:lnTo>
                    <a:pt x="37" y="8"/>
                  </a:lnTo>
                  <a:lnTo>
                    <a:pt x="31" y="5"/>
                  </a:lnTo>
                  <a:lnTo>
                    <a:pt x="26" y="3"/>
                  </a:lnTo>
                  <a:lnTo>
                    <a:pt x="20" y="0"/>
                  </a:lnTo>
                  <a:lnTo>
                    <a:pt x="15" y="2"/>
                  </a:lnTo>
                  <a:lnTo>
                    <a:pt x="10" y="10"/>
                  </a:lnTo>
                  <a:lnTo>
                    <a:pt x="6" y="22"/>
                  </a:lnTo>
                  <a:lnTo>
                    <a:pt x="3" y="37"/>
                  </a:lnTo>
                  <a:lnTo>
                    <a:pt x="1" y="57"/>
                  </a:lnTo>
                  <a:lnTo>
                    <a:pt x="0" y="78"/>
                  </a:lnTo>
                  <a:lnTo>
                    <a:pt x="0" y="102"/>
                  </a:lnTo>
                  <a:lnTo>
                    <a:pt x="0" y="126"/>
                  </a:lnTo>
                  <a:lnTo>
                    <a:pt x="1" y="151"/>
                  </a:lnTo>
                  <a:lnTo>
                    <a:pt x="3" y="174"/>
                  </a:lnTo>
                  <a:lnTo>
                    <a:pt x="6" y="197"/>
                  </a:lnTo>
                  <a:lnTo>
                    <a:pt x="10" y="216"/>
                  </a:lnTo>
                  <a:lnTo>
                    <a:pt x="15" y="234"/>
                  </a:lnTo>
                  <a:lnTo>
                    <a:pt x="21" y="247"/>
                  </a:lnTo>
                  <a:lnTo>
                    <a:pt x="29" y="256"/>
                  </a:lnTo>
                  <a:lnTo>
                    <a:pt x="37" y="258"/>
                  </a:lnTo>
                  <a:lnTo>
                    <a:pt x="39" y="260"/>
                  </a:lnTo>
                  <a:lnTo>
                    <a:pt x="44" y="262"/>
                  </a:lnTo>
                  <a:lnTo>
                    <a:pt x="53" y="267"/>
                  </a:lnTo>
                  <a:lnTo>
                    <a:pt x="68" y="272"/>
                  </a:lnTo>
                  <a:lnTo>
                    <a:pt x="83" y="280"/>
                  </a:lnTo>
                  <a:lnTo>
                    <a:pt x="103" y="286"/>
                  </a:lnTo>
                  <a:lnTo>
                    <a:pt x="125" y="294"/>
                  </a:lnTo>
                  <a:lnTo>
                    <a:pt x="150" y="299"/>
                  </a:lnTo>
                  <a:lnTo>
                    <a:pt x="176" y="306"/>
                  </a:lnTo>
                  <a:lnTo>
                    <a:pt x="204" y="311"/>
                  </a:lnTo>
                  <a:lnTo>
                    <a:pt x="233" y="315"/>
                  </a:lnTo>
                  <a:lnTo>
                    <a:pt x="263" y="317"/>
                  </a:lnTo>
                  <a:lnTo>
                    <a:pt x="293" y="319"/>
                  </a:lnTo>
                  <a:lnTo>
                    <a:pt x="325" y="316"/>
                  </a:lnTo>
                  <a:lnTo>
                    <a:pt x="356" y="312"/>
                  </a:lnTo>
                  <a:lnTo>
                    <a:pt x="388" y="303"/>
                  </a:lnTo>
                  <a:lnTo>
                    <a:pt x="413" y="297"/>
                  </a:lnTo>
                  <a:lnTo>
                    <a:pt x="437" y="292"/>
                  </a:lnTo>
                  <a:lnTo>
                    <a:pt x="460" y="289"/>
                  </a:lnTo>
                  <a:lnTo>
                    <a:pt x="483" y="287"/>
                  </a:lnTo>
                  <a:lnTo>
                    <a:pt x="502" y="287"/>
                  </a:lnTo>
                  <a:lnTo>
                    <a:pt x="522" y="288"/>
                  </a:lnTo>
                  <a:lnTo>
                    <a:pt x="539" y="290"/>
                  </a:lnTo>
                  <a:lnTo>
                    <a:pt x="555" y="292"/>
                  </a:lnTo>
                  <a:lnTo>
                    <a:pt x="569" y="296"/>
                  </a:lnTo>
                  <a:lnTo>
                    <a:pt x="582" y="299"/>
                  </a:lnTo>
                  <a:lnTo>
                    <a:pt x="592" y="303"/>
                  </a:lnTo>
                  <a:lnTo>
                    <a:pt x="602" y="304"/>
                  </a:lnTo>
                  <a:lnTo>
                    <a:pt x="609" y="307"/>
                  </a:lnTo>
                  <a:lnTo>
                    <a:pt x="614" y="309"/>
                  </a:lnTo>
                  <a:lnTo>
                    <a:pt x="617" y="311"/>
                  </a:lnTo>
                  <a:lnTo>
                    <a:pt x="619" y="311"/>
                  </a:lnTo>
                  <a:lnTo>
                    <a:pt x="624" y="311"/>
                  </a:lnTo>
                  <a:lnTo>
                    <a:pt x="640" y="311"/>
                  </a:lnTo>
                  <a:lnTo>
                    <a:pt x="665" y="311"/>
                  </a:lnTo>
                  <a:lnTo>
                    <a:pt x="699" y="309"/>
                  </a:lnTo>
                  <a:lnTo>
                    <a:pt x="737" y="310"/>
                  </a:lnTo>
                  <a:lnTo>
                    <a:pt x="781" y="310"/>
                  </a:lnTo>
                  <a:lnTo>
                    <a:pt x="827" y="310"/>
                  </a:lnTo>
                  <a:lnTo>
                    <a:pt x="875" y="310"/>
                  </a:lnTo>
                  <a:lnTo>
                    <a:pt x="922" y="312"/>
                  </a:lnTo>
                  <a:lnTo>
                    <a:pt x="968" y="312"/>
                  </a:lnTo>
                  <a:lnTo>
                    <a:pt x="1010" y="312"/>
                  </a:lnTo>
                  <a:lnTo>
                    <a:pt x="1049" y="312"/>
                  </a:lnTo>
                  <a:lnTo>
                    <a:pt x="1080" y="312"/>
                  </a:lnTo>
                  <a:lnTo>
                    <a:pt x="1104" y="312"/>
                  </a:lnTo>
                  <a:lnTo>
                    <a:pt x="1119" y="312"/>
                  </a:lnTo>
                  <a:lnTo>
                    <a:pt x="1123" y="311"/>
                  </a:lnTo>
                  <a:lnTo>
                    <a:pt x="1123" y="311"/>
                  </a:lnTo>
                </a:path>
              </a:pathLst>
            </a:custGeom>
            <a:solidFill>
              <a:srgbClr val="001000"/>
            </a:solidFill>
            <a:ln w="9525">
              <a:noFill/>
              <a:round/>
              <a:headEnd type="none" w="med" len="med"/>
              <a:tailEnd type="none" w="med" len="med"/>
            </a:ln>
            <a:effectLst/>
          </p:spPr>
          <p:txBody>
            <a:bodyPr/>
            <a:lstStyle/>
            <a:p>
              <a:endParaRPr lang="en-US" dirty="0"/>
            </a:p>
          </p:txBody>
        </p:sp>
        <p:sp>
          <p:nvSpPr>
            <p:cNvPr id="2067" name="Freeform 19"/>
            <p:cNvSpPr>
              <a:spLocks/>
            </p:cNvSpPr>
            <p:nvPr/>
          </p:nvSpPr>
          <p:spPr bwMode="auto">
            <a:xfrm>
              <a:off x="1641" y="4021"/>
              <a:ext cx="2127" cy="702"/>
            </a:xfrm>
            <a:custGeom>
              <a:avLst/>
              <a:gdLst/>
              <a:ahLst/>
              <a:cxnLst>
                <a:cxn ang="0">
                  <a:pos x="370" y="7"/>
                </a:cxn>
                <a:cxn ang="0">
                  <a:pos x="633" y="7"/>
                </a:cxn>
                <a:cxn ang="0">
                  <a:pos x="977" y="11"/>
                </a:cxn>
                <a:cxn ang="0">
                  <a:pos x="1286" y="17"/>
                </a:cxn>
                <a:cxn ang="0">
                  <a:pos x="1383" y="23"/>
                </a:cxn>
                <a:cxn ang="0">
                  <a:pos x="1496" y="31"/>
                </a:cxn>
                <a:cxn ang="0">
                  <a:pos x="1624" y="46"/>
                </a:cxn>
                <a:cxn ang="0">
                  <a:pos x="1705" y="69"/>
                </a:cxn>
                <a:cxn ang="0">
                  <a:pos x="1697" y="105"/>
                </a:cxn>
                <a:cxn ang="0">
                  <a:pos x="1624" y="135"/>
                </a:cxn>
                <a:cxn ang="0">
                  <a:pos x="1524" y="156"/>
                </a:cxn>
                <a:cxn ang="0">
                  <a:pos x="1437" y="169"/>
                </a:cxn>
                <a:cxn ang="0">
                  <a:pos x="1211" y="193"/>
                </a:cxn>
                <a:cxn ang="0">
                  <a:pos x="976" y="223"/>
                </a:cxn>
                <a:cxn ang="0">
                  <a:pos x="769" y="253"/>
                </a:cxn>
                <a:cxn ang="0">
                  <a:pos x="561" y="292"/>
                </a:cxn>
                <a:cxn ang="0">
                  <a:pos x="442" y="319"/>
                </a:cxn>
                <a:cxn ang="0">
                  <a:pos x="352" y="346"/>
                </a:cxn>
                <a:cxn ang="0">
                  <a:pos x="268" y="376"/>
                </a:cxn>
                <a:cxn ang="0">
                  <a:pos x="199" y="409"/>
                </a:cxn>
                <a:cxn ang="0">
                  <a:pos x="89" y="503"/>
                </a:cxn>
                <a:cxn ang="0">
                  <a:pos x="20" y="601"/>
                </a:cxn>
                <a:cxn ang="0">
                  <a:pos x="0" y="671"/>
                </a:cxn>
                <a:cxn ang="0">
                  <a:pos x="3" y="701"/>
                </a:cxn>
                <a:cxn ang="0">
                  <a:pos x="199" y="700"/>
                </a:cxn>
                <a:cxn ang="0">
                  <a:pos x="854" y="699"/>
                </a:cxn>
                <a:cxn ang="0">
                  <a:pos x="1612" y="700"/>
                </a:cxn>
                <a:cxn ang="0">
                  <a:pos x="2094" y="700"/>
                </a:cxn>
                <a:cxn ang="0">
                  <a:pos x="2045" y="671"/>
                </a:cxn>
                <a:cxn ang="0">
                  <a:pos x="1787" y="560"/>
                </a:cxn>
                <a:cxn ang="0">
                  <a:pos x="1559" y="412"/>
                </a:cxn>
                <a:cxn ang="0">
                  <a:pos x="1578" y="276"/>
                </a:cxn>
                <a:cxn ang="0">
                  <a:pos x="1847" y="190"/>
                </a:cxn>
                <a:cxn ang="0">
                  <a:pos x="1965" y="133"/>
                </a:cxn>
                <a:cxn ang="0">
                  <a:pos x="1978" y="101"/>
                </a:cxn>
                <a:cxn ang="0">
                  <a:pos x="1959" y="87"/>
                </a:cxn>
                <a:cxn ang="0">
                  <a:pos x="1932" y="72"/>
                </a:cxn>
                <a:cxn ang="0">
                  <a:pos x="1903" y="61"/>
                </a:cxn>
                <a:cxn ang="0">
                  <a:pos x="1873" y="51"/>
                </a:cxn>
                <a:cxn ang="0">
                  <a:pos x="1836" y="44"/>
                </a:cxn>
                <a:cxn ang="0">
                  <a:pos x="1625" y="20"/>
                </a:cxn>
                <a:cxn ang="0">
                  <a:pos x="1131" y="5"/>
                </a:cxn>
                <a:cxn ang="0">
                  <a:pos x="603" y="1"/>
                </a:cxn>
                <a:cxn ang="0">
                  <a:pos x="291" y="1"/>
                </a:cxn>
                <a:cxn ang="0">
                  <a:pos x="249" y="1"/>
                </a:cxn>
                <a:cxn ang="0">
                  <a:pos x="254" y="0"/>
                </a:cxn>
                <a:cxn ang="0">
                  <a:pos x="277" y="2"/>
                </a:cxn>
                <a:cxn ang="0">
                  <a:pos x="296" y="7"/>
                </a:cxn>
              </a:cxnLst>
              <a:rect l="0" t="0" r="r" b="b"/>
              <a:pathLst>
                <a:path w="2127" h="702">
                  <a:moveTo>
                    <a:pt x="298" y="7"/>
                  </a:moveTo>
                  <a:lnTo>
                    <a:pt x="306" y="7"/>
                  </a:lnTo>
                  <a:lnTo>
                    <a:pt x="331" y="7"/>
                  </a:lnTo>
                  <a:lnTo>
                    <a:pt x="370" y="7"/>
                  </a:lnTo>
                  <a:lnTo>
                    <a:pt x="422" y="7"/>
                  </a:lnTo>
                  <a:lnTo>
                    <a:pt x="484" y="7"/>
                  </a:lnTo>
                  <a:lnTo>
                    <a:pt x="555" y="7"/>
                  </a:lnTo>
                  <a:lnTo>
                    <a:pt x="633" y="7"/>
                  </a:lnTo>
                  <a:lnTo>
                    <a:pt x="717" y="7"/>
                  </a:lnTo>
                  <a:lnTo>
                    <a:pt x="802" y="9"/>
                  </a:lnTo>
                  <a:lnTo>
                    <a:pt x="890" y="9"/>
                  </a:lnTo>
                  <a:lnTo>
                    <a:pt x="977" y="11"/>
                  </a:lnTo>
                  <a:lnTo>
                    <a:pt x="1062" y="11"/>
                  </a:lnTo>
                  <a:lnTo>
                    <a:pt x="1143" y="13"/>
                  </a:lnTo>
                  <a:lnTo>
                    <a:pt x="1219" y="15"/>
                  </a:lnTo>
                  <a:lnTo>
                    <a:pt x="1286" y="17"/>
                  </a:lnTo>
                  <a:lnTo>
                    <a:pt x="1345" y="19"/>
                  </a:lnTo>
                  <a:lnTo>
                    <a:pt x="1351" y="21"/>
                  </a:lnTo>
                  <a:lnTo>
                    <a:pt x="1365" y="21"/>
                  </a:lnTo>
                  <a:lnTo>
                    <a:pt x="1383" y="23"/>
                  </a:lnTo>
                  <a:lnTo>
                    <a:pt x="1407" y="23"/>
                  </a:lnTo>
                  <a:lnTo>
                    <a:pt x="1433" y="26"/>
                  </a:lnTo>
                  <a:lnTo>
                    <a:pt x="1463" y="28"/>
                  </a:lnTo>
                  <a:lnTo>
                    <a:pt x="1496" y="31"/>
                  </a:lnTo>
                  <a:lnTo>
                    <a:pt x="1530" y="33"/>
                  </a:lnTo>
                  <a:lnTo>
                    <a:pt x="1561" y="37"/>
                  </a:lnTo>
                  <a:lnTo>
                    <a:pt x="1594" y="41"/>
                  </a:lnTo>
                  <a:lnTo>
                    <a:pt x="1624" y="46"/>
                  </a:lnTo>
                  <a:lnTo>
                    <a:pt x="1651" y="50"/>
                  </a:lnTo>
                  <a:lnTo>
                    <a:pt x="1674" y="57"/>
                  </a:lnTo>
                  <a:lnTo>
                    <a:pt x="1693" y="62"/>
                  </a:lnTo>
                  <a:lnTo>
                    <a:pt x="1705" y="69"/>
                  </a:lnTo>
                  <a:lnTo>
                    <a:pt x="1712" y="76"/>
                  </a:lnTo>
                  <a:lnTo>
                    <a:pt x="1711" y="87"/>
                  </a:lnTo>
                  <a:lnTo>
                    <a:pt x="1707" y="96"/>
                  </a:lnTo>
                  <a:lnTo>
                    <a:pt x="1697" y="105"/>
                  </a:lnTo>
                  <a:lnTo>
                    <a:pt x="1684" y="113"/>
                  </a:lnTo>
                  <a:lnTo>
                    <a:pt x="1666" y="121"/>
                  </a:lnTo>
                  <a:lnTo>
                    <a:pt x="1646" y="128"/>
                  </a:lnTo>
                  <a:lnTo>
                    <a:pt x="1624" y="135"/>
                  </a:lnTo>
                  <a:lnTo>
                    <a:pt x="1601" y="141"/>
                  </a:lnTo>
                  <a:lnTo>
                    <a:pt x="1574" y="147"/>
                  </a:lnTo>
                  <a:lnTo>
                    <a:pt x="1550" y="152"/>
                  </a:lnTo>
                  <a:lnTo>
                    <a:pt x="1524" y="156"/>
                  </a:lnTo>
                  <a:lnTo>
                    <a:pt x="1500" y="160"/>
                  </a:lnTo>
                  <a:lnTo>
                    <a:pt x="1477" y="164"/>
                  </a:lnTo>
                  <a:lnTo>
                    <a:pt x="1456" y="167"/>
                  </a:lnTo>
                  <a:lnTo>
                    <a:pt x="1437" y="169"/>
                  </a:lnTo>
                  <a:lnTo>
                    <a:pt x="1423" y="170"/>
                  </a:lnTo>
                  <a:lnTo>
                    <a:pt x="1348" y="178"/>
                  </a:lnTo>
                  <a:lnTo>
                    <a:pt x="1278" y="186"/>
                  </a:lnTo>
                  <a:lnTo>
                    <a:pt x="1211" y="193"/>
                  </a:lnTo>
                  <a:lnTo>
                    <a:pt x="1149" y="201"/>
                  </a:lnTo>
                  <a:lnTo>
                    <a:pt x="1088" y="208"/>
                  </a:lnTo>
                  <a:lnTo>
                    <a:pt x="1032" y="215"/>
                  </a:lnTo>
                  <a:lnTo>
                    <a:pt x="976" y="223"/>
                  </a:lnTo>
                  <a:lnTo>
                    <a:pt x="924" y="228"/>
                  </a:lnTo>
                  <a:lnTo>
                    <a:pt x="872" y="237"/>
                  </a:lnTo>
                  <a:lnTo>
                    <a:pt x="820" y="244"/>
                  </a:lnTo>
                  <a:lnTo>
                    <a:pt x="769" y="253"/>
                  </a:lnTo>
                  <a:lnTo>
                    <a:pt x="719" y="261"/>
                  </a:lnTo>
                  <a:lnTo>
                    <a:pt x="667" y="271"/>
                  </a:lnTo>
                  <a:lnTo>
                    <a:pt x="615" y="281"/>
                  </a:lnTo>
                  <a:lnTo>
                    <a:pt x="561" y="292"/>
                  </a:lnTo>
                  <a:lnTo>
                    <a:pt x="507" y="303"/>
                  </a:lnTo>
                  <a:lnTo>
                    <a:pt x="485" y="309"/>
                  </a:lnTo>
                  <a:lnTo>
                    <a:pt x="464" y="314"/>
                  </a:lnTo>
                  <a:lnTo>
                    <a:pt x="442" y="319"/>
                  </a:lnTo>
                  <a:lnTo>
                    <a:pt x="420" y="325"/>
                  </a:lnTo>
                  <a:lnTo>
                    <a:pt x="398" y="332"/>
                  </a:lnTo>
                  <a:lnTo>
                    <a:pt x="375" y="338"/>
                  </a:lnTo>
                  <a:lnTo>
                    <a:pt x="352" y="346"/>
                  </a:lnTo>
                  <a:lnTo>
                    <a:pt x="331" y="352"/>
                  </a:lnTo>
                  <a:lnTo>
                    <a:pt x="309" y="360"/>
                  </a:lnTo>
                  <a:lnTo>
                    <a:pt x="288" y="368"/>
                  </a:lnTo>
                  <a:lnTo>
                    <a:pt x="268" y="376"/>
                  </a:lnTo>
                  <a:lnTo>
                    <a:pt x="249" y="383"/>
                  </a:lnTo>
                  <a:lnTo>
                    <a:pt x="231" y="392"/>
                  </a:lnTo>
                  <a:lnTo>
                    <a:pt x="214" y="400"/>
                  </a:lnTo>
                  <a:lnTo>
                    <a:pt x="199" y="409"/>
                  </a:lnTo>
                  <a:lnTo>
                    <a:pt x="187" y="416"/>
                  </a:lnTo>
                  <a:lnTo>
                    <a:pt x="149" y="446"/>
                  </a:lnTo>
                  <a:lnTo>
                    <a:pt x="117" y="475"/>
                  </a:lnTo>
                  <a:lnTo>
                    <a:pt x="89" y="503"/>
                  </a:lnTo>
                  <a:lnTo>
                    <a:pt x="67" y="529"/>
                  </a:lnTo>
                  <a:lnTo>
                    <a:pt x="47" y="555"/>
                  </a:lnTo>
                  <a:lnTo>
                    <a:pt x="32" y="579"/>
                  </a:lnTo>
                  <a:lnTo>
                    <a:pt x="20" y="601"/>
                  </a:lnTo>
                  <a:lnTo>
                    <a:pt x="13" y="621"/>
                  </a:lnTo>
                  <a:lnTo>
                    <a:pt x="6" y="640"/>
                  </a:lnTo>
                  <a:lnTo>
                    <a:pt x="2" y="657"/>
                  </a:lnTo>
                  <a:lnTo>
                    <a:pt x="0" y="671"/>
                  </a:lnTo>
                  <a:lnTo>
                    <a:pt x="0" y="682"/>
                  </a:lnTo>
                  <a:lnTo>
                    <a:pt x="0" y="692"/>
                  </a:lnTo>
                  <a:lnTo>
                    <a:pt x="1" y="698"/>
                  </a:lnTo>
                  <a:lnTo>
                    <a:pt x="3" y="701"/>
                  </a:lnTo>
                  <a:lnTo>
                    <a:pt x="5" y="700"/>
                  </a:lnTo>
                  <a:lnTo>
                    <a:pt x="29" y="700"/>
                  </a:lnTo>
                  <a:lnTo>
                    <a:pt x="96" y="700"/>
                  </a:lnTo>
                  <a:lnTo>
                    <a:pt x="199" y="700"/>
                  </a:lnTo>
                  <a:lnTo>
                    <a:pt x="332" y="699"/>
                  </a:lnTo>
                  <a:lnTo>
                    <a:pt x="489" y="699"/>
                  </a:lnTo>
                  <a:lnTo>
                    <a:pt x="666" y="699"/>
                  </a:lnTo>
                  <a:lnTo>
                    <a:pt x="854" y="699"/>
                  </a:lnTo>
                  <a:lnTo>
                    <a:pt x="1050" y="699"/>
                  </a:lnTo>
                  <a:lnTo>
                    <a:pt x="1245" y="700"/>
                  </a:lnTo>
                  <a:lnTo>
                    <a:pt x="1435" y="700"/>
                  </a:lnTo>
                  <a:lnTo>
                    <a:pt x="1612" y="700"/>
                  </a:lnTo>
                  <a:lnTo>
                    <a:pt x="1774" y="700"/>
                  </a:lnTo>
                  <a:lnTo>
                    <a:pt x="1912" y="700"/>
                  </a:lnTo>
                  <a:lnTo>
                    <a:pt x="2020" y="700"/>
                  </a:lnTo>
                  <a:lnTo>
                    <a:pt x="2094" y="700"/>
                  </a:lnTo>
                  <a:lnTo>
                    <a:pt x="2126" y="700"/>
                  </a:lnTo>
                  <a:lnTo>
                    <a:pt x="2116" y="697"/>
                  </a:lnTo>
                  <a:lnTo>
                    <a:pt x="2088" y="687"/>
                  </a:lnTo>
                  <a:lnTo>
                    <a:pt x="2045" y="671"/>
                  </a:lnTo>
                  <a:lnTo>
                    <a:pt x="1990" y="649"/>
                  </a:lnTo>
                  <a:lnTo>
                    <a:pt x="1926" y="622"/>
                  </a:lnTo>
                  <a:lnTo>
                    <a:pt x="1858" y="592"/>
                  </a:lnTo>
                  <a:lnTo>
                    <a:pt x="1787" y="560"/>
                  </a:lnTo>
                  <a:lnTo>
                    <a:pt x="1720" y="524"/>
                  </a:lnTo>
                  <a:lnTo>
                    <a:pt x="1656" y="487"/>
                  </a:lnTo>
                  <a:lnTo>
                    <a:pt x="1601" y="450"/>
                  </a:lnTo>
                  <a:lnTo>
                    <a:pt x="1559" y="412"/>
                  </a:lnTo>
                  <a:lnTo>
                    <a:pt x="1533" y="375"/>
                  </a:lnTo>
                  <a:lnTo>
                    <a:pt x="1524" y="340"/>
                  </a:lnTo>
                  <a:lnTo>
                    <a:pt x="1539" y="306"/>
                  </a:lnTo>
                  <a:lnTo>
                    <a:pt x="1578" y="276"/>
                  </a:lnTo>
                  <a:lnTo>
                    <a:pt x="1648" y="250"/>
                  </a:lnTo>
                  <a:lnTo>
                    <a:pt x="1727" y="228"/>
                  </a:lnTo>
                  <a:lnTo>
                    <a:pt x="1793" y="208"/>
                  </a:lnTo>
                  <a:lnTo>
                    <a:pt x="1847" y="190"/>
                  </a:lnTo>
                  <a:lnTo>
                    <a:pt x="1891" y="172"/>
                  </a:lnTo>
                  <a:lnTo>
                    <a:pt x="1923" y="158"/>
                  </a:lnTo>
                  <a:lnTo>
                    <a:pt x="1948" y="144"/>
                  </a:lnTo>
                  <a:lnTo>
                    <a:pt x="1965" y="133"/>
                  </a:lnTo>
                  <a:lnTo>
                    <a:pt x="1976" y="122"/>
                  </a:lnTo>
                  <a:lnTo>
                    <a:pt x="1980" y="114"/>
                  </a:lnTo>
                  <a:lnTo>
                    <a:pt x="1981" y="106"/>
                  </a:lnTo>
                  <a:lnTo>
                    <a:pt x="1978" y="101"/>
                  </a:lnTo>
                  <a:lnTo>
                    <a:pt x="1975" y="95"/>
                  </a:lnTo>
                  <a:lnTo>
                    <a:pt x="1969" y="92"/>
                  </a:lnTo>
                  <a:lnTo>
                    <a:pt x="1964" y="88"/>
                  </a:lnTo>
                  <a:lnTo>
                    <a:pt x="1959" y="87"/>
                  </a:lnTo>
                  <a:lnTo>
                    <a:pt x="1958" y="85"/>
                  </a:lnTo>
                  <a:lnTo>
                    <a:pt x="1949" y="81"/>
                  </a:lnTo>
                  <a:lnTo>
                    <a:pt x="1940" y="76"/>
                  </a:lnTo>
                  <a:lnTo>
                    <a:pt x="1932" y="72"/>
                  </a:lnTo>
                  <a:lnTo>
                    <a:pt x="1925" y="68"/>
                  </a:lnTo>
                  <a:lnTo>
                    <a:pt x="1917" y="66"/>
                  </a:lnTo>
                  <a:lnTo>
                    <a:pt x="1910" y="63"/>
                  </a:lnTo>
                  <a:lnTo>
                    <a:pt x="1903" y="61"/>
                  </a:lnTo>
                  <a:lnTo>
                    <a:pt x="1897" y="57"/>
                  </a:lnTo>
                  <a:lnTo>
                    <a:pt x="1890" y="55"/>
                  </a:lnTo>
                  <a:lnTo>
                    <a:pt x="1882" y="53"/>
                  </a:lnTo>
                  <a:lnTo>
                    <a:pt x="1873" y="51"/>
                  </a:lnTo>
                  <a:lnTo>
                    <a:pt x="1866" y="50"/>
                  </a:lnTo>
                  <a:lnTo>
                    <a:pt x="1857" y="48"/>
                  </a:lnTo>
                  <a:lnTo>
                    <a:pt x="1847" y="46"/>
                  </a:lnTo>
                  <a:lnTo>
                    <a:pt x="1836" y="44"/>
                  </a:lnTo>
                  <a:lnTo>
                    <a:pt x="1825" y="41"/>
                  </a:lnTo>
                  <a:lnTo>
                    <a:pt x="1783" y="33"/>
                  </a:lnTo>
                  <a:lnTo>
                    <a:pt x="1715" y="26"/>
                  </a:lnTo>
                  <a:lnTo>
                    <a:pt x="1625" y="20"/>
                  </a:lnTo>
                  <a:lnTo>
                    <a:pt x="1519" y="14"/>
                  </a:lnTo>
                  <a:lnTo>
                    <a:pt x="1398" y="10"/>
                  </a:lnTo>
                  <a:lnTo>
                    <a:pt x="1268" y="7"/>
                  </a:lnTo>
                  <a:lnTo>
                    <a:pt x="1131" y="5"/>
                  </a:lnTo>
                  <a:lnTo>
                    <a:pt x="994" y="2"/>
                  </a:lnTo>
                  <a:lnTo>
                    <a:pt x="856" y="2"/>
                  </a:lnTo>
                  <a:lnTo>
                    <a:pt x="725" y="1"/>
                  </a:lnTo>
                  <a:lnTo>
                    <a:pt x="603" y="1"/>
                  </a:lnTo>
                  <a:lnTo>
                    <a:pt x="496" y="0"/>
                  </a:lnTo>
                  <a:lnTo>
                    <a:pt x="405" y="1"/>
                  </a:lnTo>
                  <a:lnTo>
                    <a:pt x="336" y="1"/>
                  </a:lnTo>
                  <a:lnTo>
                    <a:pt x="291" y="1"/>
                  </a:lnTo>
                  <a:lnTo>
                    <a:pt x="276" y="1"/>
                  </a:lnTo>
                  <a:lnTo>
                    <a:pt x="263" y="1"/>
                  </a:lnTo>
                  <a:lnTo>
                    <a:pt x="254" y="1"/>
                  </a:lnTo>
                  <a:lnTo>
                    <a:pt x="249" y="1"/>
                  </a:lnTo>
                  <a:lnTo>
                    <a:pt x="248" y="0"/>
                  </a:lnTo>
                  <a:lnTo>
                    <a:pt x="247" y="0"/>
                  </a:lnTo>
                  <a:lnTo>
                    <a:pt x="250" y="0"/>
                  </a:lnTo>
                  <a:lnTo>
                    <a:pt x="254" y="0"/>
                  </a:lnTo>
                  <a:lnTo>
                    <a:pt x="260" y="0"/>
                  </a:lnTo>
                  <a:lnTo>
                    <a:pt x="265" y="1"/>
                  </a:lnTo>
                  <a:lnTo>
                    <a:pt x="271" y="1"/>
                  </a:lnTo>
                  <a:lnTo>
                    <a:pt x="277" y="2"/>
                  </a:lnTo>
                  <a:lnTo>
                    <a:pt x="284" y="2"/>
                  </a:lnTo>
                  <a:lnTo>
                    <a:pt x="289" y="4"/>
                  </a:lnTo>
                  <a:lnTo>
                    <a:pt x="294" y="5"/>
                  </a:lnTo>
                  <a:lnTo>
                    <a:pt x="296" y="7"/>
                  </a:lnTo>
                  <a:lnTo>
                    <a:pt x="298" y="7"/>
                  </a:lnTo>
                  <a:lnTo>
                    <a:pt x="298" y="7"/>
                  </a:lnTo>
                </a:path>
              </a:pathLst>
            </a:custGeom>
            <a:gradFill rotWithShape="0">
              <a:gsLst>
                <a:gs pos="0">
                  <a:srgbClr val="3F621F"/>
                </a:gs>
                <a:gs pos="100000">
                  <a:srgbClr val="2F2F2F"/>
                </a:gs>
              </a:gsLst>
              <a:lin ang="5400000" scaled="1"/>
            </a:gradFill>
            <a:ln w="18415" cap="flat" cmpd="sng">
              <a:solidFill>
                <a:srgbClr val="001000"/>
              </a:solidFill>
              <a:prstDash val="solid"/>
              <a:round/>
              <a:headEnd type="none" w="med" len="med"/>
              <a:tailEnd type="none" w="med" len="med"/>
            </a:ln>
            <a:effectLst/>
          </p:spPr>
          <p:txBody>
            <a:bodyPr/>
            <a:lstStyle/>
            <a:p>
              <a:endParaRPr lang="en-US" dirty="0"/>
            </a:p>
          </p:txBody>
        </p:sp>
        <p:grpSp>
          <p:nvGrpSpPr>
            <p:cNvPr id="2073" name="Group 25"/>
            <p:cNvGrpSpPr>
              <a:grpSpLocks/>
            </p:cNvGrpSpPr>
            <p:nvPr/>
          </p:nvGrpSpPr>
          <p:grpSpPr bwMode="auto">
            <a:xfrm>
              <a:off x="1647" y="3876"/>
              <a:ext cx="122" cy="89"/>
              <a:chOff x="1647" y="3876"/>
              <a:chExt cx="122" cy="89"/>
            </a:xfrm>
          </p:grpSpPr>
          <p:sp>
            <p:nvSpPr>
              <p:cNvPr id="2068" name="Freeform 20"/>
              <p:cNvSpPr>
                <a:spLocks/>
              </p:cNvSpPr>
              <p:nvPr/>
            </p:nvSpPr>
            <p:spPr bwMode="auto">
              <a:xfrm>
                <a:off x="1647" y="3876"/>
                <a:ext cx="122" cy="78"/>
              </a:xfrm>
              <a:custGeom>
                <a:avLst/>
                <a:gdLst/>
                <a:ahLst/>
                <a:cxnLst>
                  <a:cxn ang="0">
                    <a:pos x="56" y="77"/>
                  </a:cxn>
                  <a:cxn ang="0">
                    <a:pos x="62" y="77"/>
                  </a:cxn>
                  <a:cxn ang="0">
                    <a:pos x="72" y="77"/>
                  </a:cxn>
                  <a:cxn ang="0">
                    <a:pos x="75" y="77"/>
                  </a:cxn>
                  <a:cxn ang="0">
                    <a:pos x="81" y="77"/>
                  </a:cxn>
                  <a:cxn ang="0">
                    <a:pos x="83" y="77"/>
                  </a:cxn>
                  <a:cxn ang="0">
                    <a:pos x="89" y="75"/>
                  </a:cxn>
                  <a:cxn ang="0">
                    <a:pos x="96" y="72"/>
                  </a:cxn>
                  <a:cxn ang="0">
                    <a:pos x="99" y="69"/>
                  </a:cxn>
                  <a:cxn ang="0">
                    <a:pos x="103" y="67"/>
                  </a:cxn>
                  <a:cxn ang="0">
                    <a:pos x="105" y="67"/>
                  </a:cxn>
                  <a:cxn ang="0">
                    <a:pos x="109" y="67"/>
                  </a:cxn>
                  <a:cxn ang="0">
                    <a:pos x="115" y="66"/>
                  </a:cxn>
                  <a:cxn ang="0">
                    <a:pos x="117" y="61"/>
                  </a:cxn>
                  <a:cxn ang="0">
                    <a:pos x="117" y="56"/>
                  </a:cxn>
                  <a:cxn ang="0">
                    <a:pos x="119" y="55"/>
                  </a:cxn>
                  <a:cxn ang="0">
                    <a:pos x="118" y="50"/>
                  </a:cxn>
                  <a:cxn ang="0">
                    <a:pos x="117" y="48"/>
                  </a:cxn>
                  <a:cxn ang="0">
                    <a:pos x="115" y="43"/>
                  </a:cxn>
                  <a:cxn ang="0">
                    <a:pos x="106" y="37"/>
                  </a:cxn>
                  <a:cxn ang="0">
                    <a:pos x="99" y="32"/>
                  </a:cxn>
                  <a:cxn ang="0">
                    <a:pos x="101" y="29"/>
                  </a:cxn>
                  <a:cxn ang="0">
                    <a:pos x="97" y="24"/>
                  </a:cxn>
                  <a:cxn ang="0">
                    <a:pos x="95" y="24"/>
                  </a:cxn>
                  <a:cxn ang="0">
                    <a:pos x="92" y="20"/>
                  </a:cxn>
                  <a:cxn ang="0">
                    <a:pos x="92" y="18"/>
                  </a:cxn>
                  <a:cxn ang="0">
                    <a:pos x="87" y="15"/>
                  </a:cxn>
                  <a:cxn ang="0">
                    <a:pos x="80" y="11"/>
                  </a:cxn>
                  <a:cxn ang="0">
                    <a:pos x="70" y="7"/>
                  </a:cxn>
                  <a:cxn ang="0">
                    <a:pos x="61" y="7"/>
                  </a:cxn>
                  <a:cxn ang="0">
                    <a:pos x="57" y="3"/>
                  </a:cxn>
                  <a:cxn ang="0">
                    <a:pos x="52" y="0"/>
                  </a:cxn>
                  <a:cxn ang="0">
                    <a:pos x="45" y="5"/>
                  </a:cxn>
                  <a:cxn ang="0">
                    <a:pos x="39" y="7"/>
                  </a:cxn>
                  <a:cxn ang="0">
                    <a:pos x="32" y="11"/>
                  </a:cxn>
                  <a:cxn ang="0">
                    <a:pos x="29" y="12"/>
                  </a:cxn>
                  <a:cxn ang="0">
                    <a:pos x="24" y="16"/>
                  </a:cxn>
                  <a:cxn ang="0">
                    <a:pos x="20" y="22"/>
                  </a:cxn>
                  <a:cxn ang="0">
                    <a:pos x="17" y="26"/>
                  </a:cxn>
                  <a:cxn ang="0">
                    <a:pos x="16" y="27"/>
                  </a:cxn>
                  <a:cxn ang="0">
                    <a:pos x="12" y="32"/>
                  </a:cxn>
                  <a:cxn ang="0">
                    <a:pos x="11" y="34"/>
                  </a:cxn>
                  <a:cxn ang="0">
                    <a:pos x="11" y="36"/>
                  </a:cxn>
                  <a:cxn ang="0">
                    <a:pos x="7" y="39"/>
                  </a:cxn>
                  <a:cxn ang="0">
                    <a:pos x="5" y="44"/>
                  </a:cxn>
                  <a:cxn ang="0">
                    <a:pos x="5" y="50"/>
                  </a:cxn>
                  <a:cxn ang="0">
                    <a:pos x="3" y="53"/>
                  </a:cxn>
                  <a:cxn ang="0">
                    <a:pos x="0" y="54"/>
                  </a:cxn>
                  <a:cxn ang="0">
                    <a:pos x="1" y="60"/>
                  </a:cxn>
                  <a:cxn ang="0">
                    <a:pos x="5" y="63"/>
                  </a:cxn>
                  <a:cxn ang="0">
                    <a:pos x="7" y="64"/>
                  </a:cxn>
                  <a:cxn ang="0">
                    <a:pos x="9" y="67"/>
                  </a:cxn>
                  <a:cxn ang="0">
                    <a:pos x="11" y="70"/>
                  </a:cxn>
                  <a:cxn ang="0">
                    <a:pos x="14" y="70"/>
                  </a:cxn>
                  <a:cxn ang="0">
                    <a:pos x="21" y="73"/>
                  </a:cxn>
                  <a:cxn ang="0">
                    <a:pos x="31" y="74"/>
                  </a:cxn>
                  <a:cxn ang="0">
                    <a:pos x="35" y="76"/>
                  </a:cxn>
                  <a:cxn ang="0">
                    <a:pos x="40" y="77"/>
                  </a:cxn>
                  <a:cxn ang="0">
                    <a:pos x="44" y="77"/>
                  </a:cxn>
                </a:cxnLst>
                <a:rect l="0" t="0" r="r" b="b"/>
                <a:pathLst>
                  <a:path w="122" h="78">
                    <a:moveTo>
                      <a:pt x="51" y="77"/>
                    </a:moveTo>
                    <a:lnTo>
                      <a:pt x="51" y="77"/>
                    </a:lnTo>
                    <a:lnTo>
                      <a:pt x="51" y="77"/>
                    </a:lnTo>
                    <a:lnTo>
                      <a:pt x="51" y="77"/>
                    </a:lnTo>
                    <a:lnTo>
                      <a:pt x="52" y="77"/>
                    </a:lnTo>
                    <a:lnTo>
                      <a:pt x="52" y="77"/>
                    </a:lnTo>
                    <a:lnTo>
                      <a:pt x="54" y="77"/>
                    </a:lnTo>
                    <a:lnTo>
                      <a:pt x="54" y="77"/>
                    </a:lnTo>
                    <a:lnTo>
                      <a:pt x="56" y="77"/>
                    </a:lnTo>
                    <a:lnTo>
                      <a:pt x="56" y="77"/>
                    </a:lnTo>
                    <a:lnTo>
                      <a:pt x="57" y="77"/>
                    </a:lnTo>
                    <a:lnTo>
                      <a:pt x="57" y="77"/>
                    </a:lnTo>
                    <a:lnTo>
                      <a:pt x="59" y="77"/>
                    </a:lnTo>
                    <a:lnTo>
                      <a:pt x="59" y="77"/>
                    </a:lnTo>
                    <a:lnTo>
                      <a:pt x="60" y="77"/>
                    </a:lnTo>
                    <a:lnTo>
                      <a:pt x="60" y="77"/>
                    </a:lnTo>
                    <a:lnTo>
                      <a:pt x="62" y="77"/>
                    </a:lnTo>
                    <a:lnTo>
                      <a:pt x="62" y="77"/>
                    </a:lnTo>
                    <a:lnTo>
                      <a:pt x="62" y="77"/>
                    </a:lnTo>
                    <a:lnTo>
                      <a:pt x="62" y="77"/>
                    </a:lnTo>
                    <a:lnTo>
                      <a:pt x="63" y="77"/>
                    </a:lnTo>
                    <a:lnTo>
                      <a:pt x="63" y="77"/>
                    </a:lnTo>
                    <a:lnTo>
                      <a:pt x="65" y="77"/>
                    </a:lnTo>
                    <a:lnTo>
                      <a:pt x="66" y="77"/>
                    </a:lnTo>
                    <a:lnTo>
                      <a:pt x="68" y="77"/>
                    </a:lnTo>
                    <a:lnTo>
                      <a:pt x="68" y="77"/>
                    </a:lnTo>
                    <a:lnTo>
                      <a:pt x="70" y="77"/>
                    </a:lnTo>
                    <a:lnTo>
                      <a:pt x="71" y="77"/>
                    </a:lnTo>
                    <a:lnTo>
                      <a:pt x="72" y="77"/>
                    </a:lnTo>
                    <a:lnTo>
                      <a:pt x="72" y="77"/>
                    </a:lnTo>
                    <a:lnTo>
                      <a:pt x="74" y="77"/>
                    </a:lnTo>
                    <a:lnTo>
                      <a:pt x="74" y="77"/>
                    </a:lnTo>
                    <a:lnTo>
                      <a:pt x="75" y="77"/>
                    </a:lnTo>
                    <a:lnTo>
                      <a:pt x="75" y="77"/>
                    </a:lnTo>
                    <a:lnTo>
                      <a:pt x="75" y="77"/>
                    </a:lnTo>
                    <a:lnTo>
                      <a:pt x="75" y="77"/>
                    </a:lnTo>
                    <a:lnTo>
                      <a:pt x="75" y="77"/>
                    </a:lnTo>
                    <a:lnTo>
                      <a:pt x="75" y="77"/>
                    </a:lnTo>
                    <a:lnTo>
                      <a:pt x="75" y="77"/>
                    </a:lnTo>
                    <a:lnTo>
                      <a:pt x="75" y="77"/>
                    </a:lnTo>
                    <a:lnTo>
                      <a:pt x="76" y="77"/>
                    </a:lnTo>
                    <a:lnTo>
                      <a:pt x="76" y="77"/>
                    </a:lnTo>
                    <a:lnTo>
                      <a:pt x="76" y="77"/>
                    </a:lnTo>
                    <a:lnTo>
                      <a:pt x="76" y="77"/>
                    </a:lnTo>
                    <a:lnTo>
                      <a:pt x="78" y="77"/>
                    </a:lnTo>
                    <a:lnTo>
                      <a:pt x="78" y="77"/>
                    </a:lnTo>
                    <a:lnTo>
                      <a:pt x="79" y="77"/>
                    </a:lnTo>
                    <a:lnTo>
                      <a:pt x="79" y="77"/>
                    </a:lnTo>
                    <a:lnTo>
                      <a:pt x="81" y="77"/>
                    </a:lnTo>
                    <a:lnTo>
                      <a:pt x="81" y="77"/>
                    </a:lnTo>
                    <a:lnTo>
                      <a:pt x="81" y="77"/>
                    </a:lnTo>
                    <a:lnTo>
                      <a:pt x="81" y="77"/>
                    </a:lnTo>
                    <a:lnTo>
                      <a:pt x="82" y="77"/>
                    </a:lnTo>
                    <a:lnTo>
                      <a:pt x="82" y="77"/>
                    </a:lnTo>
                    <a:lnTo>
                      <a:pt x="82" y="77"/>
                    </a:lnTo>
                    <a:lnTo>
                      <a:pt x="82" y="77"/>
                    </a:lnTo>
                    <a:lnTo>
                      <a:pt x="83" y="77"/>
                    </a:lnTo>
                    <a:lnTo>
                      <a:pt x="83" y="77"/>
                    </a:lnTo>
                    <a:lnTo>
                      <a:pt x="83" y="77"/>
                    </a:lnTo>
                    <a:lnTo>
                      <a:pt x="83" y="77"/>
                    </a:lnTo>
                    <a:lnTo>
                      <a:pt x="84" y="77"/>
                    </a:lnTo>
                    <a:lnTo>
                      <a:pt x="84" y="77"/>
                    </a:lnTo>
                    <a:lnTo>
                      <a:pt x="84" y="77"/>
                    </a:lnTo>
                    <a:lnTo>
                      <a:pt x="84" y="77"/>
                    </a:lnTo>
                    <a:lnTo>
                      <a:pt x="86" y="76"/>
                    </a:lnTo>
                    <a:lnTo>
                      <a:pt x="86" y="76"/>
                    </a:lnTo>
                    <a:lnTo>
                      <a:pt x="87" y="76"/>
                    </a:lnTo>
                    <a:lnTo>
                      <a:pt x="87" y="76"/>
                    </a:lnTo>
                    <a:lnTo>
                      <a:pt x="89" y="75"/>
                    </a:lnTo>
                    <a:lnTo>
                      <a:pt x="89" y="75"/>
                    </a:lnTo>
                    <a:lnTo>
                      <a:pt x="91" y="75"/>
                    </a:lnTo>
                    <a:lnTo>
                      <a:pt x="91" y="75"/>
                    </a:lnTo>
                    <a:lnTo>
                      <a:pt x="92" y="73"/>
                    </a:lnTo>
                    <a:lnTo>
                      <a:pt x="92" y="73"/>
                    </a:lnTo>
                    <a:lnTo>
                      <a:pt x="93" y="73"/>
                    </a:lnTo>
                    <a:lnTo>
                      <a:pt x="93" y="73"/>
                    </a:lnTo>
                    <a:lnTo>
                      <a:pt x="95" y="72"/>
                    </a:lnTo>
                    <a:lnTo>
                      <a:pt x="95" y="72"/>
                    </a:lnTo>
                    <a:lnTo>
                      <a:pt x="96" y="72"/>
                    </a:lnTo>
                    <a:lnTo>
                      <a:pt x="96" y="72"/>
                    </a:lnTo>
                    <a:lnTo>
                      <a:pt x="98" y="70"/>
                    </a:lnTo>
                    <a:lnTo>
                      <a:pt x="98" y="70"/>
                    </a:lnTo>
                    <a:lnTo>
                      <a:pt x="98" y="70"/>
                    </a:lnTo>
                    <a:lnTo>
                      <a:pt x="98" y="70"/>
                    </a:lnTo>
                    <a:lnTo>
                      <a:pt x="98" y="70"/>
                    </a:lnTo>
                    <a:lnTo>
                      <a:pt x="98" y="70"/>
                    </a:lnTo>
                    <a:lnTo>
                      <a:pt x="98" y="70"/>
                    </a:lnTo>
                    <a:lnTo>
                      <a:pt x="98" y="70"/>
                    </a:lnTo>
                    <a:lnTo>
                      <a:pt x="99" y="69"/>
                    </a:lnTo>
                    <a:lnTo>
                      <a:pt x="99" y="69"/>
                    </a:lnTo>
                    <a:lnTo>
                      <a:pt x="99" y="69"/>
                    </a:lnTo>
                    <a:lnTo>
                      <a:pt x="99" y="69"/>
                    </a:lnTo>
                    <a:lnTo>
                      <a:pt x="101" y="69"/>
                    </a:lnTo>
                    <a:lnTo>
                      <a:pt x="101" y="69"/>
                    </a:lnTo>
                    <a:lnTo>
                      <a:pt x="101" y="69"/>
                    </a:lnTo>
                    <a:lnTo>
                      <a:pt x="101" y="69"/>
                    </a:lnTo>
                    <a:lnTo>
                      <a:pt x="103" y="67"/>
                    </a:lnTo>
                    <a:lnTo>
                      <a:pt x="103" y="67"/>
                    </a:lnTo>
                    <a:lnTo>
                      <a:pt x="103" y="67"/>
                    </a:lnTo>
                    <a:lnTo>
                      <a:pt x="103" y="67"/>
                    </a:lnTo>
                    <a:lnTo>
                      <a:pt x="103" y="67"/>
                    </a:lnTo>
                    <a:lnTo>
                      <a:pt x="103" y="67"/>
                    </a:lnTo>
                    <a:lnTo>
                      <a:pt x="103" y="67"/>
                    </a:lnTo>
                    <a:lnTo>
                      <a:pt x="103" y="67"/>
                    </a:lnTo>
                    <a:lnTo>
                      <a:pt x="104" y="67"/>
                    </a:lnTo>
                    <a:lnTo>
                      <a:pt x="104" y="67"/>
                    </a:lnTo>
                    <a:lnTo>
                      <a:pt x="104" y="67"/>
                    </a:lnTo>
                    <a:lnTo>
                      <a:pt x="104" y="67"/>
                    </a:lnTo>
                    <a:lnTo>
                      <a:pt x="105" y="67"/>
                    </a:lnTo>
                    <a:lnTo>
                      <a:pt x="105" y="67"/>
                    </a:lnTo>
                    <a:lnTo>
                      <a:pt x="105" y="67"/>
                    </a:lnTo>
                    <a:lnTo>
                      <a:pt x="105" y="67"/>
                    </a:lnTo>
                    <a:lnTo>
                      <a:pt x="107" y="67"/>
                    </a:lnTo>
                    <a:lnTo>
                      <a:pt x="107" y="67"/>
                    </a:lnTo>
                    <a:lnTo>
                      <a:pt x="107" y="67"/>
                    </a:lnTo>
                    <a:lnTo>
                      <a:pt x="107" y="67"/>
                    </a:lnTo>
                    <a:lnTo>
                      <a:pt x="109" y="67"/>
                    </a:lnTo>
                    <a:lnTo>
                      <a:pt x="109" y="67"/>
                    </a:lnTo>
                    <a:lnTo>
                      <a:pt x="109" y="67"/>
                    </a:lnTo>
                    <a:lnTo>
                      <a:pt x="109" y="67"/>
                    </a:lnTo>
                    <a:lnTo>
                      <a:pt x="111" y="67"/>
                    </a:lnTo>
                    <a:lnTo>
                      <a:pt x="111" y="67"/>
                    </a:lnTo>
                    <a:lnTo>
                      <a:pt x="111" y="67"/>
                    </a:lnTo>
                    <a:lnTo>
                      <a:pt x="111" y="67"/>
                    </a:lnTo>
                    <a:lnTo>
                      <a:pt x="113" y="67"/>
                    </a:lnTo>
                    <a:lnTo>
                      <a:pt x="113" y="67"/>
                    </a:lnTo>
                    <a:lnTo>
                      <a:pt x="113" y="67"/>
                    </a:lnTo>
                    <a:lnTo>
                      <a:pt x="113" y="67"/>
                    </a:lnTo>
                    <a:lnTo>
                      <a:pt x="115" y="66"/>
                    </a:lnTo>
                    <a:lnTo>
                      <a:pt x="115" y="66"/>
                    </a:lnTo>
                    <a:lnTo>
                      <a:pt x="115" y="66"/>
                    </a:lnTo>
                    <a:lnTo>
                      <a:pt x="115" y="66"/>
                    </a:lnTo>
                    <a:lnTo>
                      <a:pt x="115" y="64"/>
                    </a:lnTo>
                    <a:lnTo>
                      <a:pt x="115" y="64"/>
                    </a:lnTo>
                    <a:lnTo>
                      <a:pt x="115" y="64"/>
                    </a:lnTo>
                    <a:lnTo>
                      <a:pt x="115" y="64"/>
                    </a:lnTo>
                    <a:lnTo>
                      <a:pt x="117" y="62"/>
                    </a:lnTo>
                    <a:lnTo>
                      <a:pt x="117" y="62"/>
                    </a:lnTo>
                    <a:lnTo>
                      <a:pt x="117" y="61"/>
                    </a:lnTo>
                    <a:lnTo>
                      <a:pt x="117" y="61"/>
                    </a:lnTo>
                    <a:lnTo>
                      <a:pt x="117" y="59"/>
                    </a:lnTo>
                    <a:lnTo>
                      <a:pt x="117" y="59"/>
                    </a:lnTo>
                    <a:lnTo>
                      <a:pt x="117" y="57"/>
                    </a:lnTo>
                    <a:lnTo>
                      <a:pt x="117" y="57"/>
                    </a:lnTo>
                    <a:lnTo>
                      <a:pt x="117" y="56"/>
                    </a:lnTo>
                    <a:lnTo>
                      <a:pt x="117" y="56"/>
                    </a:lnTo>
                    <a:lnTo>
                      <a:pt x="117" y="56"/>
                    </a:lnTo>
                    <a:lnTo>
                      <a:pt x="117" y="56"/>
                    </a:lnTo>
                    <a:lnTo>
                      <a:pt x="117" y="56"/>
                    </a:lnTo>
                    <a:lnTo>
                      <a:pt x="117" y="56"/>
                    </a:lnTo>
                    <a:lnTo>
                      <a:pt x="117" y="56"/>
                    </a:lnTo>
                    <a:lnTo>
                      <a:pt x="117" y="56"/>
                    </a:lnTo>
                    <a:lnTo>
                      <a:pt x="118" y="55"/>
                    </a:lnTo>
                    <a:lnTo>
                      <a:pt x="118" y="55"/>
                    </a:lnTo>
                    <a:lnTo>
                      <a:pt x="118" y="55"/>
                    </a:lnTo>
                    <a:lnTo>
                      <a:pt x="118" y="55"/>
                    </a:lnTo>
                    <a:lnTo>
                      <a:pt x="119" y="55"/>
                    </a:lnTo>
                    <a:lnTo>
                      <a:pt x="119" y="55"/>
                    </a:lnTo>
                    <a:lnTo>
                      <a:pt x="119" y="55"/>
                    </a:lnTo>
                    <a:lnTo>
                      <a:pt x="119" y="55"/>
                    </a:lnTo>
                    <a:lnTo>
                      <a:pt x="121" y="53"/>
                    </a:lnTo>
                    <a:lnTo>
                      <a:pt x="120" y="53"/>
                    </a:lnTo>
                    <a:lnTo>
                      <a:pt x="120" y="53"/>
                    </a:lnTo>
                    <a:lnTo>
                      <a:pt x="120" y="53"/>
                    </a:lnTo>
                    <a:lnTo>
                      <a:pt x="120" y="52"/>
                    </a:lnTo>
                    <a:lnTo>
                      <a:pt x="119" y="52"/>
                    </a:lnTo>
                    <a:lnTo>
                      <a:pt x="119" y="52"/>
                    </a:lnTo>
                    <a:lnTo>
                      <a:pt x="119" y="52"/>
                    </a:lnTo>
                    <a:lnTo>
                      <a:pt x="119" y="50"/>
                    </a:lnTo>
                    <a:lnTo>
                      <a:pt x="118" y="50"/>
                    </a:lnTo>
                    <a:lnTo>
                      <a:pt x="118" y="50"/>
                    </a:lnTo>
                    <a:lnTo>
                      <a:pt x="118" y="50"/>
                    </a:lnTo>
                    <a:lnTo>
                      <a:pt x="118" y="49"/>
                    </a:lnTo>
                    <a:lnTo>
                      <a:pt x="118" y="49"/>
                    </a:lnTo>
                    <a:lnTo>
                      <a:pt x="118" y="49"/>
                    </a:lnTo>
                    <a:lnTo>
                      <a:pt x="118" y="49"/>
                    </a:lnTo>
                    <a:lnTo>
                      <a:pt x="118" y="48"/>
                    </a:lnTo>
                    <a:lnTo>
                      <a:pt x="117" y="48"/>
                    </a:lnTo>
                    <a:lnTo>
                      <a:pt x="117" y="48"/>
                    </a:lnTo>
                    <a:lnTo>
                      <a:pt x="117" y="48"/>
                    </a:lnTo>
                    <a:lnTo>
                      <a:pt x="117" y="47"/>
                    </a:lnTo>
                    <a:lnTo>
                      <a:pt x="116" y="47"/>
                    </a:lnTo>
                    <a:lnTo>
                      <a:pt x="116" y="47"/>
                    </a:lnTo>
                    <a:lnTo>
                      <a:pt x="116" y="47"/>
                    </a:lnTo>
                    <a:lnTo>
                      <a:pt x="116" y="46"/>
                    </a:lnTo>
                    <a:lnTo>
                      <a:pt x="115" y="46"/>
                    </a:lnTo>
                    <a:lnTo>
                      <a:pt x="115" y="45"/>
                    </a:lnTo>
                    <a:lnTo>
                      <a:pt x="115" y="45"/>
                    </a:lnTo>
                    <a:lnTo>
                      <a:pt x="115" y="43"/>
                    </a:lnTo>
                    <a:lnTo>
                      <a:pt x="115" y="43"/>
                    </a:lnTo>
                    <a:lnTo>
                      <a:pt x="115" y="41"/>
                    </a:lnTo>
                    <a:lnTo>
                      <a:pt x="115" y="41"/>
                    </a:lnTo>
                    <a:lnTo>
                      <a:pt x="115" y="39"/>
                    </a:lnTo>
                    <a:lnTo>
                      <a:pt x="113" y="39"/>
                    </a:lnTo>
                    <a:lnTo>
                      <a:pt x="112" y="39"/>
                    </a:lnTo>
                    <a:lnTo>
                      <a:pt x="110" y="39"/>
                    </a:lnTo>
                    <a:lnTo>
                      <a:pt x="110" y="37"/>
                    </a:lnTo>
                    <a:lnTo>
                      <a:pt x="108" y="37"/>
                    </a:lnTo>
                    <a:lnTo>
                      <a:pt x="108" y="37"/>
                    </a:lnTo>
                    <a:lnTo>
                      <a:pt x="106" y="37"/>
                    </a:lnTo>
                    <a:lnTo>
                      <a:pt x="106" y="36"/>
                    </a:lnTo>
                    <a:lnTo>
                      <a:pt x="104" y="36"/>
                    </a:lnTo>
                    <a:lnTo>
                      <a:pt x="104" y="36"/>
                    </a:lnTo>
                    <a:lnTo>
                      <a:pt x="102" y="36"/>
                    </a:lnTo>
                    <a:lnTo>
                      <a:pt x="102" y="34"/>
                    </a:lnTo>
                    <a:lnTo>
                      <a:pt x="101" y="34"/>
                    </a:lnTo>
                    <a:lnTo>
                      <a:pt x="101" y="34"/>
                    </a:lnTo>
                    <a:lnTo>
                      <a:pt x="99" y="34"/>
                    </a:lnTo>
                    <a:lnTo>
                      <a:pt x="99" y="32"/>
                    </a:lnTo>
                    <a:lnTo>
                      <a:pt x="99" y="32"/>
                    </a:lnTo>
                    <a:lnTo>
                      <a:pt x="99" y="32"/>
                    </a:lnTo>
                    <a:lnTo>
                      <a:pt x="99" y="32"/>
                    </a:lnTo>
                    <a:lnTo>
                      <a:pt x="99" y="32"/>
                    </a:lnTo>
                    <a:lnTo>
                      <a:pt x="99" y="32"/>
                    </a:lnTo>
                    <a:lnTo>
                      <a:pt x="99" y="32"/>
                    </a:lnTo>
                    <a:lnTo>
                      <a:pt x="99" y="32"/>
                    </a:lnTo>
                    <a:lnTo>
                      <a:pt x="101" y="30"/>
                    </a:lnTo>
                    <a:lnTo>
                      <a:pt x="101" y="30"/>
                    </a:lnTo>
                    <a:lnTo>
                      <a:pt x="101" y="29"/>
                    </a:lnTo>
                    <a:lnTo>
                      <a:pt x="101" y="29"/>
                    </a:lnTo>
                    <a:lnTo>
                      <a:pt x="101" y="27"/>
                    </a:lnTo>
                    <a:lnTo>
                      <a:pt x="99" y="27"/>
                    </a:lnTo>
                    <a:lnTo>
                      <a:pt x="99" y="26"/>
                    </a:lnTo>
                    <a:lnTo>
                      <a:pt x="99" y="26"/>
                    </a:lnTo>
                    <a:lnTo>
                      <a:pt x="99" y="24"/>
                    </a:lnTo>
                    <a:lnTo>
                      <a:pt x="97" y="24"/>
                    </a:lnTo>
                    <a:lnTo>
                      <a:pt x="97" y="24"/>
                    </a:lnTo>
                    <a:lnTo>
                      <a:pt x="97" y="24"/>
                    </a:lnTo>
                    <a:lnTo>
                      <a:pt x="97" y="24"/>
                    </a:lnTo>
                    <a:lnTo>
                      <a:pt x="97" y="24"/>
                    </a:lnTo>
                    <a:lnTo>
                      <a:pt x="97" y="24"/>
                    </a:lnTo>
                    <a:lnTo>
                      <a:pt x="97" y="24"/>
                    </a:lnTo>
                    <a:lnTo>
                      <a:pt x="97" y="24"/>
                    </a:lnTo>
                    <a:lnTo>
                      <a:pt x="95" y="24"/>
                    </a:lnTo>
                    <a:lnTo>
                      <a:pt x="95" y="24"/>
                    </a:lnTo>
                    <a:lnTo>
                      <a:pt x="95" y="24"/>
                    </a:lnTo>
                    <a:lnTo>
                      <a:pt x="95" y="24"/>
                    </a:lnTo>
                    <a:lnTo>
                      <a:pt x="95" y="24"/>
                    </a:lnTo>
                    <a:lnTo>
                      <a:pt x="95" y="24"/>
                    </a:lnTo>
                    <a:lnTo>
                      <a:pt x="95" y="24"/>
                    </a:lnTo>
                    <a:lnTo>
                      <a:pt x="95" y="22"/>
                    </a:lnTo>
                    <a:lnTo>
                      <a:pt x="93" y="22"/>
                    </a:lnTo>
                    <a:lnTo>
                      <a:pt x="93" y="22"/>
                    </a:lnTo>
                    <a:lnTo>
                      <a:pt x="93" y="22"/>
                    </a:lnTo>
                    <a:lnTo>
                      <a:pt x="93" y="22"/>
                    </a:lnTo>
                    <a:lnTo>
                      <a:pt x="92" y="22"/>
                    </a:lnTo>
                    <a:lnTo>
                      <a:pt x="92" y="22"/>
                    </a:lnTo>
                    <a:lnTo>
                      <a:pt x="92" y="22"/>
                    </a:lnTo>
                    <a:lnTo>
                      <a:pt x="92" y="20"/>
                    </a:lnTo>
                    <a:lnTo>
                      <a:pt x="92" y="20"/>
                    </a:lnTo>
                    <a:lnTo>
                      <a:pt x="92" y="20"/>
                    </a:lnTo>
                    <a:lnTo>
                      <a:pt x="92" y="20"/>
                    </a:lnTo>
                    <a:lnTo>
                      <a:pt x="92" y="19"/>
                    </a:lnTo>
                    <a:lnTo>
                      <a:pt x="92" y="19"/>
                    </a:lnTo>
                    <a:lnTo>
                      <a:pt x="92" y="19"/>
                    </a:lnTo>
                    <a:lnTo>
                      <a:pt x="92" y="19"/>
                    </a:lnTo>
                    <a:lnTo>
                      <a:pt x="93" y="18"/>
                    </a:lnTo>
                    <a:lnTo>
                      <a:pt x="92" y="18"/>
                    </a:lnTo>
                    <a:lnTo>
                      <a:pt x="92" y="18"/>
                    </a:lnTo>
                    <a:lnTo>
                      <a:pt x="92" y="18"/>
                    </a:lnTo>
                    <a:lnTo>
                      <a:pt x="92" y="17"/>
                    </a:lnTo>
                    <a:lnTo>
                      <a:pt x="91" y="17"/>
                    </a:lnTo>
                    <a:lnTo>
                      <a:pt x="91" y="17"/>
                    </a:lnTo>
                    <a:lnTo>
                      <a:pt x="91" y="17"/>
                    </a:lnTo>
                    <a:lnTo>
                      <a:pt x="91" y="16"/>
                    </a:lnTo>
                    <a:lnTo>
                      <a:pt x="89" y="16"/>
                    </a:lnTo>
                    <a:lnTo>
                      <a:pt x="89" y="16"/>
                    </a:lnTo>
                    <a:lnTo>
                      <a:pt x="89" y="16"/>
                    </a:lnTo>
                    <a:lnTo>
                      <a:pt x="89" y="15"/>
                    </a:lnTo>
                    <a:lnTo>
                      <a:pt x="87" y="15"/>
                    </a:lnTo>
                    <a:lnTo>
                      <a:pt x="87" y="15"/>
                    </a:lnTo>
                    <a:lnTo>
                      <a:pt x="86" y="15"/>
                    </a:lnTo>
                    <a:lnTo>
                      <a:pt x="86" y="14"/>
                    </a:lnTo>
                    <a:lnTo>
                      <a:pt x="84" y="14"/>
                    </a:lnTo>
                    <a:lnTo>
                      <a:pt x="84" y="14"/>
                    </a:lnTo>
                    <a:lnTo>
                      <a:pt x="83" y="14"/>
                    </a:lnTo>
                    <a:lnTo>
                      <a:pt x="83" y="11"/>
                    </a:lnTo>
                    <a:lnTo>
                      <a:pt x="82" y="11"/>
                    </a:lnTo>
                    <a:lnTo>
                      <a:pt x="82" y="11"/>
                    </a:lnTo>
                    <a:lnTo>
                      <a:pt x="80" y="11"/>
                    </a:lnTo>
                    <a:lnTo>
                      <a:pt x="80" y="10"/>
                    </a:lnTo>
                    <a:lnTo>
                      <a:pt x="78" y="10"/>
                    </a:lnTo>
                    <a:lnTo>
                      <a:pt x="77" y="10"/>
                    </a:lnTo>
                    <a:lnTo>
                      <a:pt x="75" y="10"/>
                    </a:lnTo>
                    <a:lnTo>
                      <a:pt x="75" y="8"/>
                    </a:lnTo>
                    <a:lnTo>
                      <a:pt x="73" y="8"/>
                    </a:lnTo>
                    <a:lnTo>
                      <a:pt x="73" y="8"/>
                    </a:lnTo>
                    <a:lnTo>
                      <a:pt x="72" y="8"/>
                    </a:lnTo>
                    <a:lnTo>
                      <a:pt x="72" y="7"/>
                    </a:lnTo>
                    <a:lnTo>
                      <a:pt x="70" y="7"/>
                    </a:lnTo>
                    <a:lnTo>
                      <a:pt x="70" y="7"/>
                    </a:lnTo>
                    <a:lnTo>
                      <a:pt x="68" y="7"/>
                    </a:lnTo>
                    <a:lnTo>
                      <a:pt x="68" y="7"/>
                    </a:lnTo>
                    <a:lnTo>
                      <a:pt x="66" y="7"/>
                    </a:lnTo>
                    <a:lnTo>
                      <a:pt x="66" y="7"/>
                    </a:lnTo>
                    <a:lnTo>
                      <a:pt x="64" y="7"/>
                    </a:lnTo>
                    <a:lnTo>
                      <a:pt x="64" y="7"/>
                    </a:lnTo>
                    <a:lnTo>
                      <a:pt x="62" y="7"/>
                    </a:lnTo>
                    <a:lnTo>
                      <a:pt x="62" y="7"/>
                    </a:lnTo>
                    <a:lnTo>
                      <a:pt x="61" y="7"/>
                    </a:lnTo>
                    <a:lnTo>
                      <a:pt x="61" y="7"/>
                    </a:lnTo>
                    <a:lnTo>
                      <a:pt x="61" y="7"/>
                    </a:lnTo>
                    <a:lnTo>
                      <a:pt x="61" y="7"/>
                    </a:lnTo>
                    <a:lnTo>
                      <a:pt x="61" y="7"/>
                    </a:lnTo>
                    <a:lnTo>
                      <a:pt x="61" y="5"/>
                    </a:lnTo>
                    <a:lnTo>
                      <a:pt x="59" y="5"/>
                    </a:lnTo>
                    <a:lnTo>
                      <a:pt x="58" y="5"/>
                    </a:lnTo>
                    <a:lnTo>
                      <a:pt x="57" y="5"/>
                    </a:lnTo>
                    <a:lnTo>
                      <a:pt x="57" y="3"/>
                    </a:lnTo>
                    <a:lnTo>
                      <a:pt x="57" y="3"/>
                    </a:lnTo>
                    <a:lnTo>
                      <a:pt x="57" y="3"/>
                    </a:lnTo>
                    <a:lnTo>
                      <a:pt x="57" y="3"/>
                    </a:lnTo>
                    <a:lnTo>
                      <a:pt x="57" y="1"/>
                    </a:lnTo>
                    <a:lnTo>
                      <a:pt x="55" y="1"/>
                    </a:lnTo>
                    <a:lnTo>
                      <a:pt x="55" y="1"/>
                    </a:lnTo>
                    <a:lnTo>
                      <a:pt x="55" y="1"/>
                    </a:lnTo>
                    <a:lnTo>
                      <a:pt x="55" y="0"/>
                    </a:lnTo>
                    <a:lnTo>
                      <a:pt x="54" y="0"/>
                    </a:lnTo>
                    <a:lnTo>
                      <a:pt x="54" y="0"/>
                    </a:lnTo>
                    <a:lnTo>
                      <a:pt x="52" y="0"/>
                    </a:lnTo>
                    <a:lnTo>
                      <a:pt x="52" y="0"/>
                    </a:lnTo>
                    <a:lnTo>
                      <a:pt x="51" y="1"/>
                    </a:lnTo>
                    <a:lnTo>
                      <a:pt x="51" y="1"/>
                    </a:lnTo>
                    <a:lnTo>
                      <a:pt x="49" y="1"/>
                    </a:lnTo>
                    <a:lnTo>
                      <a:pt x="49" y="1"/>
                    </a:lnTo>
                    <a:lnTo>
                      <a:pt x="47" y="3"/>
                    </a:lnTo>
                    <a:lnTo>
                      <a:pt x="47" y="3"/>
                    </a:lnTo>
                    <a:lnTo>
                      <a:pt x="47" y="3"/>
                    </a:lnTo>
                    <a:lnTo>
                      <a:pt x="47" y="3"/>
                    </a:lnTo>
                    <a:lnTo>
                      <a:pt x="45" y="5"/>
                    </a:lnTo>
                    <a:lnTo>
                      <a:pt x="45" y="5"/>
                    </a:lnTo>
                    <a:lnTo>
                      <a:pt x="44" y="5"/>
                    </a:lnTo>
                    <a:lnTo>
                      <a:pt x="44" y="5"/>
                    </a:lnTo>
                    <a:lnTo>
                      <a:pt x="43" y="5"/>
                    </a:lnTo>
                    <a:lnTo>
                      <a:pt x="43" y="5"/>
                    </a:lnTo>
                    <a:lnTo>
                      <a:pt x="43" y="5"/>
                    </a:lnTo>
                    <a:lnTo>
                      <a:pt x="43" y="5"/>
                    </a:lnTo>
                    <a:lnTo>
                      <a:pt x="41" y="7"/>
                    </a:lnTo>
                    <a:lnTo>
                      <a:pt x="41" y="7"/>
                    </a:lnTo>
                    <a:lnTo>
                      <a:pt x="39" y="7"/>
                    </a:lnTo>
                    <a:lnTo>
                      <a:pt x="39" y="7"/>
                    </a:lnTo>
                    <a:lnTo>
                      <a:pt x="37" y="8"/>
                    </a:lnTo>
                    <a:lnTo>
                      <a:pt x="37" y="8"/>
                    </a:lnTo>
                    <a:lnTo>
                      <a:pt x="37" y="8"/>
                    </a:lnTo>
                    <a:lnTo>
                      <a:pt x="37" y="8"/>
                    </a:lnTo>
                    <a:lnTo>
                      <a:pt x="35" y="10"/>
                    </a:lnTo>
                    <a:lnTo>
                      <a:pt x="35" y="10"/>
                    </a:lnTo>
                    <a:lnTo>
                      <a:pt x="34" y="10"/>
                    </a:lnTo>
                    <a:lnTo>
                      <a:pt x="34" y="10"/>
                    </a:lnTo>
                    <a:lnTo>
                      <a:pt x="32" y="11"/>
                    </a:lnTo>
                    <a:lnTo>
                      <a:pt x="32" y="11"/>
                    </a:lnTo>
                    <a:lnTo>
                      <a:pt x="32" y="11"/>
                    </a:lnTo>
                    <a:lnTo>
                      <a:pt x="32" y="11"/>
                    </a:lnTo>
                    <a:lnTo>
                      <a:pt x="30" y="12"/>
                    </a:lnTo>
                    <a:lnTo>
                      <a:pt x="30" y="12"/>
                    </a:lnTo>
                    <a:lnTo>
                      <a:pt x="30" y="12"/>
                    </a:lnTo>
                    <a:lnTo>
                      <a:pt x="30" y="12"/>
                    </a:lnTo>
                    <a:lnTo>
                      <a:pt x="29" y="12"/>
                    </a:lnTo>
                    <a:lnTo>
                      <a:pt x="29" y="12"/>
                    </a:lnTo>
                    <a:lnTo>
                      <a:pt x="29" y="12"/>
                    </a:lnTo>
                    <a:lnTo>
                      <a:pt x="29" y="12"/>
                    </a:lnTo>
                    <a:lnTo>
                      <a:pt x="27" y="13"/>
                    </a:lnTo>
                    <a:lnTo>
                      <a:pt x="27" y="13"/>
                    </a:lnTo>
                    <a:lnTo>
                      <a:pt x="27" y="13"/>
                    </a:lnTo>
                    <a:lnTo>
                      <a:pt x="27" y="13"/>
                    </a:lnTo>
                    <a:lnTo>
                      <a:pt x="26" y="14"/>
                    </a:lnTo>
                    <a:lnTo>
                      <a:pt x="26" y="14"/>
                    </a:lnTo>
                    <a:lnTo>
                      <a:pt x="26" y="14"/>
                    </a:lnTo>
                    <a:lnTo>
                      <a:pt x="26" y="14"/>
                    </a:lnTo>
                    <a:lnTo>
                      <a:pt x="24" y="16"/>
                    </a:lnTo>
                    <a:lnTo>
                      <a:pt x="24" y="16"/>
                    </a:lnTo>
                    <a:lnTo>
                      <a:pt x="24" y="17"/>
                    </a:lnTo>
                    <a:lnTo>
                      <a:pt x="24" y="17"/>
                    </a:lnTo>
                    <a:lnTo>
                      <a:pt x="22" y="19"/>
                    </a:lnTo>
                    <a:lnTo>
                      <a:pt x="22" y="19"/>
                    </a:lnTo>
                    <a:lnTo>
                      <a:pt x="22" y="19"/>
                    </a:lnTo>
                    <a:lnTo>
                      <a:pt x="22" y="19"/>
                    </a:lnTo>
                    <a:lnTo>
                      <a:pt x="20" y="21"/>
                    </a:lnTo>
                    <a:lnTo>
                      <a:pt x="20" y="21"/>
                    </a:lnTo>
                    <a:lnTo>
                      <a:pt x="20" y="22"/>
                    </a:lnTo>
                    <a:lnTo>
                      <a:pt x="20" y="22"/>
                    </a:lnTo>
                    <a:lnTo>
                      <a:pt x="19" y="23"/>
                    </a:lnTo>
                    <a:lnTo>
                      <a:pt x="19" y="23"/>
                    </a:lnTo>
                    <a:lnTo>
                      <a:pt x="19" y="23"/>
                    </a:lnTo>
                    <a:lnTo>
                      <a:pt x="19" y="23"/>
                    </a:lnTo>
                    <a:lnTo>
                      <a:pt x="18" y="25"/>
                    </a:lnTo>
                    <a:lnTo>
                      <a:pt x="18" y="25"/>
                    </a:lnTo>
                    <a:lnTo>
                      <a:pt x="18" y="25"/>
                    </a:lnTo>
                    <a:lnTo>
                      <a:pt x="18" y="25"/>
                    </a:lnTo>
                    <a:lnTo>
                      <a:pt x="17" y="26"/>
                    </a:lnTo>
                    <a:lnTo>
                      <a:pt x="17" y="26"/>
                    </a:lnTo>
                    <a:lnTo>
                      <a:pt x="17" y="26"/>
                    </a:lnTo>
                    <a:lnTo>
                      <a:pt x="17" y="26"/>
                    </a:lnTo>
                    <a:lnTo>
                      <a:pt x="16" y="27"/>
                    </a:lnTo>
                    <a:lnTo>
                      <a:pt x="16" y="27"/>
                    </a:lnTo>
                    <a:lnTo>
                      <a:pt x="16" y="27"/>
                    </a:lnTo>
                    <a:lnTo>
                      <a:pt x="16" y="27"/>
                    </a:lnTo>
                    <a:lnTo>
                      <a:pt x="16" y="27"/>
                    </a:lnTo>
                    <a:lnTo>
                      <a:pt x="16" y="27"/>
                    </a:lnTo>
                    <a:lnTo>
                      <a:pt x="16" y="27"/>
                    </a:lnTo>
                    <a:lnTo>
                      <a:pt x="16" y="27"/>
                    </a:lnTo>
                    <a:lnTo>
                      <a:pt x="14" y="29"/>
                    </a:lnTo>
                    <a:lnTo>
                      <a:pt x="14" y="29"/>
                    </a:lnTo>
                    <a:lnTo>
                      <a:pt x="14" y="30"/>
                    </a:lnTo>
                    <a:lnTo>
                      <a:pt x="14" y="30"/>
                    </a:lnTo>
                    <a:lnTo>
                      <a:pt x="14" y="32"/>
                    </a:lnTo>
                    <a:lnTo>
                      <a:pt x="14" y="32"/>
                    </a:lnTo>
                    <a:lnTo>
                      <a:pt x="14" y="32"/>
                    </a:lnTo>
                    <a:lnTo>
                      <a:pt x="14" y="32"/>
                    </a:lnTo>
                    <a:lnTo>
                      <a:pt x="12" y="32"/>
                    </a:lnTo>
                    <a:lnTo>
                      <a:pt x="12" y="32"/>
                    </a:lnTo>
                    <a:lnTo>
                      <a:pt x="12" y="32"/>
                    </a:lnTo>
                    <a:lnTo>
                      <a:pt x="12" y="32"/>
                    </a:lnTo>
                    <a:lnTo>
                      <a:pt x="12" y="32"/>
                    </a:lnTo>
                    <a:lnTo>
                      <a:pt x="12" y="32"/>
                    </a:lnTo>
                    <a:lnTo>
                      <a:pt x="12" y="32"/>
                    </a:lnTo>
                    <a:lnTo>
                      <a:pt x="12" y="32"/>
                    </a:lnTo>
                    <a:lnTo>
                      <a:pt x="11" y="34"/>
                    </a:lnTo>
                    <a:lnTo>
                      <a:pt x="11" y="34"/>
                    </a:lnTo>
                    <a:lnTo>
                      <a:pt x="11" y="34"/>
                    </a:lnTo>
                    <a:lnTo>
                      <a:pt x="11" y="34"/>
                    </a:lnTo>
                    <a:lnTo>
                      <a:pt x="11" y="34"/>
                    </a:lnTo>
                    <a:lnTo>
                      <a:pt x="11" y="34"/>
                    </a:lnTo>
                    <a:lnTo>
                      <a:pt x="11" y="34"/>
                    </a:lnTo>
                    <a:lnTo>
                      <a:pt x="11" y="34"/>
                    </a:lnTo>
                    <a:lnTo>
                      <a:pt x="11" y="36"/>
                    </a:lnTo>
                    <a:lnTo>
                      <a:pt x="11" y="36"/>
                    </a:lnTo>
                    <a:lnTo>
                      <a:pt x="11" y="36"/>
                    </a:lnTo>
                    <a:lnTo>
                      <a:pt x="11" y="36"/>
                    </a:lnTo>
                    <a:lnTo>
                      <a:pt x="11" y="36"/>
                    </a:lnTo>
                    <a:lnTo>
                      <a:pt x="11" y="36"/>
                    </a:lnTo>
                    <a:lnTo>
                      <a:pt x="11" y="36"/>
                    </a:lnTo>
                    <a:lnTo>
                      <a:pt x="11" y="36"/>
                    </a:lnTo>
                    <a:lnTo>
                      <a:pt x="9" y="37"/>
                    </a:lnTo>
                    <a:lnTo>
                      <a:pt x="9" y="37"/>
                    </a:lnTo>
                    <a:lnTo>
                      <a:pt x="9" y="37"/>
                    </a:lnTo>
                    <a:lnTo>
                      <a:pt x="9" y="37"/>
                    </a:lnTo>
                    <a:lnTo>
                      <a:pt x="7" y="39"/>
                    </a:lnTo>
                    <a:lnTo>
                      <a:pt x="7" y="39"/>
                    </a:lnTo>
                    <a:lnTo>
                      <a:pt x="7" y="39"/>
                    </a:lnTo>
                    <a:lnTo>
                      <a:pt x="7" y="39"/>
                    </a:lnTo>
                    <a:lnTo>
                      <a:pt x="5" y="40"/>
                    </a:lnTo>
                    <a:lnTo>
                      <a:pt x="5" y="40"/>
                    </a:lnTo>
                    <a:lnTo>
                      <a:pt x="5" y="41"/>
                    </a:lnTo>
                    <a:lnTo>
                      <a:pt x="5" y="41"/>
                    </a:lnTo>
                    <a:lnTo>
                      <a:pt x="5" y="43"/>
                    </a:lnTo>
                    <a:lnTo>
                      <a:pt x="5" y="43"/>
                    </a:lnTo>
                    <a:lnTo>
                      <a:pt x="5" y="43"/>
                    </a:lnTo>
                    <a:lnTo>
                      <a:pt x="5" y="43"/>
                    </a:lnTo>
                    <a:lnTo>
                      <a:pt x="5" y="44"/>
                    </a:lnTo>
                    <a:lnTo>
                      <a:pt x="5" y="44"/>
                    </a:lnTo>
                    <a:lnTo>
                      <a:pt x="5" y="45"/>
                    </a:lnTo>
                    <a:lnTo>
                      <a:pt x="5" y="45"/>
                    </a:lnTo>
                    <a:lnTo>
                      <a:pt x="5" y="47"/>
                    </a:lnTo>
                    <a:lnTo>
                      <a:pt x="5" y="47"/>
                    </a:lnTo>
                    <a:lnTo>
                      <a:pt x="5" y="47"/>
                    </a:lnTo>
                    <a:lnTo>
                      <a:pt x="5" y="47"/>
                    </a:lnTo>
                    <a:lnTo>
                      <a:pt x="5" y="49"/>
                    </a:lnTo>
                    <a:lnTo>
                      <a:pt x="5" y="49"/>
                    </a:lnTo>
                    <a:lnTo>
                      <a:pt x="5" y="50"/>
                    </a:lnTo>
                    <a:lnTo>
                      <a:pt x="5" y="50"/>
                    </a:lnTo>
                    <a:lnTo>
                      <a:pt x="5" y="51"/>
                    </a:lnTo>
                    <a:lnTo>
                      <a:pt x="5" y="51"/>
                    </a:lnTo>
                    <a:lnTo>
                      <a:pt x="5" y="51"/>
                    </a:lnTo>
                    <a:lnTo>
                      <a:pt x="5" y="51"/>
                    </a:lnTo>
                    <a:lnTo>
                      <a:pt x="4" y="53"/>
                    </a:lnTo>
                    <a:lnTo>
                      <a:pt x="4" y="53"/>
                    </a:lnTo>
                    <a:lnTo>
                      <a:pt x="4" y="53"/>
                    </a:lnTo>
                    <a:lnTo>
                      <a:pt x="4" y="53"/>
                    </a:lnTo>
                    <a:lnTo>
                      <a:pt x="3" y="53"/>
                    </a:lnTo>
                    <a:lnTo>
                      <a:pt x="3" y="53"/>
                    </a:lnTo>
                    <a:lnTo>
                      <a:pt x="3" y="53"/>
                    </a:lnTo>
                    <a:lnTo>
                      <a:pt x="3" y="53"/>
                    </a:lnTo>
                    <a:lnTo>
                      <a:pt x="1" y="54"/>
                    </a:lnTo>
                    <a:lnTo>
                      <a:pt x="1" y="54"/>
                    </a:lnTo>
                    <a:lnTo>
                      <a:pt x="1" y="54"/>
                    </a:lnTo>
                    <a:lnTo>
                      <a:pt x="1" y="54"/>
                    </a:lnTo>
                    <a:lnTo>
                      <a:pt x="0" y="54"/>
                    </a:lnTo>
                    <a:lnTo>
                      <a:pt x="0" y="54"/>
                    </a:lnTo>
                    <a:lnTo>
                      <a:pt x="0" y="54"/>
                    </a:lnTo>
                    <a:lnTo>
                      <a:pt x="0" y="54"/>
                    </a:lnTo>
                    <a:lnTo>
                      <a:pt x="0" y="56"/>
                    </a:lnTo>
                    <a:lnTo>
                      <a:pt x="0" y="56"/>
                    </a:lnTo>
                    <a:lnTo>
                      <a:pt x="0" y="56"/>
                    </a:lnTo>
                    <a:lnTo>
                      <a:pt x="0" y="56"/>
                    </a:lnTo>
                    <a:lnTo>
                      <a:pt x="0" y="58"/>
                    </a:lnTo>
                    <a:lnTo>
                      <a:pt x="0" y="58"/>
                    </a:lnTo>
                    <a:lnTo>
                      <a:pt x="0" y="58"/>
                    </a:lnTo>
                    <a:lnTo>
                      <a:pt x="1" y="58"/>
                    </a:lnTo>
                    <a:lnTo>
                      <a:pt x="1" y="60"/>
                    </a:lnTo>
                    <a:lnTo>
                      <a:pt x="1" y="60"/>
                    </a:lnTo>
                    <a:lnTo>
                      <a:pt x="1" y="61"/>
                    </a:lnTo>
                    <a:lnTo>
                      <a:pt x="3" y="61"/>
                    </a:lnTo>
                    <a:lnTo>
                      <a:pt x="3" y="62"/>
                    </a:lnTo>
                    <a:lnTo>
                      <a:pt x="3" y="62"/>
                    </a:lnTo>
                    <a:lnTo>
                      <a:pt x="3" y="62"/>
                    </a:lnTo>
                    <a:lnTo>
                      <a:pt x="5" y="62"/>
                    </a:lnTo>
                    <a:lnTo>
                      <a:pt x="5" y="63"/>
                    </a:lnTo>
                    <a:lnTo>
                      <a:pt x="5" y="63"/>
                    </a:lnTo>
                    <a:lnTo>
                      <a:pt x="5" y="63"/>
                    </a:lnTo>
                    <a:lnTo>
                      <a:pt x="5" y="63"/>
                    </a:lnTo>
                    <a:lnTo>
                      <a:pt x="5" y="63"/>
                    </a:lnTo>
                    <a:lnTo>
                      <a:pt x="5" y="63"/>
                    </a:lnTo>
                    <a:lnTo>
                      <a:pt x="5" y="63"/>
                    </a:lnTo>
                    <a:lnTo>
                      <a:pt x="7" y="63"/>
                    </a:lnTo>
                    <a:lnTo>
                      <a:pt x="7" y="64"/>
                    </a:lnTo>
                    <a:lnTo>
                      <a:pt x="7" y="64"/>
                    </a:lnTo>
                    <a:lnTo>
                      <a:pt x="7" y="64"/>
                    </a:lnTo>
                    <a:lnTo>
                      <a:pt x="7" y="64"/>
                    </a:lnTo>
                    <a:lnTo>
                      <a:pt x="7" y="64"/>
                    </a:lnTo>
                    <a:lnTo>
                      <a:pt x="7" y="64"/>
                    </a:lnTo>
                    <a:lnTo>
                      <a:pt x="7" y="64"/>
                    </a:lnTo>
                    <a:lnTo>
                      <a:pt x="9" y="64"/>
                    </a:lnTo>
                    <a:lnTo>
                      <a:pt x="9" y="66"/>
                    </a:lnTo>
                    <a:lnTo>
                      <a:pt x="9" y="66"/>
                    </a:lnTo>
                    <a:lnTo>
                      <a:pt x="9" y="66"/>
                    </a:lnTo>
                    <a:lnTo>
                      <a:pt x="9" y="66"/>
                    </a:lnTo>
                    <a:lnTo>
                      <a:pt x="9" y="67"/>
                    </a:lnTo>
                    <a:lnTo>
                      <a:pt x="9" y="67"/>
                    </a:lnTo>
                    <a:lnTo>
                      <a:pt x="9" y="67"/>
                    </a:lnTo>
                    <a:lnTo>
                      <a:pt x="10" y="67"/>
                    </a:lnTo>
                    <a:lnTo>
                      <a:pt x="10" y="68"/>
                    </a:lnTo>
                    <a:lnTo>
                      <a:pt x="10" y="68"/>
                    </a:lnTo>
                    <a:lnTo>
                      <a:pt x="10" y="68"/>
                    </a:lnTo>
                    <a:lnTo>
                      <a:pt x="10" y="68"/>
                    </a:lnTo>
                    <a:lnTo>
                      <a:pt x="10" y="68"/>
                    </a:lnTo>
                    <a:lnTo>
                      <a:pt x="10" y="68"/>
                    </a:lnTo>
                    <a:lnTo>
                      <a:pt x="10" y="68"/>
                    </a:lnTo>
                    <a:lnTo>
                      <a:pt x="11" y="68"/>
                    </a:lnTo>
                    <a:lnTo>
                      <a:pt x="11" y="70"/>
                    </a:lnTo>
                    <a:lnTo>
                      <a:pt x="11" y="70"/>
                    </a:lnTo>
                    <a:lnTo>
                      <a:pt x="11" y="70"/>
                    </a:lnTo>
                    <a:lnTo>
                      <a:pt x="11" y="70"/>
                    </a:lnTo>
                    <a:lnTo>
                      <a:pt x="11" y="70"/>
                    </a:lnTo>
                    <a:lnTo>
                      <a:pt x="11" y="70"/>
                    </a:lnTo>
                    <a:lnTo>
                      <a:pt x="11" y="70"/>
                    </a:lnTo>
                    <a:lnTo>
                      <a:pt x="13" y="70"/>
                    </a:lnTo>
                    <a:lnTo>
                      <a:pt x="13" y="70"/>
                    </a:lnTo>
                    <a:lnTo>
                      <a:pt x="14" y="70"/>
                    </a:lnTo>
                    <a:lnTo>
                      <a:pt x="14" y="70"/>
                    </a:lnTo>
                    <a:lnTo>
                      <a:pt x="15" y="70"/>
                    </a:lnTo>
                    <a:lnTo>
                      <a:pt x="15" y="70"/>
                    </a:lnTo>
                    <a:lnTo>
                      <a:pt x="17" y="70"/>
                    </a:lnTo>
                    <a:lnTo>
                      <a:pt x="17" y="70"/>
                    </a:lnTo>
                    <a:lnTo>
                      <a:pt x="19" y="70"/>
                    </a:lnTo>
                    <a:lnTo>
                      <a:pt x="19" y="72"/>
                    </a:lnTo>
                    <a:lnTo>
                      <a:pt x="19" y="72"/>
                    </a:lnTo>
                    <a:lnTo>
                      <a:pt x="19" y="72"/>
                    </a:lnTo>
                    <a:lnTo>
                      <a:pt x="21" y="72"/>
                    </a:lnTo>
                    <a:lnTo>
                      <a:pt x="21" y="73"/>
                    </a:lnTo>
                    <a:lnTo>
                      <a:pt x="23" y="73"/>
                    </a:lnTo>
                    <a:lnTo>
                      <a:pt x="24" y="73"/>
                    </a:lnTo>
                    <a:lnTo>
                      <a:pt x="25" y="73"/>
                    </a:lnTo>
                    <a:lnTo>
                      <a:pt x="25" y="74"/>
                    </a:lnTo>
                    <a:lnTo>
                      <a:pt x="27" y="74"/>
                    </a:lnTo>
                    <a:lnTo>
                      <a:pt x="27" y="74"/>
                    </a:lnTo>
                    <a:lnTo>
                      <a:pt x="29" y="74"/>
                    </a:lnTo>
                    <a:lnTo>
                      <a:pt x="29" y="74"/>
                    </a:lnTo>
                    <a:lnTo>
                      <a:pt x="31" y="74"/>
                    </a:lnTo>
                    <a:lnTo>
                      <a:pt x="31" y="74"/>
                    </a:lnTo>
                    <a:lnTo>
                      <a:pt x="32" y="74"/>
                    </a:lnTo>
                    <a:lnTo>
                      <a:pt x="32" y="76"/>
                    </a:lnTo>
                    <a:lnTo>
                      <a:pt x="32" y="76"/>
                    </a:lnTo>
                    <a:lnTo>
                      <a:pt x="32" y="76"/>
                    </a:lnTo>
                    <a:lnTo>
                      <a:pt x="33" y="76"/>
                    </a:lnTo>
                    <a:lnTo>
                      <a:pt x="33" y="76"/>
                    </a:lnTo>
                    <a:lnTo>
                      <a:pt x="34" y="76"/>
                    </a:lnTo>
                    <a:lnTo>
                      <a:pt x="34" y="76"/>
                    </a:lnTo>
                    <a:lnTo>
                      <a:pt x="35" y="76"/>
                    </a:lnTo>
                    <a:lnTo>
                      <a:pt x="35" y="76"/>
                    </a:lnTo>
                    <a:lnTo>
                      <a:pt x="36" y="76"/>
                    </a:lnTo>
                    <a:lnTo>
                      <a:pt x="36" y="76"/>
                    </a:lnTo>
                    <a:lnTo>
                      <a:pt x="38" y="76"/>
                    </a:lnTo>
                    <a:lnTo>
                      <a:pt x="38" y="76"/>
                    </a:lnTo>
                    <a:lnTo>
                      <a:pt x="39" y="76"/>
                    </a:lnTo>
                    <a:lnTo>
                      <a:pt x="39" y="76"/>
                    </a:lnTo>
                    <a:lnTo>
                      <a:pt x="40" y="76"/>
                    </a:lnTo>
                    <a:lnTo>
                      <a:pt x="40" y="77"/>
                    </a:lnTo>
                    <a:lnTo>
                      <a:pt x="40" y="77"/>
                    </a:lnTo>
                    <a:lnTo>
                      <a:pt x="40" y="77"/>
                    </a:lnTo>
                    <a:lnTo>
                      <a:pt x="40" y="77"/>
                    </a:lnTo>
                    <a:lnTo>
                      <a:pt x="40" y="77"/>
                    </a:lnTo>
                    <a:lnTo>
                      <a:pt x="40" y="77"/>
                    </a:lnTo>
                    <a:lnTo>
                      <a:pt x="40" y="77"/>
                    </a:lnTo>
                    <a:lnTo>
                      <a:pt x="41" y="77"/>
                    </a:lnTo>
                    <a:lnTo>
                      <a:pt x="41" y="77"/>
                    </a:lnTo>
                    <a:lnTo>
                      <a:pt x="42" y="77"/>
                    </a:lnTo>
                    <a:lnTo>
                      <a:pt x="42" y="77"/>
                    </a:lnTo>
                    <a:lnTo>
                      <a:pt x="44" y="77"/>
                    </a:lnTo>
                    <a:lnTo>
                      <a:pt x="44" y="77"/>
                    </a:lnTo>
                    <a:lnTo>
                      <a:pt x="46" y="77"/>
                    </a:lnTo>
                    <a:lnTo>
                      <a:pt x="48" y="77"/>
                    </a:lnTo>
                    <a:lnTo>
                      <a:pt x="51" y="77"/>
                    </a:lnTo>
                    <a:lnTo>
                      <a:pt x="51" y="77"/>
                    </a:lnTo>
                  </a:path>
                </a:pathLst>
              </a:custGeom>
              <a:solidFill>
                <a:srgbClr val="001000"/>
              </a:solidFill>
              <a:ln w="9525">
                <a:noFill/>
                <a:round/>
                <a:headEnd type="none" w="med" len="med"/>
                <a:tailEnd type="none" w="med" len="med"/>
              </a:ln>
              <a:effectLst/>
            </p:spPr>
            <p:txBody>
              <a:bodyPr/>
              <a:lstStyle/>
              <a:p>
                <a:endParaRPr lang="en-US" dirty="0"/>
              </a:p>
            </p:txBody>
          </p:sp>
          <p:sp>
            <p:nvSpPr>
              <p:cNvPr id="2069" name="Freeform 21"/>
              <p:cNvSpPr>
                <a:spLocks/>
              </p:cNvSpPr>
              <p:nvPr/>
            </p:nvSpPr>
            <p:spPr bwMode="auto">
              <a:xfrm>
                <a:off x="1718" y="3883"/>
                <a:ext cx="49" cy="70"/>
              </a:xfrm>
              <a:custGeom>
                <a:avLst/>
                <a:gdLst/>
                <a:ahLst/>
                <a:cxnLst>
                  <a:cxn ang="0">
                    <a:pos x="32" y="31"/>
                  </a:cxn>
                  <a:cxn ang="0">
                    <a:pos x="31" y="32"/>
                  </a:cxn>
                  <a:cxn ang="0">
                    <a:pos x="28" y="36"/>
                  </a:cxn>
                  <a:cxn ang="0">
                    <a:pos x="27" y="39"/>
                  </a:cxn>
                  <a:cxn ang="0">
                    <a:pos x="27" y="40"/>
                  </a:cxn>
                  <a:cxn ang="0">
                    <a:pos x="27" y="40"/>
                  </a:cxn>
                  <a:cxn ang="0">
                    <a:pos x="28" y="40"/>
                  </a:cxn>
                  <a:cxn ang="0">
                    <a:pos x="31" y="40"/>
                  </a:cxn>
                  <a:cxn ang="0">
                    <a:pos x="34" y="41"/>
                  </a:cxn>
                  <a:cxn ang="0">
                    <a:pos x="35" y="43"/>
                  </a:cxn>
                  <a:cxn ang="0">
                    <a:pos x="35" y="44"/>
                  </a:cxn>
                  <a:cxn ang="0">
                    <a:pos x="36" y="46"/>
                  </a:cxn>
                  <a:cxn ang="0">
                    <a:pos x="43" y="47"/>
                  </a:cxn>
                  <a:cxn ang="0">
                    <a:pos x="43" y="47"/>
                  </a:cxn>
                  <a:cxn ang="0">
                    <a:pos x="40" y="50"/>
                  </a:cxn>
                  <a:cxn ang="0">
                    <a:pos x="35" y="55"/>
                  </a:cxn>
                  <a:cxn ang="0">
                    <a:pos x="29" y="55"/>
                  </a:cxn>
                  <a:cxn ang="0">
                    <a:pos x="26" y="57"/>
                  </a:cxn>
                  <a:cxn ang="0">
                    <a:pos x="22" y="63"/>
                  </a:cxn>
                  <a:cxn ang="0">
                    <a:pos x="18" y="67"/>
                  </a:cxn>
                  <a:cxn ang="0">
                    <a:pos x="14" y="69"/>
                  </a:cxn>
                  <a:cxn ang="0">
                    <a:pos x="31" y="65"/>
                  </a:cxn>
                  <a:cxn ang="0">
                    <a:pos x="40" y="60"/>
                  </a:cxn>
                  <a:cxn ang="0">
                    <a:pos x="42" y="59"/>
                  </a:cxn>
                  <a:cxn ang="0">
                    <a:pos x="40" y="57"/>
                  </a:cxn>
                  <a:cxn ang="0">
                    <a:pos x="39" y="56"/>
                  </a:cxn>
                  <a:cxn ang="0">
                    <a:pos x="41" y="56"/>
                  </a:cxn>
                  <a:cxn ang="0">
                    <a:pos x="43" y="55"/>
                  </a:cxn>
                  <a:cxn ang="0">
                    <a:pos x="44" y="53"/>
                  </a:cxn>
                  <a:cxn ang="0">
                    <a:pos x="46" y="49"/>
                  </a:cxn>
                  <a:cxn ang="0">
                    <a:pos x="46" y="47"/>
                  </a:cxn>
                  <a:cxn ang="0">
                    <a:pos x="46" y="46"/>
                  </a:cxn>
                  <a:cxn ang="0">
                    <a:pos x="47" y="44"/>
                  </a:cxn>
                  <a:cxn ang="0">
                    <a:pos x="46" y="41"/>
                  </a:cxn>
                  <a:cxn ang="0">
                    <a:pos x="44" y="41"/>
                  </a:cxn>
                  <a:cxn ang="0">
                    <a:pos x="40" y="38"/>
                  </a:cxn>
                  <a:cxn ang="0">
                    <a:pos x="36" y="30"/>
                  </a:cxn>
                  <a:cxn ang="0">
                    <a:pos x="28" y="29"/>
                  </a:cxn>
                  <a:cxn ang="0">
                    <a:pos x="26" y="25"/>
                  </a:cxn>
                  <a:cxn ang="0">
                    <a:pos x="25" y="19"/>
                  </a:cxn>
                  <a:cxn ang="0">
                    <a:pos x="16" y="10"/>
                  </a:cxn>
                  <a:cxn ang="0">
                    <a:pos x="9" y="4"/>
                  </a:cxn>
                  <a:cxn ang="0">
                    <a:pos x="1" y="1"/>
                  </a:cxn>
                  <a:cxn ang="0">
                    <a:pos x="4" y="6"/>
                  </a:cxn>
                  <a:cxn ang="0">
                    <a:pos x="15" y="15"/>
                  </a:cxn>
                  <a:cxn ang="0">
                    <a:pos x="18" y="20"/>
                  </a:cxn>
                  <a:cxn ang="0">
                    <a:pos x="18" y="21"/>
                  </a:cxn>
                  <a:cxn ang="0">
                    <a:pos x="15" y="25"/>
                  </a:cxn>
                  <a:cxn ang="0">
                    <a:pos x="17" y="26"/>
                  </a:cxn>
                  <a:cxn ang="0">
                    <a:pos x="20" y="27"/>
                  </a:cxn>
                  <a:cxn ang="0">
                    <a:pos x="21" y="30"/>
                  </a:cxn>
                  <a:cxn ang="0">
                    <a:pos x="22" y="30"/>
                  </a:cxn>
                  <a:cxn ang="0">
                    <a:pos x="25" y="30"/>
                  </a:cxn>
                  <a:cxn ang="0">
                    <a:pos x="25" y="30"/>
                  </a:cxn>
                  <a:cxn ang="0">
                    <a:pos x="28" y="30"/>
                  </a:cxn>
                  <a:cxn ang="0">
                    <a:pos x="31" y="30"/>
                  </a:cxn>
                  <a:cxn ang="0">
                    <a:pos x="32" y="30"/>
                  </a:cxn>
                </a:cxnLst>
                <a:rect l="0" t="0" r="r" b="b"/>
                <a:pathLst>
                  <a:path w="49" h="70">
                    <a:moveTo>
                      <a:pt x="32" y="30"/>
                    </a:moveTo>
                    <a:lnTo>
                      <a:pt x="32" y="31"/>
                    </a:lnTo>
                    <a:lnTo>
                      <a:pt x="32" y="31"/>
                    </a:lnTo>
                    <a:lnTo>
                      <a:pt x="32" y="31"/>
                    </a:lnTo>
                    <a:lnTo>
                      <a:pt x="32" y="31"/>
                    </a:lnTo>
                    <a:lnTo>
                      <a:pt x="32" y="31"/>
                    </a:lnTo>
                    <a:lnTo>
                      <a:pt x="32" y="31"/>
                    </a:lnTo>
                    <a:lnTo>
                      <a:pt x="32" y="31"/>
                    </a:lnTo>
                    <a:lnTo>
                      <a:pt x="32" y="31"/>
                    </a:lnTo>
                    <a:lnTo>
                      <a:pt x="32" y="31"/>
                    </a:lnTo>
                    <a:lnTo>
                      <a:pt x="32" y="31"/>
                    </a:lnTo>
                    <a:lnTo>
                      <a:pt x="32" y="31"/>
                    </a:lnTo>
                    <a:lnTo>
                      <a:pt x="32" y="31"/>
                    </a:lnTo>
                    <a:lnTo>
                      <a:pt x="32" y="31"/>
                    </a:lnTo>
                    <a:lnTo>
                      <a:pt x="32" y="31"/>
                    </a:lnTo>
                    <a:lnTo>
                      <a:pt x="32" y="31"/>
                    </a:lnTo>
                    <a:lnTo>
                      <a:pt x="32" y="30"/>
                    </a:lnTo>
                    <a:lnTo>
                      <a:pt x="31" y="32"/>
                    </a:lnTo>
                    <a:lnTo>
                      <a:pt x="31" y="32"/>
                    </a:lnTo>
                    <a:lnTo>
                      <a:pt x="31" y="32"/>
                    </a:lnTo>
                    <a:lnTo>
                      <a:pt x="31" y="32"/>
                    </a:lnTo>
                    <a:lnTo>
                      <a:pt x="31" y="34"/>
                    </a:lnTo>
                    <a:lnTo>
                      <a:pt x="31" y="34"/>
                    </a:lnTo>
                    <a:lnTo>
                      <a:pt x="31" y="34"/>
                    </a:lnTo>
                    <a:lnTo>
                      <a:pt x="31" y="34"/>
                    </a:lnTo>
                    <a:lnTo>
                      <a:pt x="30" y="36"/>
                    </a:lnTo>
                    <a:lnTo>
                      <a:pt x="30" y="36"/>
                    </a:lnTo>
                    <a:lnTo>
                      <a:pt x="30" y="36"/>
                    </a:lnTo>
                    <a:lnTo>
                      <a:pt x="30" y="36"/>
                    </a:lnTo>
                    <a:lnTo>
                      <a:pt x="28" y="36"/>
                    </a:lnTo>
                    <a:lnTo>
                      <a:pt x="28" y="36"/>
                    </a:lnTo>
                    <a:lnTo>
                      <a:pt x="28" y="36"/>
                    </a:lnTo>
                    <a:lnTo>
                      <a:pt x="28" y="36"/>
                    </a:lnTo>
                    <a:lnTo>
                      <a:pt x="27" y="38"/>
                    </a:lnTo>
                    <a:lnTo>
                      <a:pt x="27" y="38"/>
                    </a:lnTo>
                    <a:lnTo>
                      <a:pt x="27" y="38"/>
                    </a:lnTo>
                    <a:lnTo>
                      <a:pt x="27" y="38"/>
                    </a:lnTo>
                    <a:lnTo>
                      <a:pt x="27" y="39"/>
                    </a:lnTo>
                    <a:lnTo>
                      <a:pt x="27" y="39"/>
                    </a:lnTo>
                    <a:lnTo>
                      <a:pt x="27" y="39"/>
                    </a:lnTo>
                    <a:lnTo>
                      <a:pt x="27" y="39"/>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7" y="40"/>
                    </a:lnTo>
                    <a:lnTo>
                      <a:pt x="28" y="40"/>
                    </a:lnTo>
                    <a:lnTo>
                      <a:pt x="28" y="40"/>
                    </a:lnTo>
                    <a:lnTo>
                      <a:pt x="28" y="40"/>
                    </a:lnTo>
                    <a:lnTo>
                      <a:pt x="28" y="40"/>
                    </a:lnTo>
                    <a:lnTo>
                      <a:pt x="30" y="40"/>
                    </a:lnTo>
                    <a:lnTo>
                      <a:pt x="30" y="40"/>
                    </a:lnTo>
                    <a:lnTo>
                      <a:pt x="30" y="40"/>
                    </a:lnTo>
                    <a:lnTo>
                      <a:pt x="30" y="40"/>
                    </a:lnTo>
                    <a:lnTo>
                      <a:pt x="31" y="40"/>
                    </a:lnTo>
                    <a:lnTo>
                      <a:pt x="31" y="40"/>
                    </a:lnTo>
                    <a:lnTo>
                      <a:pt x="31" y="40"/>
                    </a:lnTo>
                    <a:lnTo>
                      <a:pt x="31" y="40"/>
                    </a:lnTo>
                    <a:lnTo>
                      <a:pt x="32" y="40"/>
                    </a:lnTo>
                    <a:lnTo>
                      <a:pt x="32" y="41"/>
                    </a:lnTo>
                    <a:lnTo>
                      <a:pt x="32" y="41"/>
                    </a:lnTo>
                    <a:lnTo>
                      <a:pt x="32" y="41"/>
                    </a:lnTo>
                    <a:lnTo>
                      <a:pt x="33" y="41"/>
                    </a:lnTo>
                    <a:lnTo>
                      <a:pt x="33" y="41"/>
                    </a:lnTo>
                    <a:lnTo>
                      <a:pt x="33" y="41"/>
                    </a:lnTo>
                    <a:lnTo>
                      <a:pt x="33" y="41"/>
                    </a:lnTo>
                    <a:lnTo>
                      <a:pt x="34" y="41"/>
                    </a:lnTo>
                    <a:lnTo>
                      <a:pt x="34" y="41"/>
                    </a:lnTo>
                    <a:lnTo>
                      <a:pt x="34" y="41"/>
                    </a:lnTo>
                    <a:lnTo>
                      <a:pt x="34" y="41"/>
                    </a:lnTo>
                    <a:lnTo>
                      <a:pt x="34" y="41"/>
                    </a:lnTo>
                    <a:lnTo>
                      <a:pt x="34" y="41"/>
                    </a:lnTo>
                    <a:lnTo>
                      <a:pt x="34" y="41"/>
                    </a:lnTo>
                    <a:lnTo>
                      <a:pt x="34" y="41"/>
                    </a:lnTo>
                    <a:lnTo>
                      <a:pt x="36" y="41"/>
                    </a:lnTo>
                    <a:lnTo>
                      <a:pt x="35" y="43"/>
                    </a:lnTo>
                    <a:lnTo>
                      <a:pt x="35" y="43"/>
                    </a:lnTo>
                    <a:lnTo>
                      <a:pt x="35" y="43"/>
                    </a:lnTo>
                    <a:lnTo>
                      <a:pt x="35" y="43"/>
                    </a:lnTo>
                    <a:lnTo>
                      <a:pt x="35" y="43"/>
                    </a:lnTo>
                    <a:lnTo>
                      <a:pt x="35" y="43"/>
                    </a:lnTo>
                    <a:lnTo>
                      <a:pt x="35" y="43"/>
                    </a:lnTo>
                    <a:lnTo>
                      <a:pt x="35" y="43"/>
                    </a:lnTo>
                    <a:lnTo>
                      <a:pt x="35" y="44"/>
                    </a:lnTo>
                    <a:lnTo>
                      <a:pt x="35" y="44"/>
                    </a:lnTo>
                    <a:lnTo>
                      <a:pt x="35" y="44"/>
                    </a:lnTo>
                    <a:lnTo>
                      <a:pt x="35" y="44"/>
                    </a:lnTo>
                    <a:lnTo>
                      <a:pt x="35" y="44"/>
                    </a:lnTo>
                    <a:lnTo>
                      <a:pt x="35" y="44"/>
                    </a:lnTo>
                    <a:lnTo>
                      <a:pt x="35" y="44"/>
                    </a:lnTo>
                    <a:lnTo>
                      <a:pt x="35" y="44"/>
                    </a:lnTo>
                    <a:lnTo>
                      <a:pt x="35" y="46"/>
                    </a:lnTo>
                    <a:lnTo>
                      <a:pt x="35" y="46"/>
                    </a:lnTo>
                    <a:lnTo>
                      <a:pt x="35" y="46"/>
                    </a:lnTo>
                    <a:lnTo>
                      <a:pt x="36" y="46"/>
                    </a:lnTo>
                    <a:lnTo>
                      <a:pt x="36" y="46"/>
                    </a:lnTo>
                    <a:lnTo>
                      <a:pt x="36" y="46"/>
                    </a:lnTo>
                    <a:lnTo>
                      <a:pt x="36" y="46"/>
                    </a:lnTo>
                    <a:lnTo>
                      <a:pt x="38" y="46"/>
                    </a:lnTo>
                    <a:lnTo>
                      <a:pt x="38" y="46"/>
                    </a:lnTo>
                    <a:lnTo>
                      <a:pt x="38" y="46"/>
                    </a:lnTo>
                    <a:lnTo>
                      <a:pt x="38" y="46"/>
                    </a:lnTo>
                    <a:lnTo>
                      <a:pt x="40" y="46"/>
                    </a:lnTo>
                    <a:lnTo>
                      <a:pt x="40" y="46"/>
                    </a:lnTo>
                    <a:lnTo>
                      <a:pt x="41" y="46"/>
                    </a:lnTo>
                    <a:lnTo>
                      <a:pt x="41" y="46"/>
                    </a:lnTo>
                    <a:lnTo>
                      <a:pt x="43" y="46"/>
                    </a:lnTo>
                    <a:lnTo>
                      <a:pt x="43" y="47"/>
                    </a:lnTo>
                    <a:lnTo>
                      <a:pt x="43" y="47"/>
                    </a:lnTo>
                    <a:lnTo>
                      <a:pt x="43" y="47"/>
                    </a:lnTo>
                    <a:lnTo>
                      <a:pt x="43" y="47"/>
                    </a:lnTo>
                    <a:lnTo>
                      <a:pt x="43" y="47"/>
                    </a:lnTo>
                    <a:lnTo>
                      <a:pt x="43" y="47"/>
                    </a:lnTo>
                    <a:lnTo>
                      <a:pt x="43" y="47"/>
                    </a:lnTo>
                    <a:lnTo>
                      <a:pt x="43" y="47"/>
                    </a:lnTo>
                    <a:lnTo>
                      <a:pt x="43" y="47"/>
                    </a:lnTo>
                    <a:lnTo>
                      <a:pt x="43" y="47"/>
                    </a:lnTo>
                    <a:lnTo>
                      <a:pt x="43" y="47"/>
                    </a:lnTo>
                    <a:lnTo>
                      <a:pt x="43" y="47"/>
                    </a:lnTo>
                    <a:lnTo>
                      <a:pt x="43" y="47"/>
                    </a:lnTo>
                    <a:lnTo>
                      <a:pt x="43" y="47"/>
                    </a:lnTo>
                    <a:lnTo>
                      <a:pt x="43" y="47"/>
                    </a:lnTo>
                    <a:lnTo>
                      <a:pt x="44" y="47"/>
                    </a:lnTo>
                    <a:lnTo>
                      <a:pt x="42" y="49"/>
                    </a:lnTo>
                    <a:lnTo>
                      <a:pt x="42" y="49"/>
                    </a:lnTo>
                    <a:lnTo>
                      <a:pt x="42" y="49"/>
                    </a:lnTo>
                    <a:lnTo>
                      <a:pt x="42" y="49"/>
                    </a:lnTo>
                    <a:lnTo>
                      <a:pt x="40" y="50"/>
                    </a:lnTo>
                    <a:lnTo>
                      <a:pt x="40" y="50"/>
                    </a:lnTo>
                    <a:lnTo>
                      <a:pt x="39" y="50"/>
                    </a:lnTo>
                    <a:lnTo>
                      <a:pt x="39" y="50"/>
                    </a:lnTo>
                    <a:lnTo>
                      <a:pt x="37" y="51"/>
                    </a:lnTo>
                    <a:lnTo>
                      <a:pt x="37" y="51"/>
                    </a:lnTo>
                    <a:lnTo>
                      <a:pt x="36" y="51"/>
                    </a:lnTo>
                    <a:lnTo>
                      <a:pt x="36" y="51"/>
                    </a:lnTo>
                    <a:lnTo>
                      <a:pt x="35" y="53"/>
                    </a:lnTo>
                    <a:lnTo>
                      <a:pt x="35" y="53"/>
                    </a:lnTo>
                    <a:lnTo>
                      <a:pt x="35" y="55"/>
                    </a:lnTo>
                    <a:lnTo>
                      <a:pt x="35" y="55"/>
                    </a:lnTo>
                    <a:lnTo>
                      <a:pt x="34" y="55"/>
                    </a:lnTo>
                    <a:lnTo>
                      <a:pt x="34" y="55"/>
                    </a:lnTo>
                    <a:lnTo>
                      <a:pt x="33" y="55"/>
                    </a:lnTo>
                    <a:lnTo>
                      <a:pt x="33" y="55"/>
                    </a:lnTo>
                    <a:lnTo>
                      <a:pt x="31" y="55"/>
                    </a:lnTo>
                    <a:lnTo>
                      <a:pt x="31" y="55"/>
                    </a:lnTo>
                    <a:lnTo>
                      <a:pt x="31" y="55"/>
                    </a:lnTo>
                    <a:lnTo>
                      <a:pt x="31" y="55"/>
                    </a:lnTo>
                    <a:lnTo>
                      <a:pt x="29" y="55"/>
                    </a:lnTo>
                    <a:lnTo>
                      <a:pt x="29" y="55"/>
                    </a:lnTo>
                    <a:lnTo>
                      <a:pt x="28" y="55"/>
                    </a:lnTo>
                    <a:lnTo>
                      <a:pt x="28" y="55"/>
                    </a:lnTo>
                    <a:lnTo>
                      <a:pt x="27" y="55"/>
                    </a:lnTo>
                    <a:lnTo>
                      <a:pt x="27" y="55"/>
                    </a:lnTo>
                    <a:lnTo>
                      <a:pt x="27" y="55"/>
                    </a:lnTo>
                    <a:lnTo>
                      <a:pt x="27" y="55"/>
                    </a:lnTo>
                    <a:lnTo>
                      <a:pt x="26" y="57"/>
                    </a:lnTo>
                    <a:lnTo>
                      <a:pt x="26" y="57"/>
                    </a:lnTo>
                    <a:lnTo>
                      <a:pt x="26" y="57"/>
                    </a:lnTo>
                    <a:lnTo>
                      <a:pt x="26" y="57"/>
                    </a:lnTo>
                    <a:lnTo>
                      <a:pt x="25" y="59"/>
                    </a:lnTo>
                    <a:lnTo>
                      <a:pt x="25" y="59"/>
                    </a:lnTo>
                    <a:lnTo>
                      <a:pt x="25" y="59"/>
                    </a:lnTo>
                    <a:lnTo>
                      <a:pt x="25" y="59"/>
                    </a:lnTo>
                    <a:lnTo>
                      <a:pt x="23" y="61"/>
                    </a:lnTo>
                    <a:lnTo>
                      <a:pt x="23" y="61"/>
                    </a:lnTo>
                    <a:lnTo>
                      <a:pt x="23" y="61"/>
                    </a:lnTo>
                    <a:lnTo>
                      <a:pt x="23" y="61"/>
                    </a:lnTo>
                    <a:lnTo>
                      <a:pt x="22" y="63"/>
                    </a:lnTo>
                    <a:lnTo>
                      <a:pt x="22" y="63"/>
                    </a:lnTo>
                    <a:lnTo>
                      <a:pt x="22" y="63"/>
                    </a:lnTo>
                    <a:lnTo>
                      <a:pt x="22" y="63"/>
                    </a:lnTo>
                    <a:lnTo>
                      <a:pt x="21" y="65"/>
                    </a:lnTo>
                    <a:lnTo>
                      <a:pt x="21" y="65"/>
                    </a:lnTo>
                    <a:lnTo>
                      <a:pt x="20" y="65"/>
                    </a:lnTo>
                    <a:lnTo>
                      <a:pt x="20" y="65"/>
                    </a:lnTo>
                    <a:lnTo>
                      <a:pt x="18" y="67"/>
                    </a:lnTo>
                    <a:lnTo>
                      <a:pt x="18" y="67"/>
                    </a:lnTo>
                    <a:lnTo>
                      <a:pt x="18" y="67"/>
                    </a:lnTo>
                    <a:lnTo>
                      <a:pt x="18" y="67"/>
                    </a:lnTo>
                    <a:lnTo>
                      <a:pt x="16" y="69"/>
                    </a:lnTo>
                    <a:lnTo>
                      <a:pt x="16" y="69"/>
                    </a:lnTo>
                    <a:lnTo>
                      <a:pt x="15" y="69"/>
                    </a:lnTo>
                    <a:lnTo>
                      <a:pt x="15" y="69"/>
                    </a:lnTo>
                    <a:lnTo>
                      <a:pt x="14" y="69"/>
                    </a:lnTo>
                    <a:lnTo>
                      <a:pt x="14" y="69"/>
                    </a:lnTo>
                    <a:lnTo>
                      <a:pt x="14" y="69"/>
                    </a:lnTo>
                    <a:lnTo>
                      <a:pt x="14" y="69"/>
                    </a:lnTo>
                    <a:lnTo>
                      <a:pt x="14" y="69"/>
                    </a:lnTo>
                    <a:lnTo>
                      <a:pt x="15" y="69"/>
                    </a:lnTo>
                    <a:lnTo>
                      <a:pt x="16" y="69"/>
                    </a:lnTo>
                    <a:lnTo>
                      <a:pt x="18" y="69"/>
                    </a:lnTo>
                    <a:lnTo>
                      <a:pt x="19" y="69"/>
                    </a:lnTo>
                    <a:lnTo>
                      <a:pt x="21" y="68"/>
                    </a:lnTo>
                    <a:lnTo>
                      <a:pt x="22" y="68"/>
                    </a:lnTo>
                    <a:lnTo>
                      <a:pt x="25" y="66"/>
                    </a:lnTo>
                    <a:lnTo>
                      <a:pt x="27" y="66"/>
                    </a:lnTo>
                    <a:lnTo>
                      <a:pt x="29" y="65"/>
                    </a:lnTo>
                    <a:lnTo>
                      <a:pt x="31" y="65"/>
                    </a:lnTo>
                    <a:lnTo>
                      <a:pt x="32" y="63"/>
                    </a:lnTo>
                    <a:lnTo>
                      <a:pt x="33" y="63"/>
                    </a:lnTo>
                    <a:lnTo>
                      <a:pt x="35" y="62"/>
                    </a:lnTo>
                    <a:lnTo>
                      <a:pt x="36" y="62"/>
                    </a:lnTo>
                    <a:lnTo>
                      <a:pt x="38" y="60"/>
                    </a:lnTo>
                    <a:lnTo>
                      <a:pt x="38" y="60"/>
                    </a:lnTo>
                    <a:lnTo>
                      <a:pt x="38" y="60"/>
                    </a:lnTo>
                    <a:lnTo>
                      <a:pt x="38" y="60"/>
                    </a:lnTo>
                    <a:lnTo>
                      <a:pt x="40" y="60"/>
                    </a:lnTo>
                    <a:lnTo>
                      <a:pt x="40" y="60"/>
                    </a:lnTo>
                    <a:lnTo>
                      <a:pt x="40" y="60"/>
                    </a:lnTo>
                    <a:lnTo>
                      <a:pt x="40" y="60"/>
                    </a:lnTo>
                    <a:lnTo>
                      <a:pt x="41" y="59"/>
                    </a:lnTo>
                    <a:lnTo>
                      <a:pt x="41" y="59"/>
                    </a:lnTo>
                    <a:lnTo>
                      <a:pt x="41" y="59"/>
                    </a:lnTo>
                    <a:lnTo>
                      <a:pt x="41" y="59"/>
                    </a:lnTo>
                    <a:lnTo>
                      <a:pt x="42" y="59"/>
                    </a:lnTo>
                    <a:lnTo>
                      <a:pt x="42" y="59"/>
                    </a:lnTo>
                    <a:lnTo>
                      <a:pt x="42" y="59"/>
                    </a:lnTo>
                    <a:lnTo>
                      <a:pt x="42" y="59"/>
                    </a:lnTo>
                    <a:lnTo>
                      <a:pt x="44" y="57"/>
                    </a:lnTo>
                    <a:lnTo>
                      <a:pt x="42" y="57"/>
                    </a:lnTo>
                    <a:lnTo>
                      <a:pt x="42" y="57"/>
                    </a:lnTo>
                    <a:lnTo>
                      <a:pt x="42" y="57"/>
                    </a:lnTo>
                    <a:lnTo>
                      <a:pt x="42" y="57"/>
                    </a:lnTo>
                    <a:lnTo>
                      <a:pt x="41" y="57"/>
                    </a:lnTo>
                    <a:lnTo>
                      <a:pt x="41" y="57"/>
                    </a:lnTo>
                    <a:lnTo>
                      <a:pt x="41" y="57"/>
                    </a:lnTo>
                    <a:lnTo>
                      <a:pt x="41" y="57"/>
                    </a:lnTo>
                    <a:lnTo>
                      <a:pt x="40" y="57"/>
                    </a:lnTo>
                    <a:lnTo>
                      <a:pt x="40" y="57"/>
                    </a:lnTo>
                    <a:lnTo>
                      <a:pt x="40" y="57"/>
                    </a:lnTo>
                    <a:lnTo>
                      <a:pt x="40" y="57"/>
                    </a:lnTo>
                    <a:lnTo>
                      <a:pt x="40" y="57"/>
                    </a:lnTo>
                    <a:lnTo>
                      <a:pt x="40" y="57"/>
                    </a:lnTo>
                    <a:lnTo>
                      <a:pt x="40" y="57"/>
                    </a:lnTo>
                    <a:lnTo>
                      <a:pt x="40" y="56"/>
                    </a:lnTo>
                    <a:lnTo>
                      <a:pt x="39" y="56"/>
                    </a:lnTo>
                    <a:lnTo>
                      <a:pt x="39" y="56"/>
                    </a:lnTo>
                    <a:lnTo>
                      <a:pt x="39" y="56"/>
                    </a:lnTo>
                    <a:lnTo>
                      <a:pt x="39" y="56"/>
                    </a:lnTo>
                    <a:lnTo>
                      <a:pt x="39" y="56"/>
                    </a:lnTo>
                    <a:lnTo>
                      <a:pt x="39" y="56"/>
                    </a:lnTo>
                    <a:lnTo>
                      <a:pt x="39" y="56"/>
                    </a:lnTo>
                    <a:lnTo>
                      <a:pt x="40" y="56"/>
                    </a:lnTo>
                    <a:lnTo>
                      <a:pt x="40" y="56"/>
                    </a:lnTo>
                    <a:lnTo>
                      <a:pt x="40" y="56"/>
                    </a:lnTo>
                    <a:lnTo>
                      <a:pt x="40" y="56"/>
                    </a:lnTo>
                    <a:lnTo>
                      <a:pt x="41" y="56"/>
                    </a:lnTo>
                    <a:lnTo>
                      <a:pt x="41" y="56"/>
                    </a:lnTo>
                    <a:lnTo>
                      <a:pt x="41" y="56"/>
                    </a:lnTo>
                    <a:lnTo>
                      <a:pt x="41" y="56"/>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3" y="55"/>
                    </a:lnTo>
                    <a:lnTo>
                      <a:pt x="44" y="53"/>
                    </a:lnTo>
                    <a:lnTo>
                      <a:pt x="44" y="53"/>
                    </a:lnTo>
                    <a:lnTo>
                      <a:pt x="44" y="53"/>
                    </a:lnTo>
                    <a:lnTo>
                      <a:pt x="44" y="53"/>
                    </a:lnTo>
                    <a:lnTo>
                      <a:pt x="44" y="51"/>
                    </a:lnTo>
                    <a:lnTo>
                      <a:pt x="44" y="51"/>
                    </a:lnTo>
                    <a:lnTo>
                      <a:pt x="44" y="51"/>
                    </a:lnTo>
                    <a:lnTo>
                      <a:pt x="44" y="51"/>
                    </a:lnTo>
                    <a:lnTo>
                      <a:pt x="46" y="49"/>
                    </a:lnTo>
                    <a:lnTo>
                      <a:pt x="46" y="49"/>
                    </a:lnTo>
                    <a:lnTo>
                      <a:pt x="46" y="49"/>
                    </a:lnTo>
                    <a:lnTo>
                      <a:pt x="46" y="49"/>
                    </a:lnTo>
                    <a:lnTo>
                      <a:pt x="46" y="49"/>
                    </a:lnTo>
                    <a:lnTo>
                      <a:pt x="46" y="49"/>
                    </a:lnTo>
                    <a:lnTo>
                      <a:pt x="46" y="49"/>
                    </a:lnTo>
                    <a:lnTo>
                      <a:pt x="46" y="49"/>
                    </a:lnTo>
                    <a:lnTo>
                      <a:pt x="48" y="47"/>
                    </a:lnTo>
                    <a:lnTo>
                      <a:pt x="46" y="47"/>
                    </a:lnTo>
                    <a:lnTo>
                      <a:pt x="46" y="47"/>
                    </a:lnTo>
                    <a:lnTo>
                      <a:pt x="46" y="47"/>
                    </a:lnTo>
                    <a:lnTo>
                      <a:pt x="46" y="47"/>
                    </a:lnTo>
                    <a:lnTo>
                      <a:pt x="46" y="47"/>
                    </a:lnTo>
                    <a:lnTo>
                      <a:pt x="46" y="47"/>
                    </a:lnTo>
                    <a:lnTo>
                      <a:pt x="46" y="47"/>
                    </a:lnTo>
                    <a:lnTo>
                      <a:pt x="46" y="47"/>
                    </a:lnTo>
                    <a:lnTo>
                      <a:pt x="46" y="47"/>
                    </a:lnTo>
                    <a:lnTo>
                      <a:pt x="46" y="47"/>
                    </a:lnTo>
                    <a:lnTo>
                      <a:pt x="46" y="47"/>
                    </a:lnTo>
                    <a:lnTo>
                      <a:pt x="46" y="46"/>
                    </a:lnTo>
                    <a:lnTo>
                      <a:pt x="46" y="46"/>
                    </a:lnTo>
                    <a:lnTo>
                      <a:pt x="46" y="46"/>
                    </a:lnTo>
                    <a:lnTo>
                      <a:pt x="46" y="46"/>
                    </a:lnTo>
                    <a:lnTo>
                      <a:pt x="46" y="44"/>
                    </a:lnTo>
                    <a:lnTo>
                      <a:pt x="46" y="44"/>
                    </a:lnTo>
                    <a:lnTo>
                      <a:pt x="46" y="44"/>
                    </a:lnTo>
                    <a:lnTo>
                      <a:pt x="46" y="44"/>
                    </a:lnTo>
                    <a:lnTo>
                      <a:pt x="46" y="44"/>
                    </a:lnTo>
                    <a:lnTo>
                      <a:pt x="46" y="44"/>
                    </a:lnTo>
                    <a:lnTo>
                      <a:pt x="46" y="44"/>
                    </a:lnTo>
                    <a:lnTo>
                      <a:pt x="46" y="44"/>
                    </a:lnTo>
                    <a:lnTo>
                      <a:pt x="47" y="44"/>
                    </a:lnTo>
                    <a:lnTo>
                      <a:pt x="47" y="44"/>
                    </a:lnTo>
                    <a:lnTo>
                      <a:pt x="47" y="44"/>
                    </a:lnTo>
                    <a:lnTo>
                      <a:pt x="47" y="44"/>
                    </a:lnTo>
                    <a:lnTo>
                      <a:pt x="47" y="43"/>
                    </a:lnTo>
                    <a:lnTo>
                      <a:pt x="47" y="43"/>
                    </a:lnTo>
                    <a:lnTo>
                      <a:pt x="47" y="43"/>
                    </a:lnTo>
                    <a:lnTo>
                      <a:pt x="47" y="43"/>
                    </a:lnTo>
                    <a:lnTo>
                      <a:pt x="48" y="41"/>
                    </a:lnTo>
                    <a:lnTo>
                      <a:pt x="46" y="41"/>
                    </a:lnTo>
                    <a:lnTo>
                      <a:pt x="46" y="41"/>
                    </a:lnTo>
                    <a:lnTo>
                      <a:pt x="46" y="41"/>
                    </a:lnTo>
                    <a:lnTo>
                      <a:pt x="46" y="41"/>
                    </a:lnTo>
                    <a:lnTo>
                      <a:pt x="45" y="41"/>
                    </a:lnTo>
                    <a:lnTo>
                      <a:pt x="45" y="41"/>
                    </a:lnTo>
                    <a:lnTo>
                      <a:pt x="45" y="41"/>
                    </a:lnTo>
                    <a:lnTo>
                      <a:pt x="45" y="41"/>
                    </a:lnTo>
                    <a:lnTo>
                      <a:pt x="44" y="41"/>
                    </a:lnTo>
                    <a:lnTo>
                      <a:pt x="44" y="41"/>
                    </a:lnTo>
                    <a:lnTo>
                      <a:pt x="44" y="41"/>
                    </a:lnTo>
                    <a:lnTo>
                      <a:pt x="44" y="41"/>
                    </a:lnTo>
                    <a:lnTo>
                      <a:pt x="44" y="41"/>
                    </a:lnTo>
                    <a:lnTo>
                      <a:pt x="44" y="41"/>
                    </a:lnTo>
                    <a:lnTo>
                      <a:pt x="44" y="41"/>
                    </a:lnTo>
                    <a:lnTo>
                      <a:pt x="44" y="40"/>
                    </a:lnTo>
                    <a:lnTo>
                      <a:pt x="42" y="40"/>
                    </a:lnTo>
                    <a:lnTo>
                      <a:pt x="42" y="40"/>
                    </a:lnTo>
                    <a:lnTo>
                      <a:pt x="41" y="40"/>
                    </a:lnTo>
                    <a:lnTo>
                      <a:pt x="41" y="39"/>
                    </a:lnTo>
                    <a:lnTo>
                      <a:pt x="40" y="39"/>
                    </a:lnTo>
                    <a:lnTo>
                      <a:pt x="40" y="38"/>
                    </a:lnTo>
                    <a:lnTo>
                      <a:pt x="40" y="38"/>
                    </a:lnTo>
                    <a:lnTo>
                      <a:pt x="40" y="36"/>
                    </a:lnTo>
                    <a:lnTo>
                      <a:pt x="38" y="36"/>
                    </a:lnTo>
                    <a:lnTo>
                      <a:pt x="38" y="35"/>
                    </a:lnTo>
                    <a:lnTo>
                      <a:pt x="38" y="35"/>
                    </a:lnTo>
                    <a:lnTo>
                      <a:pt x="38" y="33"/>
                    </a:lnTo>
                    <a:lnTo>
                      <a:pt x="38" y="33"/>
                    </a:lnTo>
                    <a:lnTo>
                      <a:pt x="38" y="32"/>
                    </a:lnTo>
                    <a:lnTo>
                      <a:pt x="38" y="32"/>
                    </a:lnTo>
                    <a:lnTo>
                      <a:pt x="38" y="30"/>
                    </a:lnTo>
                    <a:lnTo>
                      <a:pt x="36" y="30"/>
                    </a:lnTo>
                    <a:lnTo>
                      <a:pt x="36" y="30"/>
                    </a:lnTo>
                    <a:lnTo>
                      <a:pt x="35" y="30"/>
                    </a:lnTo>
                    <a:lnTo>
                      <a:pt x="35" y="30"/>
                    </a:lnTo>
                    <a:lnTo>
                      <a:pt x="33" y="30"/>
                    </a:lnTo>
                    <a:lnTo>
                      <a:pt x="33" y="30"/>
                    </a:lnTo>
                    <a:lnTo>
                      <a:pt x="32" y="30"/>
                    </a:lnTo>
                    <a:lnTo>
                      <a:pt x="32" y="29"/>
                    </a:lnTo>
                    <a:lnTo>
                      <a:pt x="30" y="29"/>
                    </a:lnTo>
                    <a:lnTo>
                      <a:pt x="30" y="29"/>
                    </a:lnTo>
                    <a:lnTo>
                      <a:pt x="28" y="29"/>
                    </a:lnTo>
                    <a:lnTo>
                      <a:pt x="28" y="28"/>
                    </a:lnTo>
                    <a:lnTo>
                      <a:pt x="27" y="28"/>
                    </a:lnTo>
                    <a:lnTo>
                      <a:pt x="27" y="28"/>
                    </a:lnTo>
                    <a:lnTo>
                      <a:pt x="27" y="28"/>
                    </a:lnTo>
                    <a:lnTo>
                      <a:pt x="27" y="26"/>
                    </a:lnTo>
                    <a:lnTo>
                      <a:pt x="26" y="26"/>
                    </a:lnTo>
                    <a:lnTo>
                      <a:pt x="26" y="26"/>
                    </a:lnTo>
                    <a:lnTo>
                      <a:pt x="26" y="26"/>
                    </a:lnTo>
                    <a:lnTo>
                      <a:pt x="26" y="25"/>
                    </a:lnTo>
                    <a:lnTo>
                      <a:pt x="26" y="25"/>
                    </a:lnTo>
                    <a:lnTo>
                      <a:pt x="26" y="25"/>
                    </a:lnTo>
                    <a:lnTo>
                      <a:pt x="26" y="25"/>
                    </a:lnTo>
                    <a:lnTo>
                      <a:pt x="26" y="23"/>
                    </a:lnTo>
                    <a:lnTo>
                      <a:pt x="25" y="23"/>
                    </a:lnTo>
                    <a:lnTo>
                      <a:pt x="25" y="22"/>
                    </a:lnTo>
                    <a:lnTo>
                      <a:pt x="25" y="22"/>
                    </a:lnTo>
                    <a:lnTo>
                      <a:pt x="25" y="20"/>
                    </a:lnTo>
                    <a:lnTo>
                      <a:pt x="25" y="20"/>
                    </a:lnTo>
                    <a:lnTo>
                      <a:pt x="25" y="19"/>
                    </a:lnTo>
                    <a:lnTo>
                      <a:pt x="25" y="19"/>
                    </a:lnTo>
                    <a:lnTo>
                      <a:pt x="25" y="17"/>
                    </a:lnTo>
                    <a:lnTo>
                      <a:pt x="23" y="17"/>
                    </a:lnTo>
                    <a:lnTo>
                      <a:pt x="23" y="17"/>
                    </a:lnTo>
                    <a:lnTo>
                      <a:pt x="22" y="17"/>
                    </a:lnTo>
                    <a:lnTo>
                      <a:pt x="22" y="15"/>
                    </a:lnTo>
                    <a:lnTo>
                      <a:pt x="20" y="15"/>
                    </a:lnTo>
                    <a:lnTo>
                      <a:pt x="20" y="13"/>
                    </a:lnTo>
                    <a:lnTo>
                      <a:pt x="18" y="12"/>
                    </a:lnTo>
                    <a:lnTo>
                      <a:pt x="18" y="10"/>
                    </a:lnTo>
                    <a:lnTo>
                      <a:pt x="16" y="10"/>
                    </a:lnTo>
                    <a:lnTo>
                      <a:pt x="15" y="9"/>
                    </a:lnTo>
                    <a:lnTo>
                      <a:pt x="13" y="9"/>
                    </a:lnTo>
                    <a:lnTo>
                      <a:pt x="13" y="7"/>
                    </a:lnTo>
                    <a:lnTo>
                      <a:pt x="12" y="7"/>
                    </a:lnTo>
                    <a:lnTo>
                      <a:pt x="12" y="5"/>
                    </a:lnTo>
                    <a:lnTo>
                      <a:pt x="12" y="5"/>
                    </a:lnTo>
                    <a:lnTo>
                      <a:pt x="12" y="4"/>
                    </a:lnTo>
                    <a:lnTo>
                      <a:pt x="10" y="4"/>
                    </a:lnTo>
                    <a:lnTo>
                      <a:pt x="10" y="4"/>
                    </a:lnTo>
                    <a:lnTo>
                      <a:pt x="9" y="4"/>
                    </a:lnTo>
                    <a:lnTo>
                      <a:pt x="9" y="4"/>
                    </a:lnTo>
                    <a:lnTo>
                      <a:pt x="7" y="4"/>
                    </a:lnTo>
                    <a:lnTo>
                      <a:pt x="7" y="4"/>
                    </a:lnTo>
                    <a:lnTo>
                      <a:pt x="5" y="4"/>
                    </a:lnTo>
                    <a:lnTo>
                      <a:pt x="5" y="2"/>
                    </a:lnTo>
                    <a:lnTo>
                      <a:pt x="3" y="2"/>
                    </a:lnTo>
                    <a:lnTo>
                      <a:pt x="3" y="2"/>
                    </a:lnTo>
                    <a:lnTo>
                      <a:pt x="1" y="2"/>
                    </a:lnTo>
                    <a:lnTo>
                      <a:pt x="1" y="1"/>
                    </a:lnTo>
                    <a:lnTo>
                      <a:pt x="1" y="1"/>
                    </a:lnTo>
                    <a:lnTo>
                      <a:pt x="1" y="1"/>
                    </a:lnTo>
                    <a:lnTo>
                      <a:pt x="1" y="1"/>
                    </a:lnTo>
                    <a:lnTo>
                      <a:pt x="1" y="0"/>
                    </a:lnTo>
                    <a:lnTo>
                      <a:pt x="0" y="1"/>
                    </a:lnTo>
                    <a:lnTo>
                      <a:pt x="0" y="1"/>
                    </a:lnTo>
                    <a:lnTo>
                      <a:pt x="0" y="2"/>
                    </a:lnTo>
                    <a:lnTo>
                      <a:pt x="1" y="2"/>
                    </a:lnTo>
                    <a:lnTo>
                      <a:pt x="1" y="4"/>
                    </a:lnTo>
                    <a:lnTo>
                      <a:pt x="3" y="4"/>
                    </a:lnTo>
                    <a:lnTo>
                      <a:pt x="4" y="6"/>
                    </a:lnTo>
                    <a:lnTo>
                      <a:pt x="6" y="6"/>
                    </a:lnTo>
                    <a:lnTo>
                      <a:pt x="6" y="8"/>
                    </a:lnTo>
                    <a:lnTo>
                      <a:pt x="8" y="9"/>
                    </a:lnTo>
                    <a:lnTo>
                      <a:pt x="10" y="11"/>
                    </a:lnTo>
                    <a:lnTo>
                      <a:pt x="11" y="11"/>
                    </a:lnTo>
                    <a:lnTo>
                      <a:pt x="11" y="13"/>
                    </a:lnTo>
                    <a:lnTo>
                      <a:pt x="13" y="13"/>
                    </a:lnTo>
                    <a:lnTo>
                      <a:pt x="13" y="13"/>
                    </a:lnTo>
                    <a:lnTo>
                      <a:pt x="15" y="13"/>
                    </a:lnTo>
                    <a:lnTo>
                      <a:pt x="15" y="15"/>
                    </a:lnTo>
                    <a:lnTo>
                      <a:pt x="15" y="15"/>
                    </a:lnTo>
                    <a:lnTo>
                      <a:pt x="15" y="16"/>
                    </a:lnTo>
                    <a:lnTo>
                      <a:pt x="16" y="16"/>
                    </a:lnTo>
                    <a:lnTo>
                      <a:pt x="16" y="18"/>
                    </a:lnTo>
                    <a:lnTo>
                      <a:pt x="16" y="18"/>
                    </a:lnTo>
                    <a:lnTo>
                      <a:pt x="16" y="18"/>
                    </a:lnTo>
                    <a:lnTo>
                      <a:pt x="18" y="18"/>
                    </a:lnTo>
                    <a:lnTo>
                      <a:pt x="18" y="20"/>
                    </a:lnTo>
                    <a:lnTo>
                      <a:pt x="18" y="20"/>
                    </a:lnTo>
                    <a:lnTo>
                      <a:pt x="18" y="20"/>
                    </a:lnTo>
                    <a:lnTo>
                      <a:pt x="20" y="20"/>
                    </a:lnTo>
                    <a:lnTo>
                      <a:pt x="20" y="20"/>
                    </a:lnTo>
                    <a:lnTo>
                      <a:pt x="21" y="20"/>
                    </a:lnTo>
                    <a:lnTo>
                      <a:pt x="21" y="20"/>
                    </a:lnTo>
                    <a:lnTo>
                      <a:pt x="22" y="20"/>
                    </a:lnTo>
                    <a:lnTo>
                      <a:pt x="21" y="21"/>
                    </a:lnTo>
                    <a:lnTo>
                      <a:pt x="21" y="21"/>
                    </a:lnTo>
                    <a:lnTo>
                      <a:pt x="20" y="21"/>
                    </a:lnTo>
                    <a:lnTo>
                      <a:pt x="20" y="21"/>
                    </a:lnTo>
                    <a:lnTo>
                      <a:pt x="18" y="21"/>
                    </a:lnTo>
                    <a:lnTo>
                      <a:pt x="18" y="21"/>
                    </a:lnTo>
                    <a:lnTo>
                      <a:pt x="18" y="21"/>
                    </a:lnTo>
                    <a:lnTo>
                      <a:pt x="18" y="21"/>
                    </a:lnTo>
                    <a:lnTo>
                      <a:pt x="16" y="23"/>
                    </a:lnTo>
                    <a:lnTo>
                      <a:pt x="16" y="23"/>
                    </a:lnTo>
                    <a:lnTo>
                      <a:pt x="16" y="23"/>
                    </a:lnTo>
                    <a:lnTo>
                      <a:pt x="16" y="23"/>
                    </a:lnTo>
                    <a:lnTo>
                      <a:pt x="15" y="25"/>
                    </a:lnTo>
                    <a:lnTo>
                      <a:pt x="15" y="25"/>
                    </a:lnTo>
                    <a:lnTo>
                      <a:pt x="15" y="25"/>
                    </a:lnTo>
                    <a:lnTo>
                      <a:pt x="15" y="25"/>
                    </a:lnTo>
                    <a:lnTo>
                      <a:pt x="15" y="26"/>
                    </a:lnTo>
                    <a:lnTo>
                      <a:pt x="15" y="26"/>
                    </a:lnTo>
                    <a:lnTo>
                      <a:pt x="15" y="26"/>
                    </a:lnTo>
                    <a:lnTo>
                      <a:pt x="15" y="26"/>
                    </a:lnTo>
                    <a:lnTo>
                      <a:pt x="15" y="26"/>
                    </a:lnTo>
                    <a:lnTo>
                      <a:pt x="15" y="26"/>
                    </a:lnTo>
                    <a:lnTo>
                      <a:pt x="15" y="26"/>
                    </a:lnTo>
                    <a:lnTo>
                      <a:pt x="17" y="26"/>
                    </a:lnTo>
                    <a:lnTo>
                      <a:pt x="17" y="26"/>
                    </a:lnTo>
                    <a:lnTo>
                      <a:pt x="17" y="26"/>
                    </a:lnTo>
                    <a:lnTo>
                      <a:pt x="17" y="26"/>
                    </a:lnTo>
                    <a:lnTo>
                      <a:pt x="19" y="26"/>
                    </a:lnTo>
                    <a:lnTo>
                      <a:pt x="19" y="26"/>
                    </a:lnTo>
                    <a:lnTo>
                      <a:pt x="20" y="26"/>
                    </a:lnTo>
                    <a:lnTo>
                      <a:pt x="20" y="26"/>
                    </a:lnTo>
                    <a:lnTo>
                      <a:pt x="21" y="26"/>
                    </a:lnTo>
                    <a:lnTo>
                      <a:pt x="20" y="27"/>
                    </a:lnTo>
                    <a:lnTo>
                      <a:pt x="20" y="27"/>
                    </a:lnTo>
                    <a:lnTo>
                      <a:pt x="20" y="27"/>
                    </a:lnTo>
                    <a:lnTo>
                      <a:pt x="20" y="27"/>
                    </a:lnTo>
                    <a:lnTo>
                      <a:pt x="20" y="28"/>
                    </a:lnTo>
                    <a:lnTo>
                      <a:pt x="20" y="28"/>
                    </a:lnTo>
                    <a:lnTo>
                      <a:pt x="20" y="28"/>
                    </a:lnTo>
                    <a:lnTo>
                      <a:pt x="20" y="28"/>
                    </a:lnTo>
                    <a:lnTo>
                      <a:pt x="20" y="30"/>
                    </a:lnTo>
                    <a:lnTo>
                      <a:pt x="20" y="30"/>
                    </a:lnTo>
                    <a:lnTo>
                      <a:pt x="20" y="30"/>
                    </a:lnTo>
                    <a:lnTo>
                      <a:pt x="21" y="30"/>
                    </a:lnTo>
                    <a:lnTo>
                      <a:pt x="21" y="30"/>
                    </a:lnTo>
                    <a:lnTo>
                      <a:pt x="21" y="30"/>
                    </a:lnTo>
                    <a:lnTo>
                      <a:pt x="21" y="30"/>
                    </a:lnTo>
                    <a:lnTo>
                      <a:pt x="22" y="30"/>
                    </a:lnTo>
                    <a:lnTo>
                      <a:pt x="22" y="30"/>
                    </a:lnTo>
                    <a:lnTo>
                      <a:pt x="22" y="30"/>
                    </a:lnTo>
                    <a:lnTo>
                      <a:pt x="22" y="30"/>
                    </a:lnTo>
                    <a:lnTo>
                      <a:pt x="22" y="30"/>
                    </a:lnTo>
                    <a:lnTo>
                      <a:pt x="22" y="30"/>
                    </a:lnTo>
                    <a:lnTo>
                      <a:pt x="22" y="30"/>
                    </a:lnTo>
                    <a:lnTo>
                      <a:pt x="22" y="30"/>
                    </a:lnTo>
                    <a:lnTo>
                      <a:pt x="23" y="30"/>
                    </a:lnTo>
                    <a:lnTo>
                      <a:pt x="23" y="30"/>
                    </a:lnTo>
                    <a:lnTo>
                      <a:pt x="23" y="30"/>
                    </a:lnTo>
                    <a:lnTo>
                      <a:pt x="23" y="30"/>
                    </a:lnTo>
                    <a:lnTo>
                      <a:pt x="23" y="30"/>
                    </a:lnTo>
                    <a:lnTo>
                      <a:pt x="23" y="30"/>
                    </a:lnTo>
                    <a:lnTo>
                      <a:pt x="23" y="30"/>
                    </a:lnTo>
                    <a:lnTo>
                      <a:pt x="23" y="30"/>
                    </a:lnTo>
                    <a:lnTo>
                      <a:pt x="25" y="29"/>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7" y="30"/>
                    </a:lnTo>
                    <a:lnTo>
                      <a:pt x="27" y="30"/>
                    </a:lnTo>
                    <a:lnTo>
                      <a:pt x="27" y="30"/>
                    </a:lnTo>
                    <a:lnTo>
                      <a:pt x="27" y="30"/>
                    </a:lnTo>
                    <a:lnTo>
                      <a:pt x="28" y="30"/>
                    </a:lnTo>
                    <a:lnTo>
                      <a:pt x="28" y="30"/>
                    </a:lnTo>
                    <a:lnTo>
                      <a:pt x="28" y="30"/>
                    </a:lnTo>
                    <a:lnTo>
                      <a:pt x="28" y="30"/>
                    </a:lnTo>
                    <a:lnTo>
                      <a:pt x="30" y="30"/>
                    </a:lnTo>
                    <a:lnTo>
                      <a:pt x="30" y="30"/>
                    </a:lnTo>
                    <a:lnTo>
                      <a:pt x="30" y="30"/>
                    </a:lnTo>
                    <a:lnTo>
                      <a:pt x="30" y="30"/>
                    </a:lnTo>
                    <a:lnTo>
                      <a:pt x="31" y="30"/>
                    </a:lnTo>
                    <a:lnTo>
                      <a:pt x="31" y="30"/>
                    </a:lnTo>
                    <a:lnTo>
                      <a:pt x="31" y="30"/>
                    </a:lnTo>
                    <a:lnTo>
                      <a:pt x="31"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lnTo>
                      <a:pt x="32" y="30"/>
                    </a:lnTo>
                  </a:path>
                </a:pathLst>
              </a:custGeom>
              <a:solidFill>
                <a:srgbClr val="006000"/>
              </a:solidFill>
              <a:ln w="9525">
                <a:noFill/>
                <a:round/>
                <a:headEnd type="none" w="med" len="med"/>
                <a:tailEnd type="none" w="med" len="med"/>
              </a:ln>
              <a:effectLst/>
            </p:spPr>
            <p:txBody>
              <a:bodyPr/>
              <a:lstStyle/>
              <a:p>
                <a:endParaRPr lang="en-US" dirty="0"/>
              </a:p>
            </p:txBody>
          </p:sp>
          <p:sp>
            <p:nvSpPr>
              <p:cNvPr id="2070" name="Freeform 22"/>
              <p:cNvSpPr>
                <a:spLocks/>
              </p:cNvSpPr>
              <p:nvPr/>
            </p:nvSpPr>
            <p:spPr bwMode="auto">
              <a:xfrm>
                <a:off x="1715" y="3884"/>
                <a:ext cx="40" cy="70"/>
              </a:xfrm>
              <a:custGeom>
                <a:avLst/>
                <a:gdLst/>
                <a:ahLst/>
                <a:cxnLst>
                  <a:cxn ang="0">
                    <a:pos x="22" y="31"/>
                  </a:cxn>
                  <a:cxn ang="0">
                    <a:pos x="22" y="32"/>
                  </a:cxn>
                  <a:cxn ang="0">
                    <a:pos x="18" y="39"/>
                  </a:cxn>
                  <a:cxn ang="0">
                    <a:pos x="17" y="39"/>
                  </a:cxn>
                  <a:cxn ang="0">
                    <a:pos x="17" y="40"/>
                  </a:cxn>
                  <a:cxn ang="0">
                    <a:pos x="17" y="40"/>
                  </a:cxn>
                  <a:cxn ang="0">
                    <a:pos x="18" y="40"/>
                  </a:cxn>
                  <a:cxn ang="0">
                    <a:pos x="23" y="40"/>
                  </a:cxn>
                  <a:cxn ang="0">
                    <a:pos x="25" y="42"/>
                  </a:cxn>
                  <a:cxn ang="0">
                    <a:pos x="25" y="44"/>
                  </a:cxn>
                  <a:cxn ang="0">
                    <a:pos x="25" y="44"/>
                  </a:cxn>
                  <a:cxn ang="0">
                    <a:pos x="25" y="46"/>
                  </a:cxn>
                  <a:cxn ang="0">
                    <a:pos x="30" y="48"/>
                  </a:cxn>
                  <a:cxn ang="0">
                    <a:pos x="30" y="48"/>
                  </a:cxn>
                  <a:cxn ang="0">
                    <a:pos x="27" y="51"/>
                  </a:cxn>
                  <a:cxn ang="0">
                    <a:pos x="25" y="54"/>
                  </a:cxn>
                  <a:cxn ang="0">
                    <a:pos x="22" y="55"/>
                  </a:cxn>
                  <a:cxn ang="0">
                    <a:pos x="22" y="57"/>
                  </a:cxn>
                  <a:cxn ang="0">
                    <a:pos x="22" y="59"/>
                  </a:cxn>
                  <a:cxn ang="0">
                    <a:pos x="13" y="64"/>
                  </a:cxn>
                  <a:cxn ang="0">
                    <a:pos x="7" y="69"/>
                  </a:cxn>
                  <a:cxn ang="0">
                    <a:pos x="10" y="69"/>
                  </a:cxn>
                  <a:cxn ang="0">
                    <a:pos x="20" y="68"/>
                  </a:cxn>
                  <a:cxn ang="0">
                    <a:pos x="34" y="58"/>
                  </a:cxn>
                  <a:cxn ang="0">
                    <a:pos x="30" y="56"/>
                  </a:cxn>
                  <a:cxn ang="0">
                    <a:pos x="28" y="56"/>
                  </a:cxn>
                  <a:cxn ang="0">
                    <a:pos x="29" y="56"/>
                  </a:cxn>
                  <a:cxn ang="0">
                    <a:pos x="31" y="54"/>
                  </a:cxn>
                  <a:cxn ang="0">
                    <a:pos x="35" y="54"/>
                  </a:cxn>
                  <a:cxn ang="0">
                    <a:pos x="36" y="50"/>
                  </a:cxn>
                  <a:cxn ang="0">
                    <a:pos x="36" y="46"/>
                  </a:cxn>
                  <a:cxn ang="0">
                    <a:pos x="35" y="46"/>
                  </a:cxn>
                  <a:cxn ang="0">
                    <a:pos x="38" y="44"/>
                  </a:cxn>
                  <a:cxn ang="0">
                    <a:pos x="37" y="43"/>
                  </a:cxn>
                  <a:cxn ang="0">
                    <a:pos x="31" y="40"/>
                  </a:cxn>
                  <a:cxn ang="0">
                    <a:pos x="29" y="39"/>
                  </a:cxn>
                  <a:cxn ang="0">
                    <a:pos x="26" y="31"/>
                  </a:cxn>
                  <a:cxn ang="0">
                    <a:pos x="16" y="29"/>
                  </a:cxn>
                  <a:cxn ang="0">
                    <a:pos x="15" y="24"/>
                  </a:cxn>
                  <a:cxn ang="0">
                    <a:pos x="15" y="19"/>
                  </a:cxn>
                  <a:cxn ang="0">
                    <a:pos x="11" y="16"/>
                  </a:cxn>
                  <a:cxn ang="0">
                    <a:pos x="6" y="12"/>
                  </a:cxn>
                  <a:cxn ang="0">
                    <a:pos x="0" y="2"/>
                  </a:cxn>
                  <a:cxn ang="0">
                    <a:pos x="0" y="7"/>
                  </a:cxn>
                  <a:cxn ang="0">
                    <a:pos x="7" y="16"/>
                  </a:cxn>
                  <a:cxn ang="0">
                    <a:pos x="8" y="19"/>
                  </a:cxn>
                  <a:cxn ang="0">
                    <a:pos x="8" y="22"/>
                  </a:cxn>
                  <a:cxn ang="0">
                    <a:pos x="7" y="24"/>
                  </a:cxn>
                  <a:cxn ang="0">
                    <a:pos x="7" y="25"/>
                  </a:cxn>
                  <a:cxn ang="0">
                    <a:pos x="9" y="27"/>
                  </a:cxn>
                  <a:cxn ang="0">
                    <a:pos x="9" y="29"/>
                  </a:cxn>
                  <a:cxn ang="0">
                    <a:pos x="11" y="29"/>
                  </a:cxn>
                  <a:cxn ang="0">
                    <a:pos x="15" y="30"/>
                  </a:cxn>
                  <a:cxn ang="0">
                    <a:pos x="15" y="31"/>
                  </a:cxn>
                  <a:cxn ang="0">
                    <a:pos x="17" y="31"/>
                  </a:cxn>
                  <a:cxn ang="0">
                    <a:pos x="21" y="31"/>
                  </a:cxn>
                  <a:cxn ang="0">
                    <a:pos x="22" y="31"/>
                  </a:cxn>
                </a:cxnLst>
                <a:rect l="0" t="0" r="r" b="b"/>
                <a:pathLst>
                  <a:path w="40" h="70">
                    <a:moveTo>
                      <a:pt x="22" y="31"/>
                    </a:move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2"/>
                    </a:lnTo>
                    <a:lnTo>
                      <a:pt x="22" y="32"/>
                    </a:lnTo>
                    <a:lnTo>
                      <a:pt x="22" y="32"/>
                    </a:lnTo>
                    <a:lnTo>
                      <a:pt x="23" y="32"/>
                    </a:lnTo>
                    <a:lnTo>
                      <a:pt x="22" y="34"/>
                    </a:lnTo>
                    <a:lnTo>
                      <a:pt x="22" y="34"/>
                    </a:lnTo>
                    <a:lnTo>
                      <a:pt x="22" y="34"/>
                    </a:lnTo>
                    <a:lnTo>
                      <a:pt x="22" y="34"/>
                    </a:lnTo>
                    <a:lnTo>
                      <a:pt x="20" y="36"/>
                    </a:lnTo>
                    <a:lnTo>
                      <a:pt x="20" y="36"/>
                    </a:lnTo>
                    <a:lnTo>
                      <a:pt x="20" y="38"/>
                    </a:lnTo>
                    <a:lnTo>
                      <a:pt x="20" y="38"/>
                    </a:lnTo>
                    <a:lnTo>
                      <a:pt x="18" y="39"/>
                    </a:lnTo>
                    <a:lnTo>
                      <a:pt x="18" y="39"/>
                    </a:lnTo>
                    <a:lnTo>
                      <a:pt x="18" y="39"/>
                    </a:lnTo>
                    <a:lnTo>
                      <a:pt x="18"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39"/>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7" y="40"/>
                    </a:lnTo>
                    <a:lnTo>
                      <a:pt x="18" y="40"/>
                    </a:lnTo>
                    <a:lnTo>
                      <a:pt x="18" y="40"/>
                    </a:lnTo>
                    <a:lnTo>
                      <a:pt x="19" y="40"/>
                    </a:lnTo>
                    <a:lnTo>
                      <a:pt x="19" y="40"/>
                    </a:lnTo>
                    <a:lnTo>
                      <a:pt x="21" y="40"/>
                    </a:lnTo>
                    <a:lnTo>
                      <a:pt x="21" y="40"/>
                    </a:lnTo>
                    <a:lnTo>
                      <a:pt x="21" y="40"/>
                    </a:lnTo>
                    <a:lnTo>
                      <a:pt x="21" y="40"/>
                    </a:lnTo>
                    <a:lnTo>
                      <a:pt x="23" y="40"/>
                    </a:lnTo>
                    <a:lnTo>
                      <a:pt x="23" y="40"/>
                    </a:lnTo>
                    <a:lnTo>
                      <a:pt x="23" y="40"/>
                    </a:lnTo>
                    <a:lnTo>
                      <a:pt x="23" y="40"/>
                    </a:lnTo>
                    <a:lnTo>
                      <a:pt x="25" y="39"/>
                    </a:lnTo>
                    <a:lnTo>
                      <a:pt x="25" y="40"/>
                    </a:lnTo>
                    <a:lnTo>
                      <a:pt x="25" y="40"/>
                    </a:lnTo>
                    <a:lnTo>
                      <a:pt x="25" y="40"/>
                    </a:lnTo>
                    <a:lnTo>
                      <a:pt x="25" y="40"/>
                    </a:lnTo>
                    <a:lnTo>
                      <a:pt x="25" y="40"/>
                    </a:lnTo>
                    <a:lnTo>
                      <a:pt x="25" y="40"/>
                    </a:lnTo>
                    <a:lnTo>
                      <a:pt x="25" y="40"/>
                    </a:lnTo>
                    <a:lnTo>
                      <a:pt x="25" y="40"/>
                    </a:lnTo>
                    <a:lnTo>
                      <a:pt x="25" y="42"/>
                    </a:lnTo>
                    <a:lnTo>
                      <a:pt x="25" y="42"/>
                    </a:lnTo>
                    <a:lnTo>
                      <a:pt x="25" y="42"/>
                    </a:lnTo>
                    <a:lnTo>
                      <a:pt x="25" y="42"/>
                    </a:lnTo>
                    <a:lnTo>
                      <a:pt x="25" y="43"/>
                    </a:lnTo>
                    <a:lnTo>
                      <a:pt x="25" y="43"/>
                    </a:lnTo>
                    <a:lnTo>
                      <a:pt x="25" y="43"/>
                    </a:lnTo>
                    <a:lnTo>
                      <a:pt x="25" y="43"/>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4"/>
                    </a:lnTo>
                    <a:lnTo>
                      <a:pt x="25" y="46"/>
                    </a:lnTo>
                    <a:lnTo>
                      <a:pt x="25" y="46"/>
                    </a:lnTo>
                    <a:lnTo>
                      <a:pt x="25" y="46"/>
                    </a:lnTo>
                    <a:lnTo>
                      <a:pt x="25" y="46"/>
                    </a:lnTo>
                    <a:lnTo>
                      <a:pt x="25" y="46"/>
                    </a:lnTo>
                    <a:lnTo>
                      <a:pt x="25" y="46"/>
                    </a:lnTo>
                    <a:lnTo>
                      <a:pt x="25" y="46"/>
                    </a:lnTo>
                    <a:lnTo>
                      <a:pt x="26" y="46"/>
                    </a:lnTo>
                    <a:lnTo>
                      <a:pt x="26" y="46"/>
                    </a:lnTo>
                    <a:lnTo>
                      <a:pt x="26" y="46"/>
                    </a:lnTo>
                    <a:lnTo>
                      <a:pt x="26" y="46"/>
                    </a:lnTo>
                    <a:lnTo>
                      <a:pt x="28" y="46"/>
                    </a:lnTo>
                    <a:lnTo>
                      <a:pt x="28" y="46"/>
                    </a:lnTo>
                    <a:lnTo>
                      <a:pt x="28" y="46"/>
                    </a:lnTo>
                    <a:lnTo>
                      <a:pt x="28" y="46"/>
                    </a:lnTo>
                    <a:lnTo>
                      <a:pt x="30" y="46"/>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30" y="48"/>
                    </a:lnTo>
                    <a:lnTo>
                      <a:pt x="29" y="49"/>
                    </a:lnTo>
                    <a:lnTo>
                      <a:pt x="29" y="49"/>
                    </a:lnTo>
                    <a:lnTo>
                      <a:pt x="29" y="49"/>
                    </a:lnTo>
                    <a:lnTo>
                      <a:pt x="29" y="49"/>
                    </a:lnTo>
                    <a:lnTo>
                      <a:pt x="27" y="51"/>
                    </a:lnTo>
                    <a:lnTo>
                      <a:pt x="27" y="51"/>
                    </a:lnTo>
                    <a:lnTo>
                      <a:pt x="27" y="51"/>
                    </a:lnTo>
                    <a:lnTo>
                      <a:pt x="27" y="51"/>
                    </a:lnTo>
                    <a:lnTo>
                      <a:pt x="25" y="53"/>
                    </a:lnTo>
                    <a:lnTo>
                      <a:pt x="25" y="53"/>
                    </a:lnTo>
                    <a:lnTo>
                      <a:pt x="25" y="53"/>
                    </a:lnTo>
                    <a:lnTo>
                      <a:pt x="25" y="53"/>
                    </a:lnTo>
                    <a:lnTo>
                      <a:pt x="25" y="54"/>
                    </a:lnTo>
                    <a:lnTo>
                      <a:pt x="25" y="54"/>
                    </a:lnTo>
                    <a:lnTo>
                      <a:pt x="25" y="54"/>
                    </a:lnTo>
                    <a:lnTo>
                      <a:pt x="25" y="54"/>
                    </a:lnTo>
                    <a:lnTo>
                      <a:pt x="24" y="55"/>
                    </a:lnTo>
                    <a:lnTo>
                      <a:pt x="24" y="55"/>
                    </a:lnTo>
                    <a:lnTo>
                      <a:pt x="24" y="55"/>
                    </a:lnTo>
                    <a:lnTo>
                      <a:pt x="24" y="55"/>
                    </a:lnTo>
                    <a:lnTo>
                      <a:pt x="23" y="55"/>
                    </a:lnTo>
                    <a:lnTo>
                      <a:pt x="23" y="55"/>
                    </a:lnTo>
                    <a:lnTo>
                      <a:pt x="23" y="55"/>
                    </a:lnTo>
                    <a:lnTo>
                      <a:pt x="23" y="55"/>
                    </a:lnTo>
                    <a:lnTo>
                      <a:pt x="22" y="55"/>
                    </a:lnTo>
                    <a:lnTo>
                      <a:pt x="22" y="55"/>
                    </a:lnTo>
                    <a:lnTo>
                      <a:pt x="22" y="55"/>
                    </a:lnTo>
                    <a:lnTo>
                      <a:pt x="22" y="55"/>
                    </a:lnTo>
                    <a:lnTo>
                      <a:pt x="22" y="55"/>
                    </a:lnTo>
                    <a:lnTo>
                      <a:pt x="22" y="55"/>
                    </a:lnTo>
                    <a:lnTo>
                      <a:pt x="22" y="55"/>
                    </a:lnTo>
                    <a:lnTo>
                      <a:pt x="22" y="55"/>
                    </a:lnTo>
                    <a:lnTo>
                      <a:pt x="22" y="57"/>
                    </a:lnTo>
                    <a:lnTo>
                      <a:pt x="22" y="57"/>
                    </a:lnTo>
                    <a:lnTo>
                      <a:pt x="22" y="57"/>
                    </a:lnTo>
                    <a:lnTo>
                      <a:pt x="22" y="57"/>
                    </a:lnTo>
                    <a:lnTo>
                      <a:pt x="22" y="58"/>
                    </a:lnTo>
                    <a:lnTo>
                      <a:pt x="22" y="58"/>
                    </a:lnTo>
                    <a:lnTo>
                      <a:pt x="22" y="58"/>
                    </a:lnTo>
                    <a:lnTo>
                      <a:pt x="23" y="58"/>
                    </a:lnTo>
                    <a:lnTo>
                      <a:pt x="23" y="59"/>
                    </a:lnTo>
                    <a:lnTo>
                      <a:pt x="23" y="59"/>
                    </a:lnTo>
                    <a:lnTo>
                      <a:pt x="23" y="59"/>
                    </a:lnTo>
                    <a:lnTo>
                      <a:pt x="23" y="59"/>
                    </a:lnTo>
                    <a:lnTo>
                      <a:pt x="22" y="59"/>
                    </a:lnTo>
                    <a:lnTo>
                      <a:pt x="22" y="59"/>
                    </a:lnTo>
                    <a:lnTo>
                      <a:pt x="22" y="59"/>
                    </a:lnTo>
                    <a:lnTo>
                      <a:pt x="22" y="59"/>
                    </a:lnTo>
                    <a:lnTo>
                      <a:pt x="20" y="61"/>
                    </a:lnTo>
                    <a:lnTo>
                      <a:pt x="19" y="61"/>
                    </a:lnTo>
                    <a:lnTo>
                      <a:pt x="17" y="62"/>
                    </a:lnTo>
                    <a:lnTo>
                      <a:pt x="17" y="62"/>
                    </a:lnTo>
                    <a:lnTo>
                      <a:pt x="15" y="64"/>
                    </a:lnTo>
                    <a:lnTo>
                      <a:pt x="14" y="64"/>
                    </a:lnTo>
                    <a:lnTo>
                      <a:pt x="13" y="64"/>
                    </a:lnTo>
                    <a:lnTo>
                      <a:pt x="13" y="64"/>
                    </a:lnTo>
                    <a:lnTo>
                      <a:pt x="11" y="66"/>
                    </a:lnTo>
                    <a:lnTo>
                      <a:pt x="10" y="66"/>
                    </a:lnTo>
                    <a:lnTo>
                      <a:pt x="8" y="68"/>
                    </a:lnTo>
                    <a:lnTo>
                      <a:pt x="8" y="68"/>
                    </a:lnTo>
                    <a:lnTo>
                      <a:pt x="7" y="68"/>
                    </a:lnTo>
                    <a:lnTo>
                      <a:pt x="7" y="68"/>
                    </a:lnTo>
                    <a:lnTo>
                      <a:pt x="7" y="68"/>
                    </a:lnTo>
                    <a:lnTo>
                      <a:pt x="7" y="68"/>
                    </a:lnTo>
                    <a:lnTo>
                      <a:pt x="7" y="69"/>
                    </a:lnTo>
                    <a:lnTo>
                      <a:pt x="7" y="69"/>
                    </a:lnTo>
                    <a:lnTo>
                      <a:pt x="7" y="69"/>
                    </a:lnTo>
                    <a:lnTo>
                      <a:pt x="7" y="69"/>
                    </a:lnTo>
                    <a:lnTo>
                      <a:pt x="7" y="69"/>
                    </a:lnTo>
                    <a:lnTo>
                      <a:pt x="7" y="69"/>
                    </a:lnTo>
                    <a:lnTo>
                      <a:pt x="7" y="69"/>
                    </a:lnTo>
                    <a:lnTo>
                      <a:pt x="9" y="69"/>
                    </a:lnTo>
                    <a:lnTo>
                      <a:pt x="9" y="69"/>
                    </a:lnTo>
                    <a:lnTo>
                      <a:pt x="10" y="69"/>
                    </a:lnTo>
                    <a:lnTo>
                      <a:pt x="10" y="69"/>
                    </a:lnTo>
                    <a:lnTo>
                      <a:pt x="12" y="69"/>
                    </a:lnTo>
                    <a:lnTo>
                      <a:pt x="12" y="69"/>
                    </a:lnTo>
                    <a:lnTo>
                      <a:pt x="13" y="69"/>
                    </a:lnTo>
                    <a:lnTo>
                      <a:pt x="13" y="69"/>
                    </a:lnTo>
                    <a:lnTo>
                      <a:pt x="15" y="69"/>
                    </a:lnTo>
                    <a:lnTo>
                      <a:pt x="15" y="69"/>
                    </a:lnTo>
                    <a:lnTo>
                      <a:pt x="16" y="69"/>
                    </a:lnTo>
                    <a:lnTo>
                      <a:pt x="17" y="69"/>
                    </a:lnTo>
                    <a:lnTo>
                      <a:pt x="19" y="68"/>
                    </a:lnTo>
                    <a:lnTo>
                      <a:pt x="20" y="68"/>
                    </a:lnTo>
                    <a:lnTo>
                      <a:pt x="22" y="66"/>
                    </a:lnTo>
                    <a:lnTo>
                      <a:pt x="24" y="65"/>
                    </a:lnTo>
                    <a:lnTo>
                      <a:pt x="25" y="63"/>
                    </a:lnTo>
                    <a:lnTo>
                      <a:pt x="26" y="63"/>
                    </a:lnTo>
                    <a:lnTo>
                      <a:pt x="28" y="61"/>
                    </a:lnTo>
                    <a:lnTo>
                      <a:pt x="30" y="61"/>
                    </a:lnTo>
                    <a:lnTo>
                      <a:pt x="32" y="59"/>
                    </a:lnTo>
                    <a:lnTo>
                      <a:pt x="32" y="59"/>
                    </a:lnTo>
                    <a:lnTo>
                      <a:pt x="34" y="58"/>
                    </a:lnTo>
                    <a:lnTo>
                      <a:pt x="34" y="58"/>
                    </a:lnTo>
                    <a:lnTo>
                      <a:pt x="35" y="56"/>
                    </a:lnTo>
                    <a:lnTo>
                      <a:pt x="34" y="56"/>
                    </a:lnTo>
                    <a:lnTo>
                      <a:pt x="34" y="56"/>
                    </a:lnTo>
                    <a:lnTo>
                      <a:pt x="34" y="56"/>
                    </a:lnTo>
                    <a:lnTo>
                      <a:pt x="34" y="56"/>
                    </a:lnTo>
                    <a:lnTo>
                      <a:pt x="32" y="56"/>
                    </a:lnTo>
                    <a:lnTo>
                      <a:pt x="32" y="56"/>
                    </a:lnTo>
                    <a:lnTo>
                      <a:pt x="32" y="56"/>
                    </a:lnTo>
                    <a:lnTo>
                      <a:pt x="32" y="56"/>
                    </a:lnTo>
                    <a:lnTo>
                      <a:pt x="30" y="56"/>
                    </a:lnTo>
                    <a:lnTo>
                      <a:pt x="30" y="56"/>
                    </a:lnTo>
                    <a:lnTo>
                      <a:pt x="29" y="56"/>
                    </a:lnTo>
                    <a:lnTo>
                      <a:pt x="29" y="56"/>
                    </a:lnTo>
                    <a:lnTo>
                      <a:pt x="28" y="56"/>
                    </a:lnTo>
                    <a:lnTo>
                      <a:pt x="28" y="56"/>
                    </a:lnTo>
                    <a:lnTo>
                      <a:pt x="28" y="56"/>
                    </a:lnTo>
                    <a:lnTo>
                      <a:pt x="28" y="56"/>
                    </a:lnTo>
                    <a:lnTo>
                      <a:pt x="28" y="56"/>
                    </a:lnTo>
                    <a:lnTo>
                      <a:pt x="28" y="56"/>
                    </a:lnTo>
                    <a:lnTo>
                      <a:pt x="28" y="56"/>
                    </a:lnTo>
                    <a:lnTo>
                      <a:pt x="28" y="56"/>
                    </a:lnTo>
                    <a:lnTo>
                      <a:pt x="28" y="56"/>
                    </a:lnTo>
                    <a:lnTo>
                      <a:pt x="28" y="56"/>
                    </a:lnTo>
                    <a:lnTo>
                      <a:pt x="28" y="56"/>
                    </a:lnTo>
                    <a:lnTo>
                      <a:pt x="29" y="56"/>
                    </a:lnTo>
                    <a:lnTo>
                      <a:pt x="29" y="56"/>
                    </a:lnTo>
                    <a:lnTo>
                      <a:pt x="29" y="56"/>
                    </a:lnTo>
                    <a:lnTo>
                      <a:pt x="29" y="56"/>
                    </a:lnTo>
                    <a:lnTo>
                      <a:pt x="29" y="56"/>
                    </a:lnTo>
                    <a:lnTo>
                      <a:pt x="29" y="56"/>
                    </a:lnTo>
                    <a:lnTo>
                      <a:pt x="29" y="56"/>
                    </a:lnTo>
                    <a:lnTo>
                      <a:pt x="29" y="56"/>
                    </a:lnTo>
                    <a:lnTo>
                      <a:pt x="30" y="54"/>
                    </a:lnTo>
                    <a:lnTo>
                      <a:pt x="30" y="54"/>
                    </a:lnTo>
                    <a:lnTo>
                      <a:pt x="30" y="54"/>
                    </a:lnTo>
                    <a:lnTo>
                      <a:pt x="30" y="54"/>
                    </a:lnTo>
                    <a:lnTo>
                      <a:pt x="31" y="54"/>
                    </a:lnTo>
                    <a:lnTo>
                      <a:pt x="31" y="54"/>
                    </a:lnTo>
                    <a:lnTo>
                      <a:pt x="31" y="54"/>
                    </a:lnTo>
                    <a:lnTo>
                      <a:pt x="31" y="54"/>
                    </a:lnTo>
                    <a:lnTo>
                      <a:pt x="33" y="54"/>
                    </a:lnTo>
                    <a:lnTo>
                      <a:pt x="33" y="54"/>
                    </a:lnTo>
                    <a:lnTo>
                      <a:pt x="33" y="54"/>
                    </a:lnTo>
                    <a:lnTo>
                      <a:pt x="33" y="54"/>
                    </a:lnTo>
                    <a:lnTo>
                      <a:pt x="34" y="54"/>
                    </a:lnTo>
                    <a:lnTo>
                      <a:pt x="34" y="54"/>
                    </a:lnTo>
                    <a:lnTo>
                      <a:pt x="34" y="54"/>
                    </a:lnTo>
                    <a:lnTo>
                      <a:pt x="34" y="54"/>
                    </a:lnTo>
                    <a:lnTo>
                      <a:pt x="35" y="54"/>
                    </a:lnTo>
                    <a:lnTo>
                      <a:pt x="35" y="54"/>
                    </a:lnTo>
                    <a:lnTo>
                      <a:pt x="35" y="54"/>
                    </a:lnTo>
                    <a:lnTo>
                      <a:pt x="35" y="54"/>
                    </a:lnTo>
                    <a:lnTo>
                      <a:pt x="35" y="53"/>
                    </a:lnTo>
                    <a:lnTo>
                      <a:pt x="35" y="53"/>
                    </a:lnTo>
                    <a:lnTo>
                      <a:pt x="35" y="52"/>
                    </a:lnTo>
                    <a:lnTo>
                      <a:pt x="35" y="52"/>
                    </a:lnTo>
                    <a:lnTo>
                      <a:pt x="36" y="50"/>
                    </a:lnTo>
                    <a:lnTo>
                      <a:pt x="36" y="50"/>
                    </a:lnTo>
                    <a:lnTo>
                      <a:pt x="36" y="50"/>
                    </a:lnTo>
                    <a:lnTo>
                      <a:pt x="36" y="50"/>
                    </a:lnTo>
                    <a:lnTo>
                      <a:pt x="37" y="49"/>
                    </a:lnTo>
                    <a:lnTo>
                      <a:pt x="37" y="49"/>
                    </a:lnTo>
                    <a:lnTo>
                      <a:pt x="37" y="48"/>
                    </a:lnTo>
                    <a:lnTo>
                      <a:pt x="37" y="48"/>
                    </a:lnTo>
                    <a:lnTo>
                      <a:pt x="39" y="46"/>
                    </a:lnTo>
                    <a:lnTo>
                      <a:pt x="37" y="46"/>
                    </a:lnTo>
                    <a:lnTo>
                      <a:pt x="37" y="46"/>
                    </a:lnTo>
                    <a:lnTo>
                      <a:pt x="37" y="46"/>
                    </a:lnTo>
                    <a:lnTo>
                      <a:pt x="37" y="46"/>
                    </a:lnTo>
                    <a:lnTo>
                      <a:pt x="36" y="46"/>
                    </a:lnTo>
                    <a:lnTo>
                      <a:pt x="36" y="46"/>
                    </a:lnTo>
                    <a:lnTo>
                      <a:pt x="36" y="46"/>
                    </a:lnTo>
                    <a:lnTo>
                      <a:pt x="36" y="46"/>
                    </a:lnTo>
                    <a:lnTo>
                      <a:pt x="35" y="46"/>
                    </a:lnTo>
                    <a:lnTo>
                      <a:pt x="35" y="46"/>
                    </a:lnTo>
                    <a:lnTo>
                      <a:pt x="35" y="46"/>
                    </a:lnTo>
                    <a:lnTo>
                      <a:pt x="35" y="46"/>
                    </a:lnTo>
                    <a:lnTo>
                      <a:pt x="35" y="46"/>
                    </a:lnTo>
                    <a:lnTo>
                      <a:pt x="35" y="46"/>
                    </a:lnTo>
                    <a:lnTo>
                      <a:pt x="35" y="46"/>
                    </a:lnTo>
                    <a:lnTo>
                      <a:pt x="35" y="44"/>
                    </a:lnTo>
                    <a:lnTo>
                      <a:pt x="35" y="44"/>
                    </a:lnTo>
                    <a:lnTo>
                      <a:pt x="35" y="44"/>
                    </a:lnTo>
                    <a:lnTo>
                      <a:pt x="35" y="44"/>
                    </a:lnTo>
                    <a:lnTo>
                      <a:pt x="36" y="44"/>
                    </a:lnTo>
                    <a:lnTo>
                      <a:pt x="36" y="44"/>
                    </a:lnTo>
                    <a:lnTo>
                      <a:pt x="36" y="44"/>
                    </a:lnTo>
                    <a:lnTo>
                      <a:pt x="36" y="44"/>
                    </a:lnTo>
                    <a:lnTo>
                      <a:pt x="38" y="44"/>
                    </a:lnTo>
                    <a:lnTo>
                      <a:pt x="38" y="44"/>
                    </a:lnTo>
                    <a:lnTo>
                      <a:pt x="38" y="44"/>
                    </a:lnTo>
                    <a:lnTo>
                      <a:pt x="38" y="44"/>
                    </a:lnTo>
                    <a:lnTo>
                      <a:pt x="39" y="44"/>
                    </a:lnTo>
                    <a:lnTo>
                      <a:pt x="39" y="44"/>
                    </a:lnTo>
                    <a:lnTo>
                      <a:pt x="39" y="44"/>
                    </a:lnTo>
                    <a:lnTo>
                      <a:pt x="39" y="44"/>
                    </a:lnTo>
                    <a:lnTo>
                      <a:pt x="39" y="43"/>
                    </a:lnTo>
                    <a:lnTo>
                      <a:pt x="37" y="43"/>
                    </a:lnTo>
                    <a:lnTo>
                      <a:pt x="37" y="43"/>
                    </a:lnTo>
                    <a:lnTo>
                      <a:pt x="37" y="43"/>
                    </a:lnTo>
                    <a:lnTo>
                      <a:pt x="37" y="42"/>
                    </a:lnTo>
                    <a:lnTo>
                      <a:pt x="35" y="42"/>
                    </a:lnTo>
                    <a:lnTo>
                      <a:pt x="35" y="42"/>
                    </a:lnTo>
                    <a:lnTo>
                      <a:pt x="35" y="42"/>
                    </a:lnTo>
                    <a:lnTo>
                      <a:pt x="35" y="40"/>
                    </a:lnTo>
                    <a:lnTo>
                      <a:pt x="34" y="40"/>
                    </a:lnTo>
                    <a:lnTo>
                      <a:pt x="34" y="40"/>
                    </a:lnTo>
                    <a:lnTo>
                      <a:pt x="33" y="40"/>
                    </a:lnTo>
                    <a:lnTo>
                      <a:pt x="33" y="40"/>
                    </a:lnTo>
                    <a:lnTo>
                      <a:pt x="31" y="40"/>
                    </a:lnTo>
                    <a:lnTo>
                      <a:pt x="31" y="40"/>
                    </a:lnTo>
                    <a:lnTo>
                      <a:pt x="30" y="40"/>
                    </a:lnTo>
                    <a:lnTo>
                      <a:pt x="30" y="40"/>
                    </a:lnTo>
                    <a:lnTo>
                      <a:pt x="29" y="40"/>
                    </a:lnTo>
                    <a:lnTo>
                      <a:pt x="29" y="40"/>
                    </a:lnTo>
                    <a:lnTo>
                      <a:pt x="29" y="40"/>
                    </a:lnTo>
                    <a:lnTo>
                      <a:pt x="29" y="39"/>
                    </a:lnTo>
                    <a:lnTo>
                      <a:pt x="29" y="39"/>
                    </a:lnTo>
                    <a:lnTo>
                      <a:pt x="29" y="39"/>
                    </a:lnTo>
                    <a:lnTo>
                      <a:pt x="29" y="39"/>
                    </a:lnTo>
                    <a:lnTo>
                      <a:pt x="29" y="38"/>
                    </a:lnTo>
                    <a:lnTo>
                      <a:pt x="28" y="38"/>
                    </a:lnTo>
                    <a:lnTo>
                      <a:pt x="28" y="36"/>
                    </a:lnTo>
                    <a:lnTo>
                      <a:pt x="28" y="36"/>
                    </a:lnTo>
                    <a:lnTo>
                      <a:pt x="28" y="34"/>
                    </a:lnTo>
                    <a:lnTo>
                      <a:pt x="28" y="34"/>
                    </a:lnTo>
                    <a:lnTo>
                      <a:pt x="28" y="32"/>
                    </a:lnTo>
                    <a:lnTo>
                      <a:pt x="28" y="32"/>
                    </a:lnTo>
                    <a:lnTo>
                      <a:pt x="28" y="31"/>
                    </a:lnTo>
                    <a:lnTo>
                      <a:pt x="26" y="31"/>
                    </a:lnTo>
                    <a:lnTo>
                      <a:pt x="26" y="31"/>
                    </a:lnTo>
                    <a:lnTo>
                      <a:pt x="25" y="31"/>
                    </a:lnTo>
                    <a:lnTo>
                      <a:pt x="25" y="31"/>
                    </a:lnTo>
                    <a:lnTo>
                      <a:pt x="23" y="31"/>
                    </a:lnTo>
                    <a:lnTo>
                      <a:pt x="23" y="31"/>
                    </a:lnTo>
                    <a:lnTo>
                      <a:pt x="21" y="31"/>
                    </a:lnTo>
                    <a:lnTo>
                      <a:pt x="21" y="29"/>
                    </a:lnTo>
                    <a:lnTo>
                      <a:pt x="19" y="29"/>
                    </a:lnTo>
                    <a:lnTo>
                      <a:pt x="18" y="29"/>
                    </a:lnTo>
                    <a:lnTo>
                      <a:pt x="16" y="29"/>
                    </a:lnTo>
                    <a:lnTo>
                      <a:pt x="16" y="27"/>
                    </a:lnTo>
                    <a:lnTo>
                      <a:pt x="15" y="27"/>
                    </a:lnTo>
                    <a:lnTo>
                      <a:pt x="15" y="27"/>
                    </a:lnTo>
                    <a:lnTo>
                      <a:pt x="15" y="27"/>
                    </a:lnTo>
                    <a:lnTo>
                      <a:pt x="15" y="25"/>
                    </a:lnTo>
                    <a:lnTo>
                      <a:pt x="15" y="25"/>
                    </a:lnTo>
                    <a:lnTo>
                      <a:pt x="15" y="25"/>
                    </a:lnTo>
                    <a:lnTo>
                      <a:pt x="15" y="25"/>
                    </a:lnTo>
                    <a:lnTo>
                      <a:pt x="15" y="24"/>
                    </a:lnTo>
                    <a:lnTo>
                      <a:pt x="15" y="24"/>
                    </a:lnTo>
                    <a:lnTo>
                      <a:pt x="15" y="24"/>
                    </a:lnTo>
                    <a:lnTo>
                      <a:pt x="15" y="24"/>
                    </a:lnTo>
                    <a:lnTo>
                      <a:pt x="15" y="22"/>
                    </a:lnTo>
                    <a:lnTo>
                      <a:pt x="15" y="22"/>
                    </a:lnTo>
                    <a:lnTo>
                      <a:pt x="15" y="22"/>
                    </a:lnTo>
                    <a:lnTo>
                      <a:pt x="15" y="22"/>
                    </a:lnTo>
                    <a:lnTo>
                      <a:pt x="15" y="20"/>
                    </a:lnTo>
                    <a:lnTo>
                      <a:pt x="15" y="20"/>
                    </a:lnTo>
                    <a:lnTo>
                      <a:pt x="15" y="19"/>
                    </a:lnTo>
                    <a:lnTo>
                      <a:pt x="15" y="19"/>
                    </a:lnTo>
                    <a:lnTo>
                      <a:pt x="15" y="18"/>
                    </a:lnTo>
                    <a:lnTo>
                      <a:pt x="14" y="18"/>
                    </a:lnTo>
                    <a:lnTo>
                      <a:pt x="14" y="18"/>
                    </a:lnTo>
                    <a:lnTo>
                      <a:pt x="14" y="18"/>
                    </a:lnTo>
                    <a:lnTo>
                      <a:pt x="14" y="18"/>
                    </a:lnTo>
                    <a:lnTo>
                      <a:pt x="13" y="18"/>
                    </a:lnTo>
                    <a:lnTo>
                      <a:pt x="13" y="18"/>
                    </a:lnTo>
                    <a:lnTo>
                      <a:pt x="13" y="18"/>
                    </a:lnTo>
                    <a:lnTo>
                      <a:pt x="13" y="16"/>
                    </a:lnTo>
                    <a:lnTo>
                      <a:pt x="11" y="16"/>
                    </a:lnTo>
                    <a:lnTo>
                      <a:pt x="11" y="16"/>
                    </a:lnTo>
                    <a:lnTo>
                      <a:pt x="11" y="16"/>
                    </a:lnTo>
                    <a:lnTo>
                      <a:pt x="11" y="14"/>
                    </a:lnTo>
                    <a:lnTo>
                      <a:pt x="9" y="14"/>
                    </a:lnTo>
                    <a:lnTo>
                      <a:pt x="9" y="14"/>
                    </a:lnTo>
                    <a:lnTo>
                      <a:pt x="9" y="14"/>
                    </a:lnTo>
                    <a:lnTo>
                      <a:pt x="9" y="12"/>
                    </a:lnTo>
                    <a:lnTo>
                      <a:pt x="7" y="12"/>
                    </a:lnTo>
                    <a:lnTo>
                      <a:pt x="7" y="12"/>
                    </a:lnTo>
                    <a:lnTo>
                      <a:pt x="6" y="12"/>
                    </a:lnTo>
                    <a:lnTo>
                      <a:pt x="6" y="11"/>
                    </a:lnTo>
                    <a:lnTo>
                      <a:pt x="4" y="11"/>
                    </a:lnTo>
                    <a:lnTo>
                      <a:pt x="4" y="9"/>
                    </a:lnTo>
                    <a:lnTo>
                      <a:pt x="4" y="8"/>
                    </a:lnTo>
                    <a:lnTo>
                      <a:pt x="4" y="6"/>
                    </a:lnTo>
                    <a:lnTo>
                      <a:pt x="3" y="6"/>
                    </a:lnTo>
                    <a:lnTo>
                      <a:pt x="3" y="4"/>
                    </a:lnTo>
                    <a:lnTo>
                      <a:pt x="1" y="4"/>
                    </a:lnTo>
                    <a:lnTo>
                      <a:pt x="1" y="2"/>
                    </a:lnTo>
                    <a:lnTo>
                      <a:pt x="0" y="2"/>
                    </a:lnTo>
                    <a:lnTo>
                      <a:pt x="0" y="1"/>
                    </a:lnTo>
                    <a:lnTo>
                      <a:pt x="0" y="1"/>
                    </a:lnTo>
                    <a:lnTo>
                      <a:pt x="0" y="0"/>
                    </a:lnTo>
                    <a:lnTo>
                      <a:pt x="0" y="1"/>
                    </a:lnTo>
                    <a:lnTo>
                      <a:pt x="0" y="1"/>
                    </a:lnTo>
                    <a:lnTo>
                      <a:pt x="0" y="2"/>
                    </a:lnTo>
                    <a:lnTo>
                      <a:pt x="0" y="2"/>
                    </a:lnTo>
                    <a:lnTo>
                      <a:pt x="0" y="4"/>
                    </a:lnTo>
                    <a:lnTo>
                      <a:pt x="0" y="5"/>
                    </a:lnTo>
                    <a:lnTo>
                      <a:pt x="0" y="7"/>
                    </a:lnTo>
                    <a:lnTo>
                      <a:pt x="2" y="7"/>
                    </a:lnTo>
                    <a:lnTo>
                      <a:pt x="2" y="9"/>
                    </a:lnTo>
                    <a:lnTo>
                      <a:pt x="2" y="10"/>
                    </a:lnTo>
                    <a:lnTo>
                      <a:pt x="2" y="12"/>
                    </a:lnTo>
                    <a:lnTo>
                      <a:pt x="4" y="12"/>
                    </a:lnTo>
                    <a:lnTo>
                      <a:pt x="4" y="14"/>
                    </a:lnTo>
                    <a:lnTo>
                      <a:pt x="5" y="14"/>
                    </a:lnTo>
                    <a:lnTo>
                      <a:pt x="5" y="14"/>
                    </a:lnTo>
                    <a:lnTo>
                      <a:pt x="7" y="14"/>
                    </a:lnTo>
                    <a:lnTo>
                      <a:pt x="7" y="16"/>
                    </a:lnTo>
                    <a:lnTo>
                      <a:pt x="7" y="16"/>
                    </a:lnTo>
                    <a:lnTo>
                      <a:pt x="7" y="16"/>
                    </a:lnTo>
                    <a:lnTo>
                      <a:pt x="7" y="16"/>
                    </a:lnTo>
                    <a:lnTo>
                      <a:pt x="7" y="17"/>
                    </a:lnTo>
                    <a:lnTo>
                      <a:pt x="7" y="17"/>
                    </a:lnTo>
                    <a:lnTo>
                      <a:pt x="7" y="17"/>
                    </a:lnTo>
                    <a:lnTo>
                      <a:pt x="8" y="17"/>
                    </a:lnTo>
                    <a:lnTo>
                      <a:pt x="8" y="19"/>
                    </a:lnTo>
                    <a:lnTo>
                      <a:pt x="8" y="19"/>
                    </a:lnTo>
                    <a:lnTo>
                      <a:pt x="8" y="19"/>
                    </a:lnTo>
                    <a:lnTo>
                      <a:pt x="8" y="19"/>
                    </a:lnTo>
                    <a:lnTo>
                      <a:pt x="8" y="19"/>
                    </a:lnTo>
                    <a:lnTo>
                      <a:pt x="8" y="19"/>
                    </a:lnTo>
                    <a:lnTo>
                      <a:pt x="8" y="19"/>
                    </a:lnTo>
                    <a:lnTo>
                      <a:pt x="9" y="19"/>
                    </a:lnTo>
                    <a:lnTo>
                      <a:pt x="8" y="21"/>
                    </a:lnTo>
                    <a:lnTo>
                      <a:pt x="8" y="21"/>
                    </a:lnTo>
                    <a:lnTo>
                      <a:pt x="8" y="21"/>
                    </a:lnTo>
                    <a:lnTo>
                      <a:pt x="8" y="21"/>
                    </a:lnTo>
                    <a:lnTo>
                      <a:pt x="8" y="22"/>
                    </a:lnTo>
                    <a:lnTo>
                      <a:pt x="8" y="22"/>
                    </a:lnTo>
                    <a:lnTo>
                      <a:pt x="8" y="22"/>
                    </a:lnTo>
                    <a:lnTo>
                      <a:pt x="8" y="22"/>
                    </a:lnTo>
                    <a:lnTo>
                      <a:pt x="7" y="24"/>
                    </a:lnTo>
                    <a:lnTo>
                      <a:pt x="7" y="24"/>
                    </a:lnTo>
                    <a:lnTo>
                      <a:pt x="7" y="24"/>
                    </a:lnTo>
                    <a:lnTo>
                      <a:pt x="7" y="24"/>
                    </a:lnTo>
                    <a:lnTo>
                      <a:pt x="7" y="24"/>
                    </a:lnTo>
                    <a:lnTo>
                      <a:pt x="7" y="24"/>
                    </a:lnTo>
                    <a:lnTo>
                      <a:pt x="7" y="24"/>
                    </a:lnTo>
                    <a:lnTo>
                      <a:pt x="7" y="24"/>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9" y="25"/>
                    </a:lnTo>
                    <a:lnTo>
                      <a:pt x="9" y="27"/>
                    </a:lnTo>
                    <a:lnTo>
                      <a:pt x="9" y="27"/>
                    </a:lnTo>
                    <a:lnTo>
                      <a:pt x="9" y="27"/>
                    </a:lnTo>
                    <a:lnTo>
                      <a:pt x="9" y="27"/>
                    </a:lnTo>
                    <a:lnTo>
                      <a:pt x="9" y="28"/>
                    </a:lnTo>
                    <a:lnTo>
                      <a:pt x="9" y="28"/>
                    </a:lnTo>
                    <a:lnTo>
                      <a:pt x="9" y="28"/>
                    </a:lnTo>
                    <a:lnTo>
                      <a:pt x="9" y="28"/>
                    </a:lnTo>
                    <a:lnTo>
                      <a:pt x="9" y="29"/>
                    </a:lnTo>
                    <a:lnTo>
                      <a:pt x="9" y="29"/>
                    </a:lnTo>
                    <a:lnTo>
                      <a:pt x="9" y="29"/>
                    </a:lnTo>
                    <a:lnTo>
                      <a:pt x="9" y="29"/>
                    </a:lnTo>
                    <a:lnTo>
                      <a:pt x="9" y="29"/>
                    </a:lnTo>
                    <a:lnTo>
                      <a:pt x="9" y="29"/>
                    </a:lnTo>
                    <a:lnTo>
                      <a:pt x="9" y="29"/>
                    </a:lnTo>
                    <a:lnTo>
                      <a:pt x="9" y="29"/>
                    </a:lnTo>
                    <a:lnTo>
                      <a:pt x="9" y="29"/>
                    </a:lnTo>
                    <a:lnTo>
                      <a:pt x="9" y="29"/>
                    </a:lnTo>
                    <a:lnTo>
                      <a:pt x="9" y="29"/>
                    </a:lnTo>
                    <a:lnTo>
                      <a:pt x="11" y="29"/>
                    </a:lnTo>
                    <a:lnTo>
                      <a:pt x="11" y="29"/>
                    </a:lnTo>
                    <a:lnTo>
                      <a:pt x="11" y="29"/>
                    </a:lnTo>
                    <a:lnTo>
                      <a:pt x="11" y="29"/>
                    </a:lnTo>
                    <a:lnTo>
                      <a:pt x="13" y="29"/>
                    </a:lnTo>
                    <a:lnTo>
                      <a:pt x="13" y="29"/>
                    </a:lnTo>
                    <a:lnTo>
                      <a:pt x="13" y="29"/>
                    </a:lnTo>
                    <a:lnTo>
                      <a:pt x="13" y="29"/>
                    </a:lnTo>
                    <a:lnTo>
                      <a:pt x="14" y="29"/>
                    </a:lnTo>
                    <a:lnTo>
                      <a:pt x="14" y="29"/>
                    </a:lnTo>
                    <a:lnTo>
                      <a:pt x="14" y="29"/>
                    </a:lnTo>
                    <a:lnTo>
                      <a:pt x="14" y="29"/>
                    </a:lnTo>
                    <a:lnTo>
                      <a:pt x="15" y="29"/>
                    </a:lnTo>
                    <a:lnTo>
                      <a:pt x="15" y="30"/>
                    </a:lnTo>
                    <a:lnTo>
                      <a:pt x="15" y="30"/>
                    </a:lnTo>
                    <a:lnTo>
                      <a:pt x="15" y="30"/>
                    </a:lnTo>
                    <a:lnTo>
                      <a:pt x="15" y="30"/>
                    </a:lnTo>
                    <a:lnTo>
                      <a:pt x="15" y="30"/>
                    </a:lnTo>
                    <a:lnTo>
                      <a:pt x="15" y="30"/>
                    </a:lnTo>
                    <a:lnTo>
                      <a:pt x="15" y="30"/>
                    </a:lnTo>
                    <a:lnTo>
                      <a:pt x="15" y="30"/>
                    </a:lnTo>
                    <a:lnTo>
                      <a:pt x="15" y="31"/>
                    </a:lnTo>
                    <a:lnTo>
                      <a:pt x="15" y="31"/>
                    </a:lnTo>
                    <a:lnTo>
                      <a:pt x="15" y="31"/>
                    </a:lnTo>
                    <a:lnTo>
                      <a:pt x="15" y="31"/>
                    </a:lnTo>
                    <a:lnTo>
                      <a:pt x="15" y="31"/>
                    </a:lnTo>
                    <a:lnTo>
                      <a:pt x="15" y="31"/>
                    </a:lnTo>
                    <a:lnTo>
                      <a:pt x="15" y="31"/>
                    </a:lnTo>
                    <a:lnTo>
                      <a:pt x="17" y="31"/>
                    </a:lnTo>
                    <a:lnTo>
                      <a:pt x="17" y="31"/>
                    </a:lnTo>
                    <a:lnTo>
                      <a:pt x="17" y="31"/>
                    </a:lnTo>
                    <a:lnTo>
                      <a:pt x="17" y="31"/>
                    </a:lnTo>
                    <a:lnTo>
                      <a:pt x="17" y="31"/>
                    </a:lnTo>
                    <a:lnTo>
                      <a:pt x="17" y="31"/>
                    </a:lnTo>
                    <a:lnTo>
                      <a:pt x="17" y="31"/>
                    </a:lnTo>
                    <a:lnTo>
                      <a:pt x="17" y="31"/>
                    </a:lnTo>
                    <a:lnTo>
                      <a:pt x="19" y="31"/>
                    </a:lnTo>
                    <a:lnTo>
                      <a:pt x="19" y="31"/>
                    </a:lnTo>
                    <a:lnTo>
                      <a:pt x="19" y="31"/>
                    </a:lnTo>
                    <a:lnTo>
                      <a:pt x="19" y="31"/>
                    </a:lnTo>
                    <a:lnTo>
                      <a:pt x="21" y="31"/>
                    </a:lnTo>
                    <a:lnTo>
                      <a:pt x="21" y="31"/>
                    </a:lnTo>
                    <a:lnTo>
                      <a:pt x="21" y="31"/>
                    </a:lnTo>
                    <a:lnTo>
                      <a:pt x="21"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path>
                </a:pathLst>
              </a:custGeom>
              <a:solidFill>
                <a:srgbClr val="001000"/>
              </a:solidFill>
              <a:ln w="9525">
                <a:noFill/>
                <a:round/>
                <a:headEnd type="none" w="med" len="med"/>
                <a:tailEnd type="none" w="med" len="med"/>
              </a:ln>
              <a:effectLst/>
            </p:spPr>
            <p:txBody>
              <a:bodyPr/>
              <a:lstStyle/>
              <a:p>
                <a:endParaRPr lang="en-US" dirty="0"/>
              </a:p>
            </p:txBody>
          </p:sp>
          <p:sp>
            <p:nvSpPr>
              <p:cNvPr id="2071" name="Freeform 23"/>
              <p:cNvSpPr>
                <a:spLocks/>
              </p:cNvSpPr>
              <p:nvPr/>
            </p:nvSpPr>
            <p:spPr bwMode="auto">
              <a:xfrm>
                <a:off x="1681" y="3939"/>
                <a:ext cx="50" cy="26"/>
              </a:xfrm>
              <a:custGeom>
                <a:avLst/>
                <a:gdLst/>
                <a:ahLst/>
                <a:cxnLst>
                  <a:cxn ang="0">
                    <a:pos x="30" y="23"/>
                  </a:cxn>
                  <a:cxn ang="0">
                    <a:pos x="28" y="21"/>
                  </a:cxn>
                  <a:cxn ang="0">
                    <a:pos x="30" y="15"/>
                  </a:cxn>
                  <a:cxn ang="0">
                    <a:pos x="39" y="13"/>
                  </a:cxn>
                  <a:cxn ang="0">
                    <a:pos x="46" y="9"/>
                  </a:cxn>
                  <a:cxn ang="0">
                    <a:pos x="47" y="9"/>
                  </a:cxn>
                  <a:cxn ang="0">
                    <a:pos x="42" y="9"/>
                  </a:cxn>
                  <a:cxn ang="0">
                    <a:pos x="38" y="9"/>
                  </a:cxn>
                  <a:cxn ang="0">
                    <a:pos x="37" y="7"/>
                  </a:cxn>
                  <a:cxn ang="0">
                    <a:pos x="39" y="7"/>
                  </a:cxn>
                  <a:cxn ang="0">
                    <a:pos x="43" y="7"/>
                  </a:cxn>
                  <a:cxn ang="0">
                    <a:pos x="42" y="6"/>
                  </a:cxn>
                  <a:cxn ang="0">
                    <a:pos x="38" y="7"/>
                  </a:cxn>
                  <a:cxn ang="0">
                    <a:pos x="36" y="7"/>
                  </a:cxn>
                  <a:cxn ang="0">
                    <a:pos x="35" y="7"/>
                  </a:cxn>
                  <a:cxn ang="0">
                    <a:pos x="34" y="7"/>
                  </a:cxn>
                  <a:cxn ang="0">
                    <a:pos x="30" y="13"/>
                  </a:cxn>
                  <a:cxn ang="0">
                    <a:pos x="27" y="14"/>
                  </a:cxn>
                  <a:cxn ang="0">
                    <a:pos x="27" y="13"/>
                  </a:cxn>
                  <a:cxn ang="0">
                    <a:pos x="27" y="11"/>
                  </a:cxn>
                  <a:cxn ang="0">
                    <a:pos x="27" y="7"/>
                  </a:cxn>
                  <a:cxn ang="0">
                    <a:pos x="26" y="4"/>
                  </a:cxn>
                  <a:cxn ang="0">
                    <a:pos x="24" y="3"/>
                  </a:cxn>
                  <a:cxn ang="0">
                    <a:pos x="24" y="2"/>
                  </a:cxn>
                  <a:cxn ang="0">
                    <a:pos x="25" y="3"/>
                  </a:cxn>
                  <a:cxn ang="0">
                    <a:pos x="23" y="4"/>
                  </a:cxn>
                  <a:cxn ang="0">
                    <a:pos x="23" y="5"/>
                  </a:cxn>
                  <a:cxn ang="0">
                    <a:pos x="23" y="5"/>
                  </a:cxn>
                  <a:cxn ang="0">
                    <a:pos x="23" y="7"/>
                  </a:cxn>
                  <a:cxn ang="0">
                    <a:pos x="20" y="7"/>
                  </a:cxn>
                  <a:cxn ang="0">
                    <a:pos x="15" y="5"/>
                  </a:cxn>
                  <a:cxn ang="0">
                    <a:pos x="13" y="5"/>
                  </a:cxn>
                  <a:cxn ang="0">
                    <a:pos x="10" y="5"/>
                  </a:cxn>
                  <a:cxn ang="0">
                    <a:pos x="5" y="5"/>
                  </a:cxn>
                  <a:cxn ang="0">
                    <a:pos x="6" y="6"/>
                  </a:cxn>
                  <a:cxn ang="0">
                    <a:pos x="10" y="6"/>
                  </a:cxn>
                  <a:cxn ang="0">
                    <a:pos x="17" y="7"/>
                  </a:cxn>
                  <a:cxn ang="0">
                    <a:pos x="20" y="9"/>
                  </a:cxn>
                  <a:cxn ang="0">
                    <a:pos x="19" y="13"/>
                  </a:cxn>
                  <a:cxn ang="0">
                    <a:pos x="19" y="14"/>
                  </a:cxn>
                  <a:cxn ang="0">
                    <a:pos x="16" y="14"/>
                  </a:cxn>
                  <a:cxn ang="0">
                    <a:pos x="11" y="14"/>
                  </a:cxn>
                  <a:cxn ang="0">
                    <a:pos x="7" y="13"/>
                  </a:cxn>
                  <a:cxn ang="0">
                    <a:pos x="2" y="13"/>
                  </a:cxn>
                  <a:cxn ang="0">
                    <a:pos x="0" y="9"/>
                  </a:cxn>
                  <a:cxn ang="0">
                    <a:pos x="3" y="9"/>
                  </a:cxn>
                  <a:cxn ang="0">
                    <a:pos x="10" y="14"/>
                  </a:cxn>
                  <a:cxn ang="0">
                    <a:pos x="17" y="15"/>
                  </a:cxn>
                  <a:cxn ang="0">
                    <a:pos x="18" y="19"/>
                  </a:cxn>
                  <a:cxn ang="0">
                    <a:pos x="18" y="21"/>
                  </a:cxn>
                  <a:cxn ang="0">
                    <a:pos x="17" y="23"/>
                  </a:cxn>
                  <a:cxn ang="0">
                    <a:pos x="16" y="24"/>
                  </a:cxn>
                  <a:cxn ang="0">
                    <a:pos x="13" y="25"/>
                  </a:cxn>
                  <a:cxn ang="0">
                    <a:pos x="13" y="25"/>
                  </a:cxn>
                  <a:cxn ang="0">
                    <a:pos x="23" y="24"/>
                  </a:cxn>
                  <a:cxn ang="0">
                    <a:pos x="31" y="24"/>
                  </a:cxn>
                </a:cxnLst>
                <a:rect l="0" t="0" r="r" b="b"/>
                <a:pathLst>
                  <a:path w="50" h="26">
                    <a:moveTo>
                      <a:pt x="33" y="23"/>
                    </a:moveTo>
                    <a:lnTo>
                      <a:pt x="31" y="23"/>
                    </a:lnTo>
                    <a:lnTo>
                      <a:pt x="31" y="23"/>
                    </a:lnTo>
                    <a:lnTo>
                      <a:pt x="31" y="23"/>
                    </a:lnTo>
                    <a:lnTo>
                      <a:pt x="31" y="23"/>
                    </a:lnTo>
                    <a:lnTo>
                      <a:pt x="30" y="23"/>
                    </a:lnTo>
                    <a:lnTo>
                      <a:pt x="30" y="23"/>
                    </a:lnTo>
                    <a:lnTo>
                      <a:pt x="30" y="23"/>
                    </a:lnTo>
                    <a:lnTo>
                      <a:pt x="30" y="21"/>
                    </a:lnTo>
                    <a:lnTo>
                      <a:pt x="28" y="21"/>
                    </a:lnTo>
                    <a:lnTo>
                      <a:pt x="28" y="21"/>
                    </a:lnTo>
                    <a:lnTo>
                      <a:pt x="28" y="21"/>
                    </a:lnTo>
                    <a:lnTo>
                      <a:pt x="28" y="19"/>
                    </a:lnTo>
                    <a:lnTo>
                      <a:pt x="28" y="19"/>
                    </a:lnTo>
                    <a:lnTo>
                      <a:pt x="28" y="17"/>
                    </a:lnTo>
                    <a:lnTo>
                      <a:pt x="28" y="17"/>
                    </a:lnTo>
                    <a:lnTo>
                      <a:pt x="30" y="15"/>
                    </a:lnTo>
                    <a:lnTo>
                      <a:pt x="30" y="15"/>
                    </a:lnTo>
                    <a:lnTo>
                      <a:pt x="31" y="15"/>
                    </a:lnTo>
                    <a:lnTo>
                      <a:pt x="32" y="15"/>
                    </a:lnTo>
                    <a:lnTo>
                      <a:pt x="34" y="14"/>
                    </a:lnTo>
                    <a:lnTo>
                      <a:pt x="35" y="14"/>
                    </a:lnTo>
                    <a:lnTo>
                      <a:pt x="37" y="13"/>
                    </a:lnTo>
                    <a:lnTo>
                      <a:pt x="39" y="13"/>
                    </a:lnTo>
                    <a:lnTo>
                      <a:pt x="41" y="11"/>
                    </a:lnTo>
                    <a:lnTo>
                      <a:pt x="41" y="11"/>
                    </a:lnTo>
                    <a:lnTo>
                      <a:pt x="43" y="11"/>
                    </a:lnTo>
                    <a:lnTo>
                      <a:pt x="44" y="11"/>
                    </a:lnTo>
                    <a:lnTo>
                      <a:pt x="46" y="9"/>
                    </a:lnTo>
                    <a:lnTo>
                      <a:pt x="46" y="9"/>
                    </a:lnTo>
                    <a:lnTo>
                      <a:pt x="48" y="9"/>
                    </a:lnTo>
                    <a:lnTo>
                      <a:pt x="48" y="9"/>
                    </a:lnTo>
                    <a:lnTo>
                      <a:pt x="49" y="7"/>
                    </a:lnTo>
                    <a:lnTo>
                      <a:pt x="48" y="9"/>
                    </a:lnTo>
                    <a:lnTo>
                      <a:pt x="48" y="9"/>
                    </a:lnTo>
                    <a:lnTo>
                      <a:pt x="47" y="9"/>
                    </a:lnTo>
                    <a:lnTo>
                      <a:pt x="47" y="9"/>
                    </a:lnTo>
                    <a:lnTo>
                      <a:pt x="45" y="9"/>
                    </a:lnTo>
                    <a:lnTo>
                      <a:pt x="45" y="9"/>
                    </a:lnTo>
                    <a:lnTo>
                      <a:pt x="44" y="9"/>
                    </a:lnTo>
                    <a:lnTo>
                      <a:pt x="44" y="9"/>
                    </a:lnTo>
                    <a:lnTo>
                      <a:pt x="42" y="9"/>
                    </a:lnTo>
                    <a:lnTo>
                      <a:pt x="42" y="9"/>
                    </a:lnTo>
                    <a:lnTo>
                      <a:pt x="40" y="9"/>
                    </a:lnTo>
                    <a:lnTo>
                      <a:pt x="40" y="9"/>
                    </a:lnTo>
                    <a:lnTo>
                      <a:pt x="38" y="9"/>
                    </a:lnTo>
                    <a:lnTo>
                      <a:pt x="38" y="9"/>
                    </a:lnTo>
                    <a:lnTo>
                      <a:pt x="38" y="9"/>
                    </a:lnTo>
                    <a:lnTo>
                      <a:pt x="38" y="7"/>
                    </a:lnTo>
                    <a:lnTo>
                      <a:pt x="37" y="7"/>
                    </a:lnTo>
                    <a:lnTo>
                      <a:pt x="37" y="7"/>
                    </a:lnTo>
                    <a:lnTo>
                      <a:pt x="37" y="7"/>
                    </a:lnTo>
                    <a:lnTo>
                      <a:pt x="37" y="7"/>
                    </a:lnTo>
                    <a:lnTo>
                      <a:pt x="37" y="7"/>
                    </a:lnTo>
                    <a:lnTo>
                      <a:pt x="37" y="7"/>
                    </a:lnTo>
                    <a:lnTo>
                      <a:pt x="37" y="7"/>
                    </a:lnTo>
                    <a:lnTo>
                      <a:pt x="39" y="7"/>
                    </a:lnTo>
                    <a:lnTo>
                      <a:pt x="39" y="7"/>
                    </a:lnTo>
                    <a:lnTo>
                      <a:pt x="39" y="7"/>
                    </a:lnTo>
                    <a:lnTo>
                      <a:pt x="39" y="7"/>
                    </a:lnTo>
                    <a:lnTo>
                      <a:pt x="41" y="7"/>
                    </a:lnTo>
                    <a:lnTo>
                      <a:pt x="41" y="7"/>
                    </a:lnTo>
                    <a:lnTo>
                      <a:pt x="41" y="7"/>
                    </a:lnTo>
                    <a:lnTo>
                      <a:pt x="41" y="7"/>
                    </a:lnTo>
                    <a:lnTo>
                      <a:pt x="43" y="7"/>
                    </a:lnTo>
                    <a:lnTo>
                      <a:pt x="43" y="7"/>
                    </a:lnTo>
                    <a:lnTo>
                      <a:pt x="43" y="7"/>
                    </a:lnTo>
                    <a:lnTo>
                      <a:pt x="43" y="7"/>
                    </a:lnTo>
                    <a:lnTo>
                      <a:pt x="43" y="6"/>
                    </a:lnTo>
                    <a:lnTo>
                      <a:pt x="42" y="6"/>
                    </a:lnTo>
                    <a:lnTo>
                      <a:pt x="42" y="6"/>
                    </a:lnTo>
                    <a:lnTo>
                      <a:pt x="42" y="6"/>
                    </a:lnTo>
                    <a:lnTo>
                      <a:pt x="42" y="6"/>
                    </a:lnTo>
                    <a:lnTo>
                      <a:pt x="40" y="7"/>
                    </a:lnTo>
                    <a:lnTo>
                      <a:pt x="40" y="7"/>
                    </a:lnTo>
                    <a:lnTo>
                      <a:pt x="40" y="7"/>
                    </a:lnTo>
                    <a:lnTo>
                      <a:pt x="40" y="7"/>
                    </a:lnTo>
                    <a:lnTo>
                      <a:pt x="38" y="7"/>
                    </a:lnTo>
                    <a:lnTo>
                      <a:pt x="38" y="7"/>
                    </a:lnTo>
                    <a:lnTo>
                      <a:pt x="38" y="7"/>
                    </a:lnTo>
                    <a:lnTo>
                      <a:pt x="38" y="7"/>
                    </a:lnTo>
                    <a:lnTo>
                      <a:pt x="36" y="7"/>
                    </a:lnTo>
                    <a:lnTo>
                      <a:pt x="36" y="7"/>
                    </a:lnTo>
                    <a:lnTo>
                      <a:pt x="36" y="7"/>
                    </a:lnTo>
                    <a:lnTo>
                      <a:pt x="36" y="7"/>
                    </a:lnTo>
                    <a:lnTo>
                      <a:pt x="36" y="7"/>
                    </a:lnTo>
                    <a:lnTo>
                      <a:pt x="36" y="7"/>
                    </a:lnTo>
                    <a:lnTo>
                      <a:pt x="36" y="7"/>
                    </a:lnTo>
                    <a:lnTo>
                      <a:pt x="36" y="7"/>
                    </a:lnTo>
                    <a:lnTo>
                      <a:pt x="35" y="7"/>
                    </a:lnTo>
                    <a:lnTo>
                      <a:pt x="35" y="7"/>
                    </a:lnTo>
                    <a:lnTo>
                      <a:pt x="35" y="7"/>
                    </a:lnTo>
                    <a:lnTo>
                      <a:pt x="35" y="7"/>
                    </a:lnTo>
                    <a:lnTo>
                      <a:pt x="34" y="7"/>
                    </a:lnTo>
                    <a:lnTo>
                      <a:pt x="34" y="7"/>
                    </a:lnTo>
                    <a:lnTo>
                      <a:pt x="34" y="7"/>
                    </a:lnTo>
                    <a:lnTo>
                      <a:pt x="34" y="7"/>
                    </a:lnTo>
                    <a:lnTo>
                      <a:pt x="33" y="9"/>
                    </a:lnTo>
                    <a:lnTo>
                      <a:pt x="33" y="9"/>
                    </a:lnTo>
                    <a:lnTo>
                      <a:pt x="32" y="11"/>
                    </a:lnTo>
                    <a:lnTo>
                      <a:pt x="32" y="11"/>
                    </a:lnTo>
                    <a:lnTo>
                      <a:pt x="30" y="13"/>
                    </a:lnTo>
                    <a:lnTo>
                      <a:pt x="30" y="13"/>
                    </a:lnTo>
                    <a:lnTo>
                      <a:pt x="30" y="13"/>
                    </a:lnTo>
                    <a:lnTo>
                      <a:pt x="30" y="13"/>
                    </a:lnTo>
                    <a:lnTo>
                      <a:pt x="28" y="14"/>
                    </a:lnTo>
                    <a:lnTo>
                      <a:pt x="28" y="14"/>
                    </a:lnTo>
                    <a:lnTo>
                      <a:pt x="27" y="14"/>
                    </a:lnTo>
                    <a:lnTo>
                      <a:pt x="27" y="14"/>
                    </a:lnTo>
                    <a:lnTo>
                      <a:pt x="27" y="14"/>
                    </a:lnTo>
                    <a:lnTo>
                      <a:pt x="27" y="14"/>
                    </a:lnTo>
                    <a:lnTo>
                      <a:pt x="27" y="14"/>
                    </a:lnTo>
                    <a:lnTo>
                      <a:pt x="27" y="13"/>
                    </a:lnTo>
                    <a:lnTo>
                      <a:pt x="27" y="13"/>
                    </a:lnTo>
                    <a:lnTo>
                      <a:pt x="27" y="13"/>
                    </a:lnTo>
                    <a:lnTo>
                      <a:pt x="27" y="13"/>
                    </a:lnTo>
                    <a:lnTo>
                      <a:pt x="27" y="12"/>
                    </a:lnTo>
                    <a:lnTo>
                      <a:pt x="27" y="12"/>
                    </a:lnTo>
                    <a:lnTo>
                      <a:pt x="27" y="11"/>
                    </a:lnTo>
                    <a:lnTo>
                      <a:pt x="27" y="11"/>
                    </a:lnTo>
                    <a:lnTo>
                      <a:pt x="27" y="9"/>
                    </a:lnTo>
                    <a:lnTo>
                      <a:pt x="27" y="9"/>
                    </a:lnTo>
                    <a:lnTo>
                      <a:pt x="27" y="9"/>
                    </a:lnTo>
                    <a:lnTo>
                      <a:pt x="27" y="9"/>
                    </a:lnTo>
                    <a:lnTo>
                      <a:pt x="27" y="7"/>
                    </a:lnTo>
                    <a:lnTo>
                      <a:pt x="27" y="7"/>
                    </a:lnTo>
                    <a:lnTo>
                      <a:pt x="27" y="6"/>
                    </a:lnTo>
                    <a:lnTo>
                      <a:pt x="27" y="6"/>
                    </a:lnTo>
                    <a:lnTo>
                      <a:pt x="28" y="4"/>
                    </a:lnTo>
                    <a:lnTo>
                      <a:pt x="26" y="4"/>
                    </a:lnTo>
                    <a:lnTo>
                      <a:pt x="26" y="4"/>
                    </a:lnTo>
                    <a:lnTo>
                      <a:pt x="26" y="4"/>
                    </a:lnTo>
                    <a:lnTo>
                      <a:pt x="26" y="4"/>
                    </a:lnTo>
                    <a:lnTo>
                      <a:pt x="25" y="4"/>
                    </a:lnTo>
                    <a:lnTo>
                      <a:pt x="25" y="4"/>
                    </a:lnTo>
                    <a:lnTo>
                      <a:pt x="25" y="4"/>
                    </a:lnTo>
                    <a:lnTo>
                      <a:pt x="25" y="3"/>
                    </a:lnTo>
                    <a:lnTo>
                      <a:pt x="24" y="3"/>
                    </a:lnTo>
                    <a:lnTo>
                      <a:pt x="24" y="3"/>
                    </a:lnTo>
                    <a:lnTo>
                      <a:pt x="24" y="3"/>
                    </a:lnTo>
                    <a:lnTo>
                      <a:pt x="24" y="2"/>
                    </a:lnTo>
                    <a:lnTo>
                      <a:pt x="24" y="2"/>
                    </a:lnTo>
                    <a:lnTo>
                      <a:pt x="24" y="2"/>
                    </a:lnTo>
                    <a:lnTo>
                      <a:pt x="24" y="2"/>
                    </a:lnTo>
                    <a:lnTo>
                      <a:pt x="25" y="0"/>
                    </a:lnTo>
                    <a:lnTo>
                      <a:pt x="25" y="1"/>
                    </a:lnTo>
                    <a:lnTo>
                      <a:pt x="25" y="1"/>
                    </a:lnTo>
                    <a:lnTo>
                      <a:pt x="25" y="1"/>
                    </a:lnTo>
                    <a:lnTo>
                      <a:pt x="25" y="1"/>
                    </a:lnTo>
                    <a:lnTo>
                      <a:pt x="25" y="3"/>
                    </a:lnTo>
                    <a:lnTo>
                      <a:pt x="25" y="3"/>
                    </a:lnTo>
                    <a:lnTo>
                      <a:pt x="25" y="3"/>
                    </a:lnTo>
                    <a:lnTo>
                      <a:pt x="25" y="3"/>
                    </a:lnTo>
                    <a:lnTo>
                      <a:pt x="23" y="4"/>
                    </a:lnTo>
                    <a:lnTo>
                      <a:pt x="23" y="4"/>
                    </a:lnTo>
                    <a:lnTo>
                      <a:pt x="23" y="4"/>
                    </a:lnTo>
                    <a:lnTo>
                      <a:pt x="23" y="4"/>
                    </a:lnTo>
                    <a:lnTo>
                      <a:pt x="23" y="4"/>
                    </a:lnTo>
                    <a:lnTo>
                      <a:pt x="23" y="4"/>
                    </a:lnTo>
                    <a:lnTo>
                      <a:pt x="23" y="4"/>
                    </a:lnTo>
                    <a:lnTo>
                      <a:pt x="23" y="4"/>
                    </a:lnTo>
                    <a:lnTo>
                      <a:pt x="23" y="5"/>
                    </a:lnTo>
                    <a:lnTo>
                      <a:pt x="23" y="5"/>
                    </a:lnTo>
                    <a:lnTo>
                      <a:pt x="23" y="5"/>
                    </a:lnTo>
                    <a:lnTo>
                      <a:pt x="23" y="5"/>
                    </a:lnTo>
                    <a:lnTo>
                      <a:pt x="23" y="5"/>
                    </a:lnTo>
                    <a:lnTo>
                      <a:pt x="23" y="5"/>
                    </a:lnTo>
                    <a:lnTo>
                      <a:pt x="23" y="5"/>
                    </a:lnTo>
                    <a:lnTo>
                      <a:pt x="23" y="5"/>
                    </a:lnTo>
                    <a:lnTo>
                      <a:pt x="23" y="7"/>
                    </a:lnTo>
                    <a:lnTo>
                      <a:pt x="23" y="7"/>
                    </a:lnTo>
                    <a:lnTo>
                      <a:pt x="23" y="7"/>
                    </a:lnTo>
                    <a:lnTo>
                      <a:pt x="23" y="7"/>
                    </a:lnTo>
                    <a:lnTo>
                      <a:pt x="23" y="7"/>
                    </a:lnTo>
                    <a:lnTo>
                      <a:pt x="23" y="7"/>
                    </a:lnTo>
                    <a:lnTo>
                      <a:pt x="23" y="7"/>
                    </a:lnTo>
                    <a:lnTo>
                      <a:pt x="23" y="7"/>
                    </a:lnTo>
                    <a:lnTo>
                      <a:pt x="21" y="7"/>
                    </a:lnTo>
                    <a:lnTo>
                      <a:pt x="21" y="7"/>
                    </a:lnTo>
                    <a:lnTo>
                      <a:pt x="20" y="7"/>
                    </a:lnTo>
                    <a:lnTo>
                      <a:pt x="20" y="7"/>
                    </a:lnTo>
                    <a:lnTo>
                      <a:pt x="18" y="7"/>
                    </a:lnTo>
                    <a:lnTo>
                      <a:pt x="18" y="7"/>
                    </a:lnTo>
                    <a:lnTo>
                      <a:pt x="17" y="7"/>
                    </a:lnTo>
                    <a:lnTo>
                      <a:pt x="17" y="5"/>
                    </a:lnTo>
                    <a:lnTo>
                      <a:pt x="15" y="5"/>
                    </a:lnTo>
                    <a:lnTo>
                      <a:pt x="15" y="5"/>
                    </a:lnTo>
                    <a:lnTo>
                      <a:pt x="14" y="5"/>
                    </a:lnTo>
                    <a:lnTo>
                      <a:pt x="14" y="5"/>
                    </a:lnTo>
                    <a:lnTo>
                      <a:pt x="13" y="5"/>
                    </a:lnTo>
                    <a:lnTo>
                      <a:pt x="13" y="5"/>
                    </a:lnTo>
                    <a:lnTo>
                      <a:pt x="13" y="5"/>
                    </a:lnTo>
                    <a:lnTo>
                      <a:pt x="13" y="4"/>
                    </a:lnTo>
                    <a:lnTo>
                      <a:pt x="12" y="5"/>
                    </a:lnTo>
                    <a:lnTo>
                      <a:pt x="12" y="5"/>
                    </a:lnTo>
                    <a:lnTo>
                      <a:pt x="11" y="5"/>
                    </a:lnTo>
                    <a:lnTo>
                      <a:pt x="11" y="5"/>
                    </a:lnTo>
                    <a:lnTo>
                      <a:pt x="10" y="5"/>
                    </a:lnTo>
                    <a:lnTo>
                      <a:pt x="10" y="5"/>
                    </a:lnTo>
                    <a:lnTo>
                      <a:pt x="9" y="5"/>
                    </a:lnTo>
                    <a:lnTo>
                      <a:pt x="9" y="5"/>
                    </a:lnTo>
                    <a:lnTo>
                      <a:pt x="7" y="5"/>
                    </a:lnTo>
                    <a:lnTo>
                      <a:pt x="7" y="5"/>
                    </a:lnTo>
                    <a:lnTo>
                      <a:pt x="5" y="5"/>
                    </a:lnTo>
                    <a:lnTo>
                      <a:pt x="5" y="5"/>
                    </a:lnTo>
                    <a:lnTo>
                      <a:pt x="5" y="5"/>
                    </a:lnTo>
                    <a:lnTo>
                      <a:pt x="5" y="5"/>
                    </a:lnTo>
                    <a:lnTo>
                      <a:pt x="5" y="5"/>
                    </a:lnTo>
                    <a:lnTo>
                      <a:pt x="6" y="5"/>
                    </a:lnTo>
                    <a:lnTo>
                      <a:pt x="6" y="6"/>
                    </a:lnTo>
                    <a:lnTo>
                      <a:pt x="6" y="6"/>
                    </a:lnTo>
                    <a:lnTo>
                      <a:pt x="6" y="6"/>
                    </a:lnTo>
                    <a:lnTo>
                      <a:pt x="7" y="6"/>
                    </a:lnTo>
                    <a:lnTo>
                      <a:pt x="7" y="6"/>
                    </a:lnTo>
                    <a:lnTo>
                      <a:pt x="9" y="6"/>
                    </a:lnTo>
                    <a:lnTo>
                      <a:pt x="10" y="6"/>
                    </a:lnTo>
                    <a:lnTo>
                      <a:pt x="12" y="6"/>
                    </a:lnTo>
                    <a:lnTo>
                      <a:pt x="12" y="7"/>
                    </a:lnTo>
                    <a:lnTo>
                      <a:pt x="14" y="7"/>
                    </a:lnTo>
                    <a:lnTo>
                      <a:pt x="15" y="7"/>
                    </a:lnTo>
                    <a:lnTo>
                      <a:pt x="17" y="7"/>
                    </a:lnTo>
                    <a:lnTo>
                      <a:pt x="17" y="7"/>
                    </a:lnTo>
                    <a:lnTo>
                      <a:pt x="18" y="7"/>
                    </a:lnTo>
                    <a:lnTo>
                      <a:pt x="18" y="7"/>
                    </a:lnTo>
                    <a:lnTo>
                      <a:pt x="20" y="7"/>
                    </a:lnTo>
                    <a:lnTo>
                      <a:pt x="20" y="9"/>
                    </a:lnTo>
                    <a:lnTo>
                      <a:pt x="20" y="9"/>
                    </a:lnTo>
                    <a:lnTo>
                      <a:pt x="20" y="9"/>
                    </a:lnTo>
                    <a:lnTo>
                      <a:pt x="20" y="9"/>
                    </a:lnTo>
                    <a:lnTo>
                      <a:pt x="20" y="11"/>
                    </a:lnTo>
                    <a:lnTo>
                      <a:pt x="20" y="11"/>
                    </a:lnTo>
                    <a:lnTo>
                      <a:pt x="20" y="11"/>
                    </a:lnTo>
                    <a:lnTo>
                      <a:pt x="20" y="11"/>
                    </a:lnTo>
                    <a:lnTo>
                      <a:pt x="19" y="13"/>
                    </a:lnTo>
                    <a:lnTo>
                      <a:pt x="19" y="13"/>
                    </a:lnTo>
                    <a:lnTo>
                      <a:pt x="19" y="13"/>
                    </a:lnTo>
                    <a:lnTo>
                      <a:pt x="19" y="13"/>
                    </a:lnTo>
                    <a:lnTo>
                      <a:pt x="19" y="14"/>
                    </a:lnTo>
                    <a:lnTo>
                      <a:pt x="19" y="14"/>
                    </a:lnTo>
                    <a:lnTo>
                      <a:pt x="19" y="14"/>
                    </a:lnTo>
                    <a:lnTo>
                      <a:pt x="20" y="14"/>
                    </a:lnTo>
                    <a:lnTo>
                      <a:pt x="18" y="14"/>
                    </a:lnTo>
                    <a:lnTo>
                      <a:pt x="18" y="14"/>
                    </a:lnTo>
                    <a:lnTo>
                      <a:pt x="18" y="14"/>
                    </a:lnTo>
                    <a:lnTo>
                      <a:pt x="18" y="14"/>
                    </a:lnTo>
                    <a:lnTo>
                      <a:pt x="16" y="14"/>
                    </a:lnTo>
                    <a:lnTo>
                      <a:pt x="16" y="14"/>
                    </a:lnTo>
                    <a:lnTo>
                      <a:pt x="15" y="14"/>
                    </a:lnTo>
                    <a:lnTo>
                      <a:pt x="15" y="14"/>
                    </a:lnTo>
                    <a:lnTo>
                      <a:pt x="13" y="14"/>
                    </a:lnTo>
                    <a:lnTo>
                      <a:pt x="13" y="14"/>
                    </a:lnTo>
                    <a:lnTo>
                      <a:pt x="11" y="14"/>
                    </a:lnTo>
                    <a:lnTo>
                      <a:pt x="11" y="14"/>
                    </a:lnTo>
                    <a:lnTo>
                      <a:pt x="10" y="14"/>
                    </a:lnTo>
                    <a:lnTo>
                      <a:pt x="10" y="14"/>
                    </a:lnTo>
                    <a:lnTo>
                      <a:pt x="9" y="14"/>
                    </a:lnTo>
                    <a:lnTo>
                      <a:pt x="9" y="13"/>
                    </a:lnTo>
                    <a:lnTo>
                      <a:pt x="7" y="13"/>
                    </a:lnTo>
                    <a:lnTo>
                      <a:pt x="7" y="13"/>
                    </a:lnTo>
                    <a:lnTo>
                      <a:pt x="5" y="13"/>
                    </a:lnTo>
                    <a:lnTo>
                      <a:pt x="5" y="13"/>
                    </a:lnTo>
                    <a:lnTo>
                      <a:pt x="3" y="13"/>
                    </a:lnTo>
                    <a:lnTo>
                      <a:pt x="3" y="13"/>
                    </a:lnTo>
                    <a:lnTo>
                      <a:pt x="2" y="13"/>
                    </a:lnTo>
                    <a:lnTo>
                      <a:pt x="2" y="11"/>
                    </a:lnTo>
                    <a:lnTo>
                      <a:pt x="0" y="11"/>
                    </a:lnTo>
                    <a:lnTo>
                      <a:pt x="0" y="11"/>
                    </a:lnTo>
                    <a:lnTo>
                      <a:pt x="0" y="11"/>
                    </a:lnTo>
                    <a:lnTo>
                      <a:pt x="0" y="9"/>
                    </a:lnTo>
                    <a:lnTo>
                      <a:pt x="0" y="9"/>
                    </a:lnTo>
                    <a:lnTo>
                      <a:pt x="0" y="9"/>
                    </a:lnTo>
                    <a:lnTo>
                      <a:pt x="0" y="9"/>
                    </a:lnTo>
                    <a:lnTo>
                      <a:pt x="1" y="7"/>
                    </a:lnTo>
                    <a:lnTo>
                      <a:pt x="1" y="9"/>
                    </a:lnTo>
                    <a:lnTo>
                      <a:pt x="3" y="9"/>
                    </a:lnTo>
                    <a:lnTo>
                      <a:pt x="3" y="9"/>
                    </a:lnTo>
                    <a:lnTo>
                      <a:pt x="5" y="9"/>
                    </a:lnTo>
                    <a:lnTo>
                      <a:pt x="5" y="11"/>
                    </a:lnTo>
                    <a:lnTo>
                      <a:pt x="7" y="11"/>
                    </a:lnTo>
                    <a:lnTo>
                      <a:pt x="8" y="12"/>
                    </a:lnTo>
                    <a:lnTo>
                      <a:pt x="10" y="12"/>
                    </a:lnTo>
                    <a:lnTo>
                      <a:pt x="10" y="14"/>
                    </a:lnTo>
                    <a:lnTo>
                      <a:pt x="11" y="14"/>
                    </a:lnTo>
                    <a:lnTo>
                      <a:pt x="11" y="15"/>
                    </a:lnTo>
                    <a:lnTo>
                      <a:pt x="13" y="15"/>
                    </a:lnTo>
                    <a:lnTo>
                      <a:pt x="13" y="15"/>
                    </a:lnTo>
                    <a:lnTo>
                      <a:pt x="15" y="15"/>
                    </a:lnTo>
                    <a:lnTo>
                      <a:pt x="17" y="15"/>
                    </a:lnTo>
                    <a:lnTo>
                      <a:pt x="18" y="15"/>
                    </a:lnTo>
                    <a:lnTo>
                      <a:pt x="18" y="17"/>
                    </a:lnTo>
                    <a:lnTo>
                      <a:pt x="18" y="17"/>
                    </a:lnTo>
                    <a:lnTo>
                      <a:pt x="18" y="17"/>
                    </a:lnTo>
                    <a:lnTo>
                      <a:pt x="18" y="17"/>
                    </a:lnTo>
                    <a:lnTo>
                      <a:pt x="18" y="19"/>
                    </a:lnTo>
                    <a:lnTo>
                      <a:pt x="18" y="19"/>
                    </a:lnTo>
                    <a:lnTo>
                      <a:pt x="18" y="19"/>
                    </a:lnTo>
                    <a:lnTo>
                      <a:pt x="18" y="19"/>
                    </a:lnTo>
                    <a:lnTo>
                      <a:pt x="18" y="21"/>
                    </a:lnTo>
                    <a:lnTo>
                      <a:pt x="18" y="21"/>
                    </a:lnTo>
                    <a:lnTo>
                      <a:pt x="18" y="21"/>
                    </a:lnTo>
                    <a:lnTo>
                      <a:pt x="18" y="21"/>
                    </a:lnTo>
                    <a:lnTo>
                      <a:pt x="18" y="21"/>
                    </a:lnTo>
                    <a:lnTo>
                      <a:pt x="18" y="21"/>
                    </a:lnTo>
                    <a:lnTo>
                      <a:pt x="18" y="21"/>
                    </a:lnTo>
                    <a:lnTo>
                      <a:pt x="18" y="21"/>
                    </a:lnTo>
                    <a:lnTo>
                      <a:pt x="17" y="23"/>
                    </a:lnTo>
                    <a:lnTo>
                      <a:pt x="17" y="23"/>
                    </a:lnTo>
                    <a:lnTo>
                      <a:pt x="17" y="23"/>
                    </a:lnTo>
                    <a:lnTo>
                      <a:pt x="17" y="23"/>
                    </a:lnTo>
                    <a:lnTo>
                      <a:pt x="16" y="24"/>
                    </a:lnTo>
                    <a:lnTo>
                      <a:pt x="16" y="24"/>
                    </a:lnTo>
                    <a:lnTo>
                      <a:pt x="16" y="24"/>
                    </a:lnTo>
                    <a:lnTo>
                      <a:pt x="16" y="24"/>
                    </a:lnTo>
                    <a:lnTo>
                      <a:pt x="14" y="25"/>
                    </a:lnTo>
                    <a:lnTo>
                      <a:pt x="14" y="25"/>
                    </a:lnTo>
                    <a:lnTo>
                      <a:pt x="14" y="25"/>
                    </a:lnTo>
                    <a:lnTo>
                      <a:pt x="14" y="25"/>
                    </a:lnTo>
                    <a:lnTo>
                      <a:pt x="13" y="25"/>
                    </a:lnTo>
                    <a:lnTo>
                      <a:pt x="13" y="25"/>
                    </a:lnTo>
                    <a:lnTo>
                      <a:pt x="13" y="25"/>
                    </a:lnTo>
                    <a:lnTo>
                      <a:pt x="13" y="25"/>
                    </a:lnTo>
                    <a:lnTo>
                      <a:pt x="13" y="25"/>
                    </a:lnTo>
                    <a:lnTo>
                      <a:pt x="13" y="25"/>
                    </a:lnTo>
                    <a:lnTo>
                      <a:pt x="13" y="25"/>
                    </a:lnTo>
                    <a:lnTo>
                      <a:pt x="15" y="25"/>
                    </a:lnTo>
                    <a:lnTo>
                      <a:pt x="16" y="25"/>
                    </a:lnTo>
                    <a:lnTo>
                      <a:pt x="18" y="25"/>
                    </a:lnTo>
                    <a:lnTo>
                      <a:pt x="20" y="25"/>
                    </a:lnTo>
                    <a:lnTo>
                      <a:pt x="21" y="24"/>
                    </a:lnTo>
                    <a:lnTo>
                      <a:pt x="23" y="24"/>
                    </a:lnTo>
                    <a:lnTo>
                      <a:pt x="25" y="24"/>
                    </a:lnTo>
                    <a:lnTo>
                      <a:pt x="27" y="24"/>
                    </a:lnTo>
                    <a:lnTo>
                      <a:pt x="28" y="24"/>
                    </a:lnTo>
                    <a:lnTo>
                      <a:pt x="28" y="24"/>
                    </a:lnTo>
                    <a:lnTo>
                      <a:pt x="30" y="24"/>
                    </a:lnTo>
                    <a:lnTo>
                      <a:pt x="31" y="24"/>
                    </a:lnTo>
                    <a:lnTo>
                      <a:pt x="33" y="23"/>
                    </a:lnTo>
                    <a:lnTo>
                      <a:pt x="33" y="23"/>
                    </a:lnTo>
                  </a:path>
                </a:pathLst>
              </a:custGeom>
              <a:solidFill>
                <a:srgbClr val="000000"/>
              </a:solidFill>
              <a:ln w="9525">
                <a:noFill/>
                <a:round/>
                <a:headEnd type="none" w="med" len="med"/>
                <a:tailEnd type="none" w="med" len="med"/>
              </a:ln>
              <a:effectLst/>
            </p:spPr>
            <p:txBody>
              <a:bodyPr/>
              <a:lstStyle/>
              <a:p>
                <a:endParaRPr lang="en-US" dirty="0"/>
              </a:p>
            </p:txBody>
          </p:sp>
          <p:sp>
            <p:nvSpPr>
              <p:cNvPr id="2072" name="Freeform 24"/>
              <p:cNvSpPr>
                <a:spLocks/>
              </p:cNvSpPr>
              <p:nvPr/>
            </p:nvSpPr>
            <p:spPr bwMode="auto">
              <a:xfrm>
                <a:off x="1654" y="3881"/>
                <a:ext cx="77" cy="73"/>
              </a:xfrm>
              <a:custGeom>
                <a:avLst/>
                <a:gdLst/>
                <a:ahLst/>
                <a:cxnLst>
                  <a:cxn ang="0">
                    <a:pos x="31" y="72"/>
                  </a:cxn>
                  <a:cxn ang="0">
                    <a:pos x="33" y="72"/>
                  </a:cxn>
                  <a:cxn ang="0">
                    <a:pos x="10" y="69"/>
                  </a:cxn>
                  <a:cxn ang="0">
                    <a:pos x="5" y="62"/>
                  </a:cxn>
                  <a:cxn ang="0">
                    <a:pos x="3" y="57"/>
                  </a:cxn>
                  <a:cxn ang="0">
                    <a:pos x="0" y="53"/>
                  </a:cxn>
                  <a:cxn ang="0">
                    <a:pos x="0" y="49"/>
                  </a:cxn>
                  <a:cxn ang="0">
                    <a:pos x="4" y="47"/>
                  </a:cxn>
                  <a:cxn ang="0">
                    <a:pos x="5" y="45"/>
                  </a:cxn>
                  <a:cxn ang="0">
                    <a:pos x="5" y="42"/>
                  </a:cxn>
                  <a:cxn ang="0">
                    <a:pos x="5" y="41"/>
                  </a:cxn>
                  <a:cxn ang="0">
                    <a:pos x="6" y="41"/>
                  </a:cxn>
                  <a:cxn ang="0">
                    <a:pos x="8" y="41"/>
                  </a:cxn>
                  <a:cxn ang="0">
                    <a:pos x="6" y="36"/>
                  </a:cxn>
                  <a:cxn ang="0">
                    <a:pos x="7" y="32"/>
                  </a:cxn>
                  <a:cxn ang="0">
                    <a:pos x="11" y="29"/>
                  </a:cxn>
                  <a:cxn ang="0">
                    <a:pos x="16" y="24"/>
                  </a:cxn>
                  <a:cxn ang="0">
                    <a:pos x="17" y="18"/>
                  </a:cxn>
                  <a:cxn ang="0">
                    <a:pos x="17" y="15"/>
                  </a:cxn>
                  <a:cxn ang="0">
                    <a:pos x="21" y="12"/>
                  </a:cxn>
                  <a:cxn ang="0">
                    <a:pos x="28" y="9"/>
                  </a:cxn>
                  <a:cxn ang="0">
                    <a:pos x="30" y="6"/>
                  </a:cxn>
                  <a:cxn ang="0">
                    <a:pos x="34" y="3"/>
                  </a:cxn>
                  <a:cxn ang="0">
                    <a:pos x="44" y="2"/>
                  </a:cxn>
                  <a:cxn ang="0">
                    <a:pos x="46" y="6"/>
                  </a:cxn>
                  <a:cxn ang="0">
                    <a:pos x="45" y="10"/>
                  </a:cxn>
                  <a:cxn ang="0">
                    <a:pos x="40" y="11"/>
                  </a:cxn>
                  <a:cxn ang="0">
                    <a:pos x="42" y="14"/>
                  </a:cxn>
                  <a:cxn ang="0">
                    <a:pos x="47" y="16"/>
                  </a:cxn>
                  <a:cxn ang="0">
                    <a:pos x="52" y="18"/>
                  </a:cxn>
                  <a:cxn ang="0">
                    <a:pos x="54" y="27"/>
                  </a:cxn>
                  <a:cxn ang="0">
                    <a:pos x="58" y="27"/>
                  </a:cxn>
                  <a:cxn ang="0">
                    <a:pos x="60" y="28"/>
                  </a:cxn>
                  <a:cxn ang="0">
                    <a:pos x="60" y="29"/>
                  </a:cxn>
                  <a:cxn ang="0">
                    <a:pos x="57" y="32"/>
                  </a:cxn>
                  <a:cxn ang="0">
                    <a:pos x="50" y="33"/>
                  </a:cxn>
                  <a:cxn ang="0">
                    <a:pos x="40" y="34"/>
                  </a:cxn>
                  <a:cxn ang="0">
                    <a:pos x="36" y="36"/>
                  </a:cxn>
                  <a:cxn ang="0">
                    <a:pos x="36" y="39"/>
                  </a:cxn>
                  <a:cxn ang="0">
                    <a:pos x="38" y="43"/>
                  </a:cxn>
                  <a:cxn ang="0">
                    <a:pos x="48" y="43"/>
                  </a:cxn>
                  <a:cxn ang="0">
                    <a:pos x="56" y="45"/>
                  </a:cxn>
                  <a:cxn ang="0">
                    <a:pos x="64" y="48"/>
                  </a:cxn>
                  <a:cxn ang="0">
                    <a:pos x="68" y="49"/>
                  </a:cxn>
                  <a:cxn ang="0">
                    <a:pos x="70" y="49"/>
                  </a:cxn>
                  <a:cxn ang="0">
                    <a:pos x="65" y="53"/>
                  </a:cxn>
                  <a:cxn ang="0">
                    <a:pos x="66" y="57"/>
                  </a:cxn>
                  <a:cxn ang="0">
                    <a:pos x="75" y="57"/>
                  </a:cxn>
                  <a:cxn ang="0">
                    <a:pos x="72" y="59"/>
                  </a:cxn>
                  <a:cxn ang="0">
                    <a:pos x="68" y="63"/>
                  </a:cxn>
                  <a:cxn ang="0">
                    <a:pos x="68" y="63"/>
                  </a:cxn>
                  <a:cxn ang="0">
                    <a:pos x="64" y="67"/>
                  </a:cxn>
                  <a:cxn ang="0">
                    <a:pos x="54" y="69"/>
                  </a:cxn>
                  <a:cxn ang="0">
                    <a:pos x="52" y="64"/>
                  </a:cxn>
                  <a:cxn ang="0">
                    <a:pos x="50" y="63"/>
                  </a:cxn>
                  <a:cxn ang="0">
                    <a:pos x="45" y="71"/>
                  </a:cxn>
                  <a:cxn ang="0">
                    <a:pos x="39" y="69"/>
                  </a:cxn>
                </a:cxnLst>
                <a:rect l="0" t="0" r="r" b="b"/>
                <a:pathLst>
                  <a:path w="77" h="73">
                    <a:moveTo>
                      <a:pt x="25" y="65"/>
                    </a:moveTo>
                    <a:lnTo>
                      <a:pt x="25" y="67"/>
                    </a:lnTo>
                    <a:lnTo>
                      <a:pt x="25" y="67"/>
                    </a:lnTo>
                    <a:lnTo>
                      <a:pt x="25" y="67"/>
                    </a:lnTo>
                    <a:lnTo>
                      <a:pt x="26" y="67"/>
                    </a:lnTo>
                    <a:lnTo>
                      <a:pt x="26" y="69"/>
                    </a:lnTo>
                    <a:lnTo>
                      <a:pt x="28" y="69"/>
                    </a:lnTo>
                    <a:lnTo>
                      <a:pt x="29" y="70"/>
                    </a:lnTo>
                    <a:lnTo>
                      <a:pt x="31" y="70"/>
                    </a:lnTo>
                    <a:lnTo>
                      <a:pt x="31" y="72"/>
                    </a:lnTo>
                    <a:lnTo>
                      <a:pt x="33" y="72"/>
                    </a:lnTo>
                    <a:lnTo>
                      <a:pt x="34" y="72"/>
                    </a:lnTo>
                    <a:lnTo>
                      <a:pt x="36" y="72"/>
                    </a:lnTo>
                    <a:lnTo>
                      <a:pt x="36" y="72"/>
                    </a:lnTo>
                    <a:lnTo>
                      <a:pt x="37" y="72"/>
                    </a:lnTo>
                    <a:lnTo>
                      <a:pt x="37" y="72"/>
                    </a:lnTo>
                    <a:lnTo>
                      <a:pt x="38" y="72"/>
                    </a:lnTo>
                    <a:lnTo>
                      <a:pt x="37" y="72"/>
                    </a:lnTo>
                    <a:lnTo>
                      <a:pt x="35" y="72"/>
                    </a:lnTo>
                    <a:lnTo>
                      <a:pt x="33" y="72"/>
                    </a:lnTo>
                    <a:lnTo>
                      <a:pt x="31" y="72"/>
                    </a:lnTo>
                    <a:lnTo>
                      <a:pt x="27" y="72"/>
                    </a:lnTo>
                    <a:lnTo>
                      <a:pt x="26" y="72"/>
                    </a:lnTo>
                    <a:lnTo>
                      <a:pt x="24" y="72"/>
                    </a:lnTo>
                    <a:lnTo>
                      <a:pt x="22" y="71"/>
                    </a:lnTo>
                    <a:lnTo>
                      <a:pt x="18" y="71"/>
                    </a:lnTo>
                    <a:lnTo>
                      <a:pt x="16" y="71"/>
                    </a:lnTo>
                    <a:lnTo>
                      <a:pt x="14" y="71"/>
                    </a:lnTo>
                    <a:lnTo>
                      <a:pt x="12" y="69"/>
                    </a:lnTo>
                    <a:lnTo>
                      <a:pt x="10" y="69"/>
                    </a:lnTo>
                    <a:lnTo>
                      <a:pt x="8" y="67"/>
                    </a:lnTo>
                    <a:lnTo>
                      <a:pt x="7" y="65"/>
                    </a:lnTo>
                    <a:lnTo>
                      <a:pt x="6" y="63"/>
                    </a:lnTo>
                    <a:lnTo>
                      <a:pt x="5" y="63"/>
                    </a:lnTo>
                    <a:lnTo>
                      <a:pt x="5" y="63"/>
                    </a:lnTo>
                    <a:lnTo>
                      <a:pt x="5" y="63"/>
                    </a:lnTo>
                    <a:lnTo>
                      <a:pt x="5" y="62"/>
                    </a:lnTo>
                    <a:lnTo>
                      <a:pt x="5" y="62"/>
                    </a:lnTo>
                    <a:lnTo>
                      <a:pt x="5" y="62"/>
                    </a:lnTo>
                    <a:lnTo>
                      <a:pt x="5" y="62"/>
                    </a:lnTo>
                    <a:lnTo>
                      <a:pt x="5" y="61"/>
                    </a:lnTo>
                    <a:lnTo>
                      <a:pt x="5" y="61"/>
                    </a:lnTo>
                    <a:lnTo>
                      <a:pt x="5" y="61"/>
                    </a:lnTo>
                    <a:lnTo>
                      <a:pt x="5" y="61"/>
                    </a:lnTo>
                    <a:lnTo>
                      <a:pt x="5" y="59"/>
                    </a:lnTo>
                    <a:lnTo>
                      <a:pt x="5" y="59"/>
                    </a:lnTo>
                    <a:lnTo>
                      <a:pt x="5" y="59"/>
                    </a:lnTo>
                    <a:lnTo>
                      <a:pt x="5" y="59"/>
                    </a:lnTo>
                    <a:lnTo>
                      <a:pt x="5" y="57"/>
                    </a:lnTo>
                    <a:lnTo>
                      <a:pt x="3" y="57"/>
                    </a:lnTo>
                    <a:lnTo>
                      <a:pt x="3" y="57"/>
                    </a:lnTo>
                    <a:lnTo>
                      <a:pt x="3" y="57"/>
                    </a:lnTo>
                    <a:lnTo>
                      <a:pt x="3" y="57"/>
                    </a:lnTo>
                    <a:lnTo>
                      <a:pt x="2" y="57"/>
                    </a:lnTo>
                    <a:lnTo>
                      <a:pt x="2" y="55"/>
                    </a:lnTo>
                    <a:lnTo>
                      <a:pt x="2" y="55"/>
                    </a:lnTo>
                    <a:lnTo>
                      <a:pt x="2" y="53"/>
                    </a:lnTo>
                    <a:lnTo>
                      <a:pt x="0" y="53"/>
                    </a:lnTo>
                    <a:lnTo>
                      <a:pt x="0" y="53"/>
                    </a:lnTo>
                    <a:lnTo>
                      <a:pt x="0" y="53"/>
                    </a:lnTo>
                    <a:lnTo>
                      <a:pt x="0" y="52"/>
                    </a:lnTo>
                    <a:lnTo>
                      <a:pt x="0" y="52"/>
                    </a:lnTo>
                    <a:lnTo>
                      <a:pt x="0" y="51"/>
                    </a:lnTo>
                    <a:lnTo>
                      <a:pt x="0" y="51"/>
                    </a:lnTo>
                    <a:lnTo>
                      <a:pt x="0" y="49"/>
                    </a:lnTo>
                    <a:lnTo>
                      <a:pt x="0" y="49"/>
                    </a:lnTo>
                    <a:lnTo>
                      <a:pt x="0" y="49"/>
                    </a:lnTo>
                    <a:lnTo>
                      <a:pt x="0" y="49"/>
                    </a:lnTo>
                    <a:lnTo>
                      <a:pt x="0" y="49"/>
                    </a:lnTo>
                    <a:lnTo>
                      <a:pt x="0" y="49"/>
                    </a:lnTo>
                    <a:lnTo>
                      <a:pt x="0" y="49"/>
                    </a:lnTo>
                    <a:lnTo>
                      <a:pt x="0" y="49"/>
                    </a:lnTo>
                    <a:lnTo>
                      <a:pt x="2" y="48"/>
                    </a:lnTo>
                    <a:lnTo>
                      <a:pt x="2" y="48"/>
                    </a:lnTo>
                    <a:lnTo>
                      <a:pt x="2" y="48"/>
                    </a:lnTo>
                    <a:lnTo>
                      <a:pt x="2" y="48"/>
                    </a:lnTo>
                    <a:lnTo>
                      <a:pt x="4" y="47"/>
                    </a:lnTo>
                    <a:lnTo>
                      <a:pt x="4" y="47"/>
                    </a:lnTo>
                    <a:lnTo>
                      <a:pt x="4" y="47"/>
                    </a:lnTo>
                    <a:lnTo>
                      <a:pt x="4" y="47"/>
                    </a:lnTo>
                    <a:lnTo>
                      <a:pt x="5" y="46"/>
                    </a:lnTo>
                    <a:lnTo>
                      <a:pt x="5" y="46"/>
                    </a:lnTo>
                    <a:lnTo>
                      <a:pt x="5" y="46"/>
                    </a:lnTo>
                    <a:lnTo>
                      <a:pt x="5" y="46"/>
                    </a:lnTo>
                    <a:lnTo>
                      <a:pt x="5" y="46"/>
                    </a:lnTo>
                    <a:lnTo>
                      <a:pt x="5" y="46"/>
                    </a:lnTo>
                    <a:lnTo>
                      <a:pt x="5" y="46"/>
                    </a:lnTo>
                    <a:lnTo>
                      <a:pt x="5" y="46"/>
                    </a:lnTo>
                    <a:lnTo>
                      <a:pt x="5" y="45"/>
                    </a:lnTo>
                    <a:lnTo>
                      <a:pt x="5" y="45"/>
                    </a:lnTo>
                    <a:lnTo>
                      <a:pt x="5" y="45"/>
                    </a:lnTo>
                    <a:lnTo>
                      <a:pt x="5" y="45"/>
                    </a:lnTo>
                    <a:lnTo>
                      <a:pt x="5" y="44"/>
                    </a:lnTo>
                    <a:lnTo>
                      <a:pt x="5" y="44"/>
                    </a:lnTo>
                    <a:lnTo>
                      <a:pt x="5" y="44"/>
                    </a:lnTo>
                    <a:lnTo>
                      <a:pt x="5" y="44"/>
                    </a:lnTo>
                    <a:lnTo>
                      <a:pt x="5" y="42"/>
                    </a:lnTo>
                    <a:lnTo>
                      <a:pt x="5" y="42"/>
                    </a:lnTo>
                    <a:lnTo>
                      <a:pt x="5" y="42"/>
                    </a:lnTo>
                    <a:lnTo>
                      <a:pt x="5" y="42"/>
                    </a:lnTo>
                    <a:lnTo>
                      <a:pt x="5" y="42"/>
                    </a:lnTo>
                    <a:lnTo>
                      <a:pt x="5" y="42"/>
                    </a:lnTo>
                    <a:lnTo>
                      <a:pt x="5" y="42"/>
                    </a:lnTo>
                    <a:lnTo>
                      <a:pt x="5" y="42"/>
                    </a:lnTo>
                    <a:lnTo>
                      <a:pt x="5" y="42"/>
                    </a:lnTo>
                    <a:lnTo>
                      <a:pt x="5" y="42"/>
                    </a:lnTo>
                    <a:lnTo>
                      <a:pt x="5" y="42"/>
                    </a:lnTo>
                    <a:lnTo>
                      <a:pt x="5" y="42"/>
                    </a:lnTo>
                    <a:lnTo>
                      <a:pt x="5" y="41"/>
                    </a:lnTo>
                    <a:lnTo>
                      <a:pt x="5" y="41"/>
                    </a:lnTo>
                    <a:lnTo>
                      <a:pt x="5" y="40"/>
                    </a:lnTo>
                    <a:lnTo>
                      <a:pt x="5" y="40"/>
                    </a:lnTo>
                    <a:lnTo>
                      <a:pt x="6" y="38"/>
                    </a:lnTo>
                    <a:lnTo>
                      <a:pt x="6" y="39"/>
                    </a:lnTo>
                    <a:lnTo>
                      <a:pt x="6" y="39"/>
                    </a:lnTo>
                    <a:lnTo>
                      <a:pt x="6" y="39"/>
                    </a:lnTo>
                    <a:lnTo>
                      <a:pt x="6" y="39"/>
                    </a:lnTo>
                    <a:lnTo>
                      <a:pt x="6" y="41"/>
                    </a:lnTo>
                    <a:lnTo>
                      <a:pt x="6" y="41"/>
                    </a:lnTo>
                    <a:lnTo>
                      <a:pt x="6" y="41"/>
                    </a:lnTo>
                    <a:lnTo>
                      <a:pt x="7" y="41"/>
                    </a:lnTo>
                    <a:lnTo>
                      <a:pt x="7" y="42"/>
                    </a:lnTo>
                    <a:lnTo>
                      <a:pt x="7" y="42"/>
                    </a:lnTo>
                    <a:lnTo>
                      <a:pt x="7" y="42"/>
                    </a:lnTo>
                    <a:lnTo>
                      <a:pt x="8" y="42"/>
                    </a:lnTo>
                    <a:lnTo>
                      <a:pt x="8" y="42"/>
                    </a:lnTo>
                    <a:lnTo>
                      <a:pt x="8" y="42"/>
                    </a:lnTo>
                    <a:lnTo>
                      <a:pt x="8" y="42"/>
                    </a:lnTo>
                    <a:lnTo>
                      <a:pt x="9" y="41"/>
                    </a:lnTo>
                    <a:lnTo>
                      <a:pt x="8" y="41"/>
                    </a:lnTo>
                    <a:lnTo>
                      <a:pt x="8" y="41"/>
                    </a:lnTo>
                    <a:lnTo>
                      <a:pt x="8" y="41"/>
                    </a:lnTo>
                    <a:lnTo>
                      <a:pt x="8" y="39"/>
                    </a:lnTo>
                    <a:lnTo>
                      <a:pt x="7" y="39"/>
                    </a:lnTo>
                    <a:lnTo>
                      <a:pt x="7" y="38"/>
                    </a:lnTo>
                    <a:lnTo>
                      <a:pt x="7" y="38"/>
                    </a:lnTo>
                    <a:lnTo>
                      <a:pt x="7" y="36"/>
                    </a:lnTo>
                    <a:lnTo>
                      <a:pt x="6" y="36"/>
                    </a:lnTo>
                    <a:lnTo>
                      <a:pt x="6" y="36"/>
                    </a:lnTo>
                    <a:lnTo>
                      <a:pt x="6" y="36"/>
                    </a:lnTo>
                    <a:lnTo>
                      <a:pt x="6" y="34"/>
                    </a:lnTo>
                    <a:lnTo>
                      <a:pt x="6" y="34"/>
                    </a:lnTo>
                    <a:lnTo>
                      <a:pt x="6" y="34"/>
                    </a:lnTo>
                    <a:lnTo>
                      <a:pt x="6" y="34"/>
                    </a:lnTo>
                    <a:lnTo>
                      <a:pt x="6" y="32"/>
                    </a:lnTo>
                    <a:lnTo>
                      <a:pt x="6" y="32"/>
                    </a:lnTo>
                    <a:lnTo>
                      <a:pt x="6" y="32"/>
                    </a:lnTo>
                    <a:lnTo>
                      <a:pt x="6" y="32"/>
                    </a:lnTo>
                    <a:lnTo>
                      <a:pt x="7" y="32"/>
                    </a:lnTo>
                    <a:lnTo>
                      <a:pt x="7" y="32"/>
                    </a:lnTo>
                    <a:lnTo>
                      <a:pt x="7" y="32"/>
                    </a:lnTo>
                    <a:lnTo>
                      <a:pt x="7" y="32"/>
                    </a:lnTo>
                    <a:lnTo>
                      <a:pt x="8" y="31"/>
                    </a:lnTo>
                    <a:lnTo>
                      <a:pt x="8" y="31"/>
                    </a:lnTo>
                    <a:lnTo>
                      <a:pt x="8" y="31"/>
                    </a:lnTo>
                    <a:lnTo>
                      <a:pt x="8" y="31"/>
                    </a:lnTo>
                    <a:lnTo>
                      <a:pt x="10" y="29"/>
                    </a:lnTo>
                    <a:lnTo>
                      <a:pt x="10" y="29"/>
                    </a:lnTo>
                    <a:lnTo>
                      <a:pt x="11" y="29"/>
                    </a:lnTo>
                    <a:lnTo>
                      <a:pt x="11" y="29"/>
                    </a:lnTo>
                    <a:lnTo>
                      <a:pt x="12" y="28"/>
                    </a:lnTo>
                    <a:lnTo>
                      <a:pt x="12" y="28"/>
                    </a:lnTo>
                    <a:lnTo>
                      <a:pt x="12" y="28"/>
                    </a:lnTo>
                    <a:lnTo>
                      <a:pt x="12" y="28"/>
                    </a:lnTo>
                    <a:lnTo>
                      <a:pt x="13" y="27"/>
                    </a:lnTo>
                    <a:lnTo>
                      <a:pt x="13" y="27"/>
                    </a:lnTo>
                    <a:lnTo>
                      <a:pt x="14" y="25"/>
                    </a:lnTo>
                    <a:lnTo>
                      <a:pt x="14" y="25"/>
                    </a:lnTo>
                    <a:lnTo>
                      <a:pt x="16" y="24"/>
                    </a:lnTo>
                    <a:lnTo>
                      <a:pt x="16" y="24"/>
                    </a:lnTo>
                    <a:lnTo>
                      <a:pt x="16" y="22"/>
                    </a:lnTo>
                    <a:lnTo>
                      <a:pt x="16" y="22"/>
                    </a:lnTo>
                    <a:lnTo>
                      <a:pt x="17" y="21"/>
                    </a:lnTo>
                    <a:lnTo>
                      <a:pt x="17" y="21"/>
                    </a:lnTo>
                    <a:lnTo>
                      <a:pt x="18" y="20"/>
                    </a:lnTo>
                    <a:lnTo>
                      <a:pt x="18" y="20"/>
                    </a:lnTo>
                    <a:lnTo>
                      <a:pt x="19" y="18"/>
                    </a:lnTo>
                    <a:lnTo>
                      <a:pt x="17" y="18"/>
                    </a:lnTo>
                    <a:lnTo>
                      <a:pt x="17" y="18"/>
                    </a:lnTo>
                    <a:lnTo>
                      <a:pt x="17" y="18"/>
                    </a:lnTo>
                    <a:lnTo>
                      <a:pt x="17" y="18"/>
                    </a:lnTo>
                    <a:lnTo>
                      <a:pt x="17" y="18"/>
                    </a:lnTo>
                    <a:lnTo>
                      <a:pt x="17" y="18"/>
                    </a:lnTo>
                    <a:lnTo>
                      <a:pt x="17" y="18"/>
                    </a:lnTo>
                    <a:lnTo>
                      <a:pt x="17" y="17"/>
                    </a:lnTo>
                    <a:lnTo>
                      <a:pt x="17" y="17"/>
                    </a:lnTo>
                    <a:lnTo>
                      <a:pt x="17" y="17"/>
                    </a:lnTo>
                    <a:lnTo>
                      <a:pt x="17" y="17"/>
                    </a:lnTo>
                    <a:lnTo>
                      <a:pt x="17" y="15"/>
                    </a:lnTo>
                    <a:lnTo>
                      <a:pt x="17" y="15"/>
                    </a:lnTo>
                    <a:lnTo>
                      <a:pt x="17" y="15"/>
                    </a:lnTo>
                    <a:lnTo>
                      <a:pt x="17" y="15"/>
                    </a:lnTo>
                    <a:lnTo>
                      <a:pt x="17" y="13"/>
                    </a:lnTo>
                    <a:lnTo>
                      <a:pt x="17" y="13"/>
                    </a:lnTo>
                    <a:lnTo>
                      <a:pt x="17" y="13"/>
                    </a:lnTo>
                    <a:lnTo>
                      <a:pt x="17" y="13"/>
                    </a:lnTo>
                    <a:lnTo>
                      <a:pt x="19" y="12"/>
                    </a:lnTo>
                    <a:lnTo>
                      <a:pt x="19" y="12"/>
                    </a:lnTo>
                    <a:lnTo>
                      <a:pt x="21" y="12"/>
                    </a:lnTo>
                    <a:lnTo>
                      <a:pt x="21" y="12"/>
                    </a:lnTo>
                    <a:lnTo>
                      <a:pt x="23" y="11"/>
                    </a:lnTo>
                    <a:lnTo>
                      <a:pt x="23" y="11"/>
                    </a:lnTo>
                    <a:lnTo>
                      <a:pt x="24" y="11"/>
                    </a:lnTo>
                    <a:lnTo>
                      <a:pt x="24" y="11"/>
                    </a:lnTo>
                    <a:lnTo>
                      <a:pt x="26" y="10"/>
                    </a:lnTo>
                    <a:lnTo>
                      <a:pt x="26" y="10"/>
                    </a:lnTo>
                    <a:lnTo>
                      <a:pt x="27" y="10"/>
                    </a:lnTo>
                    <a:lnTo>
                      <a:pt x="27" y="10"/>
                    </a:lnTo>
                    <a:lnTo>
                      <a:pt x="28" y="9"/>
                    </a:lnTo>
                    <a:lnTo>
                      <a:pt x="28" y="9"/>
                    </a:lnTo>
                    <a:lnTo>
                      <a:pt x="28" y="9"/>
                    </a:lnTo>
                    <a:lnTo>
                      <a:pt x="28" y="9"/>
                    </a:lnTo>
                    <a:lnTo>
                      <a:pt x="28" y="8"/>
                    </a:lnTo>
                    <a:lnTo>
                      <a:pt x="28" y="8"/>
                    </a:lnTo>
                    <a:lnTo>
                      <a:pt x="28" y="8"/>
                    </a:lnTo>
                    <a:lnTo>
                      <a:pt x="28" y="8"/>
                    </a:lnTo>
                    <a:lnTo>
                      <a:pt x="30" y="6"/>
                    </a:lnTo>
                    <a:lnTo>
                      <a:pt x="30" y="6"/>
                    </a:lnTo>
                    <a:lnTo>
                      <a:pt x="30" y="6"/>
                    </a:lnTo>
                    <a:lnTo>
                      <a:pt x="30" y="6"/>
                    </a:lnTo>
                    <a:lnTo>
                      <a:pt x="30" y="5"/>
                    </a:lnTo>
                    <a:lnTo>
                      <a:pt x="30" y="5"/>
                    </a:lnTo>
                    <a:lnTo>
                      <a:pt x="30" y="5"/>
                    </a:lnTo>
                    <a:lnTo>
                      <a:pt x="30" y="5"/>
                    </a:lnTo>
                    <a:lnTo>
                      <a:pt x="30" y="3"/>
                    </a:lnTo>
                    <a:lnTo>
                      <a:pt x="30" y="3"/>
                    </a:lnTo>
                    <a:lnTo>
                      <a:pt x="32" y="3"/>
                    </a:lnTo>
                    <a:lnTo>
                      <a:pt x="32" y="3"/>
                    </a:lnTo>
                    <a:lnTo>
                      <a:pt x="34" y="3"/>
                    </a:lnTo>
                    <a:lnTo>
                      <a:pt x="34" y="3"/>
                    </a:lnTo>
                    <a:lnTo>
                      <a:pt x="36" y="3"/>
                    </a:lnTo>
                    <a:lnTo>
                      <a:pt x="37" y="3"/>
                    </a:lnTo>
                    <a:lnTo>
                      <a:pt x="38" y="2"/>
                    </a:lnTo>
                    <a:lnTo>
                      <a:pt x="38" y="2"/>
                    </a:lnTo>
                    <a:lnTo>
                      <a:pt x="40" y="2"/>
                    </a:lnTo>
                    <a:lnTo>
                      <a:pt x="41" y="2"/>
                    </a:lnTo>
                    <a:lnTo>
                      <a:pt x="43" y="2"/>
                    </a:lnTo>
                    <a:lnTo>
                      <a:pt x="43" y="2"/>
                    </a:lnTo>
                    <a:lnTo>
                      <a:pt x="44" y="2"/>
                    </a:lnTo>
                    <a:lnTo>
                      <a:pt x="44" y="2"/>
                    </a:lnTo>
                    <a:lnTo>
                      <a:pt x="45" y="0"/>
                    </a:lnTo>
                    <a:lnTo>
                      <a:pt x="45" y="2"/>
                    </a:lnTo>
                    <a:lnTo>
                      <a:pt x="45" y="2"/>
                    </a:lnTo>
                    <a:lnTo>
                      <a:pt x="45" y="2"/>
                    </a:lnTo>
                    <a:lnTo>
                      <a:pt x="45" y="2"/>
                    </a:lnTo>
                    <a:lnTo>
                      <a:pt x="45" y="4"/>
                    </a:lnTo>
                    <a:lnTo>
                      <a:pt x="45" y="4"/>
                    </a:lnTo>
                    <a:lnTo>
                      <a:pt x="45" y="4"/>
                    </a:lnTo>
                    <a:lnTo>
                      <a:pt x="46" y="4"/>
                    </a:lnTo>
                    <a:lnTo>
                      <a:pt x="46" y="6"/>
                    </a:lnTo>
                    <a:lnTo>
                      <a:pt x="46" y="6"/>
                    </a:lnTo>
                    <a:lnTo>
                      <a:pt x="46" y="6"/>
                    </a:lnTo>
                    <a:lnTo>
                      <a:pt x="46" y="6"/>
                    </a:lnTo>
                    <a:lnTo>
                      <a:pt x="46" y="9"/>
                    </a:lnTo>
                    <a:lnTo>
                      <a:pt x="46" y="9"/>
                    </a:lnTo>
                    <a:lnTo>
                      <a:pt x="46" y="9"/>
                    </a:lnTo>
                    <a:lnTo>
                      <a:pt x="47" y="9"/>
                    </a:lnTo>
                    <a:lnTo>
                      <a:pt x="46" y="10"/>
                    </a:lnTo>
                    <a:lnTo>
                      <a:pt x="46" y="10"/>
                    </a:lnTo>
                    <a:lnTo>
                      <a:pt x="45" y="10"/>
                    </a:lnTo>
                    <a:lnTo>
                      <a:pt x="45" y="10"/>
                    </a:lnTo>
                    <a:lnTo>
                      <a:pt x="44" y="10"/>
                    </a:lnTo>
                    <a:lnTo>
                      <a:pt x="44" y="10"/>
                    </a:lnTo>
                    <a:lnTo>
                      <a:pt x="43" y="10"/>
                    </a:lnTo>
                    <a:lnTo>
                      <a:pt x="43" y="10"/>
                    </a:lnTo>
                    <a:lnTo>
                      <a:pt x="41" y="11"/>
                    </a:lnTo>
                    <a:lnTo>
                      <a:pt x="41" y="11"/>
                    </a:lnTo>
                    <a:lnTo>
                      <a:pt x="40" y="11"/>
                    </a:lnTo>
                    <a:lnTo>
                      <a:pt x="40" y="11"/>
                    </a:lnTo>
                    <a:lnTo>
                      <a:pt x="40" y="11"/>
                    </a:lnTo>
                    <a:lnTo>
                      <a:pt x="40" y="11"/>
                    </a:lnTo>
                    <a:lnTo>
                      <a:pt x="40" y="11"/>
                    </a:lnTo>
                    <a:lnTo>
                      <a:pt x="40" y="11"/>
                    </a:lnTo>
                    <a:lnTo>
                      <a:pt x="40" y="12"/>
                    </a:lnTo>
                    <a:lnTo>
                      <a:pt x="40" y="12"/>
                    </a:lnTo>
                    <a:lnTo>
                      <a:pt x="40" y="12"/>
                    </a:lnTo>
                    <a:lnTo>
                      <a:pt x="42" y="12"/>
                    </a:lnTo>
                    <a:lnTo>
                      <a:pt x="42" y="14"/>
                    </a:lnTo>
                    <a:lnTo>
                      <a:pt x="42" y="14"/>
                    </a:lnTo>
                    <a:lnTo>
                      <a:pt x="42" y="14"/>
                    </a:lnTo>
                    <a:lnTo>
                      <a:pt x="44" y="14"/>
                    </a:lnTo>
                    <a:lnTo>
                      <a:pt x="44" y="15"/>
                    </a:lnTo>
                    <a:lnTo>
                      <a:pt x="44" y="15"/>
                    </a:lnTo>
                    <a:lnTo>
                      <a:pt x="44" y="15"/>
                    </a:lnTo>
                    <a:lnTo>
                      <a:pt x="45" y="15"/>
                    </a:lnTo>
                    <a:lnTo>
                      <a:pt x="45" y="15"/>
                    </a:lnTo>
                    <a:lnTo>
                      <a:pt x="45" y="15"/>
                    </a:lnTo>
                    <a:lnTo>
                      <a:pt x="45" y="15"/>
                    </a:lnTo>
                    <a:lnTo>
                      <a:pt x="47" y="15"/>
                    </a:lnTo>
                    <a:lnTo>
                      <a:pt x="47" y="16"/>
                    </a:lnTo>
                    <a:lnTo>
                      <a:pt x="48" y="16"/>
                    </a:lnTo>
                    <a:lnTo>
                      <a:pt x="48" y="16"/>
                    </a:lnTo>
                    <a:lnTo>
                      <a:pt x="50" y="16"/>
                    </a:lnTo>
                    <a:lnTo>
                      <a:pt x="50" y="17"/>
                    </a:lnTo>
                    <a:lnTo>
                      <a:pt x="50" y="17"/>
                    </a:lnTo>
                    <a:lnTo>
                      <a:pt x="50" y="17"/>
                    </a:lnTo>
                    <a:lnTo>
                      <a:pt x="52" y="17"/>
                    </a:lnTo>
                    <a:lnTo>
                      <a:pt x="52" y="18"/>
                    </a:lnTo>
                    <a:lnTo>
                      <a:pt x="52" y="18"/>
                    </a:lnTo>
                    <a:lnTo>
                      <a:pt x="52" y="18"/>
                    </a:lnTo>
                    <a:lnTo>
                      <a:pt x="52" y="18"/>
                    </a:lnTo>
                    <a:lnTo>
                      <a:pt x="52" y="18"/>
                    </a:lnTo>
                    <a:lnTo>
                      <a:pt x="52" y="18"/>
                    </a:lnTo>
                    <a:lnTo>
                      <a:pt x="52" y="18"/>
                    </a:lnTo>
                    <a:lnTo>
                      <a:pt x="54" y="18"/>
                    </a:lnTo>
                    <a:lnTo>
                      <a:pt x="54" y="27"/>
                    </a:lnTo>
                    <a:lnTo>
                      <a:pt x="54" y="27"/>
                    </a:lnTo>
                    <a:lnTo>
                      <a:pt x="54" y="27"/>
                    </a:lnTo>
                    <a:lnTo>
                      <a:pt x="54" y="27"/>
                    </a:lnTo>
                    <a:lnTo>
                      <a:pt x="54" y="27"/>
                    </a:lnTo>
                    <a:lnTo>
                      <a:pt x="54" y="27"/>
                    </a:lnTo>
                    <a:lnTo>
                      <a:pt x="54" y="27"/>
                    </a:lnTo>
                    <a:lnTo>
                      <a:pt x="54" y="27"/>
                    </a:lnTo>
                    <a:lnTo>
                      <a:pt x="56" y="27"/>
                    </a:lnTo>
                    <a:lnTo>
                      <a:pt x="56" y="27"/>
                    </a:lnTo>
                    <a:lnTo>
                      <a:pt x="56" y="27"/>
                    </a:lnTo>
                    <a:lnTo>
                      <a:pt x="56" y="27"/>
                    </a:lnTo>
                    <a:lnTo>
                      <a:pt x="58" y="27"/>
                    </a:lnTo>
                    <a:lnTo>
                      <a:pt x="58" y="27"/>
                    </a:lnTo>
                    <a:lnTo>
                      <a:pt x="58" y="27"/>
                    </a:lnTo>
                    <a:lnTo>
                      <a:pt x="58" y="27"/>
                    </a:lnTo>
                    <a:lnTo>
                      <a:pt x="60" y="27"/>
                    </a:lnTo>
                    <a:lnTo>
                      <a:pt x="58" y="28"/>
                    </a:lnTo>
                    <a:lnTo>
                      <a:pt x="58" y="28"/>
                    </a:lnTo>
                    <a:lnTo>
                      <a:pt x="58" y="28"/>
                    </a:lnTo>
                    <a:lnTo>
                      <a:pt x="58" y="28"/>
                    </a:lnTo>
                    <a:lnTo>
                      <a:pt x="58" y="28"/>
                    </a:lnTo>
                    <a:lnTo>
                      <a:pt x="58" y="28"/>
                    </a:lnTo>
                    <a:lnTo>
                      <a:pt x="58" y="28"/>
                    </a:lnTo>
                    <a:lnTo>
                      <a:pt x="60" y="28"/>
                    </a:lnTo>
                    <a:lnTo>
                      <a:pt x="60" y="28"/>
                    </a:lnTo>
                    <a:lnTo>
                      <a:pt x="60" y="28"/>
                    </a:lnTo>
                    <a:lnTo>
                      <a:pt x="60" y="28"/>
                    </a:lnTo>
                    <a:lnTo>
                      <a:pt x="60" y="28"/>
                    </a:lnTo>
                    <a:lnTo>
                      <a:pt x="60" y="28"/>
                    </a:lnTo>
                    <a:lnTo>
                      <a:pt x="60" y="28"/>
                    </a:lnTo>
                    <a:lnTo>
                      <a:pt x="60" y="28"/>
                    </a:lnTo>
                    <a:lnTo>
                      <a:pt x="61" y="28"/>
                    </a:lnTo>
                    <a:lnTo>
                      <a:pt x="60" y="29"/>
                    </a:lnTo>
                    <a:lnTo>
                      <a:pt x="60" y="29"/>
                    </a:lnTo>
                    <a:lnTo>
                      <a:pt x="60" y="29"/>
                    </a:lnTo>
                    <a:lnTo>
                      <a:pt x="60" y="29"/>
                    </a:lnTo>
                    <a:lnTo>
                      <a:pt x="58" y="31"/>
                    </a:lnTo>
                    <a:lnTo>
                      <a:pt x="58" y="31"/>
                    </a:lnTo>
                    <a:lnTo>
                      <a:pt x="58" y="31"/>
                    </a:lnTo>
                    <a:lnTo>
                      <a:pt x="58" y="31"/>
                    </a:lnTo>
                    <a:lnTo>
                      <a:pt x="57" y="32"/>
                    </a:lnTo>
                    <a:lnTo>
                      <a:pt x="57" y="32"/>
                    </a:lnTo>
                    <a:lnTo>
                      <a:pt x="57" y="32"/>
                    </a:lnTo>
                    <a:lnTo>
                      <a:pt x="57" y="32"/>
                    </a:lnTo>
                    <a:lnTo>
                      <a:pt x="55" y="32"/>
                    </a:lnTo>
                    <a:lnTo>
                      <a:pt x="55" y="32"/>
                    </a:lnTo>
                    <a:lnTo>
                      <a:pt x="55" y="32"/>
                    </a:lnTo>
                    <a:lnTo>
                      <a:pt x="55" y="32"/>
                    </a:lnTo>
                    <a:lnTo>
                      <a:pt x="53" y="33"/>
                    </a:lnTo>
                    <a:lnTo>
                      <a:pt x="53" y="33"/>
                    </a:lnTo>
                    <a:lnTo>
                      <a:pt x="52" y="33"/>
                    </a:lnTo>
                    <a:lnTo>
                      <a:pt x="52" y="33"/>
                    </a:lnTo>
                    <a:lnTo>
                      <a:pt x="50" y="33"/>
                    </a:lnTo>
                    <a:lnTo>
                      <a:pt x="50" y="33"/>
                    </a:lnTo>
                    <a:lnTo>
                      <a:pt x="48" y="33"/>
                    </a:lnTo>
                    <a:lnTo>
                      <a:pt x="48" y="33"/>
                    </a:lnTo>
                    <a:lnTo>
                      <a:pt x="47" y="34"/>
                    </a:lnTo>
                    <a:lnTo>
                      <a:pt x="46" y="34"/>
                    </a:lnTo>
                    <a:lnTo>
                      <a:pt x="44" y="34"/>
                    </a:lnTo>
                    <a:lnTo>
                      <a:pt x="44" y="34"/>
                    </a:lnTo>
                    <a:lnTo>
                      <a:pt x="42" y="34"/>
                    </a:lnTo>
                    <a:lnTo>
                      <a:pt x="42" y="34"/>
                    </a:lnTo>
                    <a:lnTo>
                      <a:pt x="40" y="34"/>
                    </a:lnTo>
                    <a:lnTo>
                      <a:pt x="40" y="34"/>
                    </a:lnTo>
                    <a:lnTo>
                      <a:pt x="39" y="34"/>
                    </a:lnTo>
                    <a:lnTo>
                      <a:pt x="39" y="34"/>
                    </a:lnTo>
                    <a:lnTo>
                      <a:pt x="39" y="34"/>
                    </a:lnTo>
                    <a:lnTo>
                      <a:pt x="39" y="34"/>
                    </a:lnTo>
                    <a:lnTo>
                      <a:pt x="38" y="34"/>
                    </a:lnTo>
                    <a:lnTo>
                      <a:pt x="38" y="34"/>
                    </a:lnTo>
                    <a:lnTo>
                      <a:pt x="38" y="34"/>
                    </a:lnTo>
                    <a:lnTo>
                      <a:pt x="38" y="34"/>
                    </a:lnTo>
                    <a:lnTo>
                      <a:pt x="36" y="36"/>
                    </a:lnTo>
                    <a:lnTo>
                      <a:pt x="36" y="36"/>
                    </a:lnTo>
                    <a:lnTo>
                      <a:pt x="36" y="36"/>
                    </a:lnTo>
                    <a:lnTo>
                      <a:pt x="36" y="36"/>
                    </a:lnTo>
                    <a:lnTo>
                      <a:pt x="36" y="38"/>
                    </a:lnTo>
                    <a:lnTo>
                      <a:pt x="36" y="38"/>
                    </a:lnTo>
                    <a:lnTo>
                      <a:pt x="36" y="38"/>
                    </a:lnTo>
                    <a:lnTo>
                      <a:pt x="36" y="38"/>
                    </a:lnTo>
                    <a:lnTo>
                      <a:pt x="36" y="39"/>
                    </a:lnTo>
                    <a:lnTo>
                      <a:pt x="36" y="39"/>
                    </a:lnTo>
                    <a:lnTo>
                      <a:pt x="36" y="39"/>
                    </a:lnTo>
                    <a:lnTo>
                      <a:pt x="36" y="39"/>
                    </a:lnTo>
                    <a:lnTo>
                      <a:pt x="36" y="41"/>
                    </a:lnTo>
                    <a:lnTo>
                      <a:pt x="36" y="41"/>
                    </a:lnTo>
                    <a:lnTo>
                      <a:pt x="36" y="41"/>
                    </a:lnTo>
                    <a:lnTo>
                      <a:pt x="37" y="41"/>
                    </a:lnTo>
                    <a:lnTo>
                      <a:pt x="37" y="42"/>
                    </a:lnTo>
                    <a:lnTo>
                      <a:pt x="37" y="42"/>
                    </a:lnTo>
                    <a:lnTo>
                      <a:pt x="37" y="42"/>
                    </a:lnTo>
                    <a:lnTo>
                      <a:pt x="38" y="42"/>
                    </a:lnTo>
                    <a:lnTo>
                      <a:pt x="38" y="43"/>
                    </a:lnTo>
                    <a:lnTo>
                      <a:pt x="38" y="43"/>
                    </a:lnTo>
                    <a:lnTo>
                      <a:pt x="38" y="43"/>
                    </a:lnTo>
                    <a:lnTo>
                      <a:pt x="40" y="43"/>
                    </a:lnTo>
                    <a:lnTo>
                      <a:pt x="40" y="43"/>
                    </a:lnTo>
                    <a:lnTo>
                      <a:pt x="42" y="43"/>
                    </a:lnTo>
                    <a:lnTo>
                      <a:pt x="42" y="43"/>
                    </a:lnTo>
                    <a:lnTo>
                      <a:pt x="44" y="43"/>
                    </a:lnTo>
                    <a:lnTo>
                      <a:pt x="44" y="43"/>
                    </a:lnTo>
                    <a:lnTo>
                      <a:pt x="46" y="43"/>
                    </a:lnTo>
                    <a:lnTo>
                      <a:pt x="47" y="43"/>
                    </a:lnTo>
                    <a:lnTo>
                      <a:pt x="48" y="43"/>
                    </a:lnTo>
                    <a:lnTo>
                      <a:pt x="48" y="43"/>
                    </a:lnTo>
                    <a:lnTo>
                      <a:pt x="50" y="43"/>
                    </a:lnTo>
                    <a:lnTo>
                      <a:pt x="50" y="43"/>
                    </a:lnTo>
                    <a:lnTo>
                      <a:pt x="52" y="43"/>
                    </a:lnTo>
                    <a:lnTo>
                      <a:pt x="52" y="43"/>
                    </a:lnTo>
                    <a:lnTo>
                      <a:pt x="53" y="43"/>
                    </a:lnTo>
                    <a:lnTo>
                      <a:pt x="53" y="43"/>
                    </a:lnTo>
                    <a:lnTo>
                      <a:pt x="55" y="43"/>
                    </a:lnTo>
                    <a:lnTo>
                      <a:pt x="55" y="45"/>
                    </a:lnTo>
                    <a:lnTo>
                      <a:pt x="56" y="45"/>
                    </a:lnTo>
                    <a:lnTo>
                      <a:pt x="56" y="45"/>
                    </a:lnTo>
                    <a:lnTo>
                      <a:pt x="58" y="45"/>
                    </a:lnTo>
                    <a:lnTo>
                      <a:pt x="58" y="47"/>
                    </a:lnTo>
                    <a:lnTo>
                      <a:pt x="60" y="47"/>
                    </a:lnTo>
                    <a:lnTo>
                      <a:pt x="60" y="47"/>
                    </a:lnTo>
                    <a:lnTo>
                      <a:pt x="62" y="47"/>
                    </a:lnTo>
                    <a:lnTo>
                      <a:pt x="62" y="48"/>
                    </a:lnTo>
                    <a:lnTo>
                      <a:pt x="62" y="48"/>
                    </a:lnTo>
                    <a:lnTo>
                      <a:pt x="62" y="48"/>
                    </a:lnTo>
                    <a:lnTo>
                      <a:pt x="64" y="48"/>
                    </a:lnTo>
                    <a:lnTo>
                      <a:pt x="64" y="48"/>
                    </a:lnTo>
                    <a:lnTo>
                      <a:pt x="66" y="48"/>
                    </a:lnTo>
                    <a:lnTo>
                      <a:pt x="66" y="48"/>
                    </a:lnTo>
                    <a:lnTo>
                      <a:pt x="68" y="48"/>
                    </a:lnTo>
                    <a:lnTo>
                      <a:pt x="68" y="49"/>
                    </a:lnTo>
                    <a:lnTo>
                      <a:pt x="68" y="49"/>
                    </a:lnTo>
                    <a:lnTo>
                      <a:pt x="68" y="49"/>
                    </a:lnTo>
                    <a:lnTo>
                      <a:pt x="68" y="49"/>
                    </a:lnTo>
                    <a:lnTo>
                      <a:pt x="68" y="49"/>
                    </a:lnTo>
                    <a:lnTo>
                      <a:pt x="68" y="49"/>
                    </a:lnTo>
                    <a:lnTo>
                      <a:pt x="68" y="49"/>
                    </a:lnTo>
                    <a:lnTo>
                      <a:pt x="68" y="49"/>
                    </a:lnTo>
                    <a:lnTo>
                      <a:pt x="68" y="49"/>
                    </a:lnTo>
                    <a:lnTo>
                      <a:pt x="68" y="49"/>
                    </a:lnTo>
                    <a:lnTo>
                      <a:pt x="68" y="49"/>
                    </a:lnTo>
                    <a:lnTo>
                      <a:pt x="68" y="49"/>
                    </a:lnTo>
                    <a:lnTo>
                      <a:pt x="68" y="49"/>
                    </a:lnTo>
                    <a:lnTo>
                      <a:pt x="68" y="49"/>
                    </a:lnTo>
                    <a:lnTo>
                      <a:pt x="68" y="49"/>
                    </a:lnTo>
                    <a:lnTo>
                      <a:pt x="70" y="49"/>
                    </a:lnTo>
                    <a:lnTo>
                      <a:pt x="68" y="51"/>
                    </a:lnTo>
                    <a:lnTo>
                      <a:pt x="68" y="51"/>
                    </a:lnTo>
                    <a:lnTo>
                      <a:pt x="68" y="51"/>
                    </a:lnTo>
                    <a:lnTo>
                      <a:pt x="68" y="51"/>
                    </a:lnTo>
                    <a:lnTo>
                      <a:pt x="67" y="51"/>
                    </a:lnTo>
                    <a:lnTo>
                      <a:pt x="67" y="51"/>
                    </a:lnTo>
                    <a:lnTo>
                      <a:pt x="67" y="51"/>
                    </a:lnTo>
                    <a:lnTo>
                      <a:pt x="67" y="51"/>
                    </a:lnTo>
                    <a:lnTo>
                      <a:pt x="65" y="53"/>
                    </a:lnTo>
                    <a:lnTo>
                      <a:pt x="65" y="53"/>
                    </a:lnTo>
                    <a:lnTo>
                      <a:pt x="65" y="53"/>
                    </a:lnTo>
                    <a:lnTo>
                      <a:pt x="65" y="53"/>
                    </a:lnTo>
                    <a:lnTo>
                      <a:pt x="65" y="55"/>
                    </a:lnTo>
                    <a:lnTo>
                      <a:pt x="65" y="55"/>
                    </a:lnTo>
                    <a:lnTo>
                      <a:pt x="65" y="55"/>
                    </a:lnTo>
                    <a:lnTo>
                      <a:pt x="65" y="55"/>
                    </a:lnTo>
                    <a:lnTo>
                      <a:pt x="65" y="57"/>
                    </a:lnTo>
                    <a:lnTo>
                      <a:pt x="65" y="57"/>
                    </a:lnTo>
                    <a:lnTo>
                      <a:pt x="65" y="57"/>
                    </a:lnTo>
                    <a:lnTo>
                      <a:pt x="66" y="57"/>
                    </a:lnTo>
                    <a:lnTo>
                      <a:pt x="66" y="57"/>
                    </a:lnTo>
                    <a:lnTo>
                      <a:pt x="68" y="57"/>
                    </a:lnTo>
                    <a:lnTo>
                      <a:pt x="68" y="57"/>
                    </a:lnTo>
                    <a:lnTo>
                      <a:pt x="70" y="57"/>
                    </a:lnTo>
                    <a:lnTo>
                      <a:pt x="70" y="57"/>
                    </a:lnTo>
                    <a:lnTo>
                      <a:pt x="72" y="57"/>
                    </a:lnTo>
                    <a:lnTo>
                      <a:pt x="72" y="57"/>
                    </a:lnTo>
                    <a:lnTo>
                      <a:pt x="74" y="57"/>
                    </a:lnTo>
                    <a:lnTo>
                      <a:pt x="74" y="57"/>
                    </a:lnTo>
                    <a:lnTo>
                      <a:pt x="75" y="57"/>
                    </a:lnTo>
                    <a:lnTo>
                      <a:pt x="75" y="57"/>
                    </a:lnTo>
                    <a:lnTo>
                      <a:pt x="76" y="57"/>
                    </a:lnTo>
                    <a:lnTo>
                      <a:pt x="75" y="59"/>
                    </a:lnTo>
                    <a:lnTo>
                      <a:pt x="75" y="59"/>
                    </a:lnTo>
                    <a:lnTo>
                      <a:pt x="74" y="59"/>
                    </a:lnTo>
                    <a:lnTo>
                      <a:pt x="74" y="59"/>
                    </a:lnTo>
                    <a:lnTo>
                      <a:pt x="72" y="59"/>
                    </a:lnTo>
                    <a:lnTo>
                      <a:pt x="72" y="59"/>
                    </a:lnTo>
                    <a:lnTo>
                      <a:pt x="72" y="59"/>
                    </a:lnTo>
                    <a:lnTo>
                      <a:pt x="72" y="59"/>
                    </a:lnTo>
                    <a:lnTo>
                      <a:pt x="70" y="61"/>
                    </a:lnTo>
                    <a:lnTo>
                      <a:pt x="70" y="61"/>
                    </a:lnTo>
                    <a:lnTo>
                      <a:pt x="70" y="61"/>
                    </a:lnTo>
                    <a:lnTo>
                      <a:pt x="70" y="61"/>
                    </a:lnTo>
                    <a:lnTo>
                      <a:pt x="68" y="62"/>
                    </a:lnTo>
                    <a:lnTo>
                      <a:pt x="68" y="62"/>
                    </a:lnTo>
                    <a:lnTo>
                      <a:pt x="68" y="62"/>
                    </a:lnTo>
                    <a:lnTo>
                      <a:pt x="68" y="62"/>
                    </a:lnTo>
                    <a:lnTo>
                      <a:pt x="68" y="63"/>
                    </a:lnTo>
                    <a:lnTo>
                      <a:pt x="68" y="63"/>
                    </a:lnTo>
                    <a:lnTo>
                      <a:pt x="68" y="63"/>
                    </a:lnTo>
                    <a:lnTo>
                      <a:pt x="68" y="63"/>
                    </a:lnTo>
                    <a:lnTo>
                      <a:pt x="68" y="63"/>
                    </a:lnTo>
                    <a:lnTo>
                      <a:pt x="68" y="63"/>
                    </a:lnTo>
                    <a:lnTo>
                      <a:pt x="68" y="63"/>
                    </a:lnTo>
                    <a:lnTo>
                      <a:pt x="68" y="63"/>
                    </a:lnTo>
                    <a:lnTo>
                      <a:pt x="68" y="63"/>
                    </a:lnTo>
                    <a:lnTo>
                      <a:pt x="68" y="63"/>
                    </a:lnTo>
                    <a:lnTo>
                      <a:pt x="68" y="63"/>
                    </a:lnTo>
                    <a:lnTo>
                      <a:pt x="68" y="63"/>
                    </a:lnTo>
                    <a:lnTo>
                      <a:pt x="68" y="63"/>
                    </a:lnTo>
                    <a:lnTo>
                      <a:pt x="68" y="63"/>
                    </a:lnTo>
                    <a:lnTo>
                      <a:pt x="68" y="63"/>
                    </a:lnTo>
                    <a:lnTo>
                      <a:pt x="70" y="63"/>
                    </a:lnTo>
                    <a:lnTo>
                      <a:pt x="69" y="65"/>
                    </a:lnTo>
                    <a:lnTo>
                      <a:pt x="69" y="65"/>
                    </a:lnTo>
                    <a:lnTo>
                      <a:pt x="67" y="65"/>
                    </a:lnTo>
                    <a:lnTo>
                      <a:pt x="67" y="65"/>
                    </a:lnTo>
                    <a:lnTo>
                      <a:pt x="65" y="67"/>
                    </a:lnTo>
                    <a:lnTo>
                      <a:pt x="64" y="67"/>
                    </a:lnTo>
                    <a:lnTo>
                      <a:pt x="62" y="67"/>
                    </a:lnTo>
                    <a:lnTo>
                      <a:pt x="62" y="67"/>
                    </a:lnTo>
                    <a:lnTo>
                      <a:pt x="60" y="69"/>
                    </a:lnTo>
                    <a:lnTo>
                      <a:pt x="58" y="69"/>
                    </a:lnTo>
                    <a:lnTo>
                      <a:pt x="56" y="69"/>
                    </a:lnTo>
                    <a:lnTo>
                      <a:pt x="56" y="69"/>
                    </a:lnTo>
                    <a:lnTo>
                      <a:pt x="54" y="69"/>
                    </a:lnTo>
                    <a:lnTo>
                      <a:pt x="54" y="69"/>
                    </a:lnTo>
                    <a:lnTo>
                      <a:pt x="54" y="69"/>
                    </a:lnTo>
                    <a:lnTo>
                      <a:pt x="54" y="69"/>
                    </a:lnTo>
                    <a:lnTo>
                      <a:pt x="53" y="70"/>
                    </a:lnTo>
                    <a:lnTo>
                      <a:pt x="53" y="70"/>
                    </a:lnTo>
                    <a:lnTo>
                      <a:pt x="53" y="70"/>
                    </a:lnTo>
                    <a:lnTo>
                      <a:pt x="53" y="69"/>
                    </a:lnTo>
                    <a:lnTo>
                      <a:pt x="53" y="69"/>
                    </a:lnTo>
                    <a:lnTo>
                      <a:pt x="53" y="67"/>
                    </a:lnTo>
                    <a:lnTo>
                      <a:pt x="53" y="67"/>
                    </a:lnTo>
                    <a:lnTo>
                      <a:pt x="53" y="65"/>
                    </a:lnTo>
                    <a:lnTo>
                      <a:pt x="52" y="65"/>
                    </a:lnTo>
                    <a:lnTo>
                      <a:pt x="52" y="64"/>
                    </a:lnTo>
                    <a:lnTo>
                      <a:pt x="52" y="64"/>
                    </a:lnTo>
                    <a:lnTo>
                      <a:pt x="52" y="62"/>
                    </a:lnTo>
                    <a:lnTo>
                      <a:pt x="52" y="62"/>
                    </a:lnTo>
                    <a:lnTo>
                      <a:pt x="52" y="62"/>
                    </a:lnTo>
                    <a:lnTo>
                      <a:pt x="52" y="62"/>
                    </a:lnTo>
                    <a:lnTo>
                      <a:pt x="52" y="61"/>
                    </a:lnTo>
                    <a:lnTo>
                      <a:pt x="51" y="62"/>
                    </a:lnTo>
                    <a:lnTo>
                      <a:pt x="51" y="62"/>
                    </a:lnTo>
                    <a:lnTo>
                      <a:pt x="50" y="63"/>
                    </a:lnTo>
                    <a:lnTo>
                      <a:pt x="50" y="63"/>
                    </a:lnTo>
                    <a:lnTo>
                      <a:pt x="48" y="65"/>
                    </a:lnTo>
                    <a:lnTo>
                      <a:pt x="48" y="65"/>
                    </a:lnTo>
                    <a:lnTo>
                      <a:pt x="48" y="67"/>
                    </a:lnTo>
                    <a:lnTo>
                      <a:pt x="48" y="67"/>
                    </a:lnTo>
                    <a:lnTo>
                      <a:pt x="47" y="69"/>
                    </a:lnTo>
                    <a:lnTo>
                      <a:pt x="47" y="69"/>
                    </a:lnTo>
                    <a:lnTo>
                      <a:pt x="46" y="71"/>
                    </a:lnTo>
                    <a:lnTo>
                      <a:pt x="46" y="71"/>
                    </a:lnTo>
                    <a:lnTo>
                      <a:pt x="45" y="71"/>
                    </a:lnTo>
                    <a:lnTo>
                      <a:pt x="45" y="71"/>
                    </a:lnTo>
                    <a:lnTo>
                      <a:pt x="45" y="71"/>
                    </a:lnTo>
                    <a:lnTo>
                      <a:pt x="45" y="71"/>
                    </a:lnTo>
                    <a:lnTo>
                      <a:pt x="44" y="71"/>
                    </a:lnTo>
                    <a:lnTo>
                      <a:pt x="44" y="71"/>
                    </a:lnTo>
                    <a:lnTo>
                      <a:pt x="42" y="71"/>
                    </a:lnTo>
                    <a:lnTo>
                      <a:pt x="42" y="71"/>
                    </a:lnTo>
                    <a:lnTo>
                      <a:pt x="40" y="71"/>
                    </a:lnTo>
                    <a:lnTo>
                      <a:pt x="40" y="71"/>
                    </a:lnTo>
                    <a:lnTo>
                      <a:pt x="39" y="71"/>
                    </a:lnTo>
                    <a:lnTo>
                      <a:pt x="39" y="69"/>
                    </a:lnTo>
                    <a:lnTo>
                      <a:pt x="37" y="69"/>
                    </a:lnTo>
                    <a:lnTo>
                      <a:pt x="36" y="69"/>
                    </a:lnTo>
                    <a:lnTo>
                      <a:pt x="34" y="69"/>
                    </a:lnTo>
                    <a:lnTo>
                      <a:pt x="33" y="67"/>
                    </a:lnTo>
                    <a:lnTo>
                      <a:pt x="30" y="67"/>
                    </a:lnTo>
                    <a:lnTo>
                      <a:pt x="28" y="67"/>
                    </a:lnTo>
                    <a:lnTo>
                      <a:pt x="27" y="67"/>
                    </a:lnTo>
                    <a:lnTo>
                      <a:pt x="25" y="65"/>
                    </a:lnTo>
                    <a:lnTo>
                      <a:pt x="25" y="65"/>
                    </a:lnTo>
                  </a:path>
                </a:pathLst>
              </a:custGeom>
              <a:solidFill>
                <a:srgbClr val="001000"/>
              </a:solidFill>
              <a:ln w="9525">
                <a:noFill/>
                <a:round/>
                <a:headEnd type="none" w="med" len="med"/>
                <a:tailEnd type="none" w="med" len="med"/>
              </a:ln>
              <a:effectLst/>
            </p:spPr>
            <p:txBody>
              <a:bodyPr/>
              <a:lstStyle/>
              <a:p>
                <a:endParaRPr lang="en-US" dirty="0"/>
              </a:p>
            </p:txBody>
          </p:sp>
        </p:grpSp>
        <p:grpSp>
          <p:nvGrpSpPr>
            <p:cNvPr id="2079" name="Group 31"/>
            <p:cNvGrpSpPr>
              <a:grpSpLocks/>
            </p:cNvGrpSpPr>
            <p:nvPr/>
          </p:nvGrpSpPr>
          <p:grpSpPr bwMode="auto">
            <a:xfrm>
              <a:off x="1684" y="3932"/>
              <a:ext cx="122" cy="91"/>
              <a:chOff x="1684" y="3932"/>
              <a:chExt cx="122" cy="91"/>
            </a:xfrm>
          </p:grpSpPr>
          <p:sp>
            <p:nvSpPr>
              <p:cNvPr id="2074" name="Freeform 26"/>
              <p:cNvSpPr>
                <a:spLocks/>
              </p:cNvSpPr>
              <p:nvPr/>
            </p:nvSpPr>
            <p:spPr bwMode="auto">
              <a:xfrm>
                <a:off x="1684" y="3932"/>
                <a:ext cx="122" cy="80"/>
              </a:xfrm>
              <a:custGeom>
                <a:avLst/>
                <a:gdLst/>
                <a:ahLst/>
                <a:cxnLst>
                  <a:cxn ang="0">
                    <a:pos x="54" y="79"/>
                  </a:cxn>
                  <a:cxn ang="0">
                    <a:pos x="61" y="79"/>
                  </a:cxn>
                  <a:cxn ang="0">
                    <a:pos x="70" y="79"/>
                  </a:cxn>
                  <a:cxn ang="0">
                    <a:pos x="75" y="79"/>
                  </a:cxn>
                  <a:cxn ang="0">
                    <a:pos x="80" y="79"/>
                  </a:cxn>
                  <a:cxn ang="0">
                    <a:pos x="84" y="79"/>
                  </a:cxn>
                  <a:cxn ang="0">
                    <a:pos x="90" y="75"/>
                  </a:cxn>
                  <a:cxn ang="0">
                    <a:pos x="95" y="74"/>
                  </a:cxn>
                  <a:cxn ang="0">
                    <a:pos x="100" y="72"/>
                  </a:cxn>
                  <a:cxn ang="0">
                    <a:pos x="103" y="69"/>
                  </a:cxn>
                  <a:cxn ang="0">
                    <a:pos x="106" y="68"/>
                  </a:cxn>
                  <a:cxn ang="0">
                    <a:pos x="108" y="67"/>
                  </a:cxn>
                  <a:cxn ang="0">
                    <a:pos x="115" y="67"/>
                  </a:cxn>
                  <a:cxn ang="0">
                    <a:pos x="116" y="61"/>
                  </a:cxn>
                  <a:cxn ang="0">
                    <a:pos x="118" y="58"/>
                  </a:cxn>
                  <a:cxn ang="0">
                    <a:pos x="120" y="56"/>
                  </a:cxn>
                  <a:cxn ang="0">
                    <a:pos x="118" y="51"/>
                  </a:cxn>
                  <a:cxn ang="0">
                    <a:pos x="116" y="46"/>
                  </a:cxn>
                  <a:cxn ang="0">
                    <a:pos x="111" y="42"/>
                  </a:cxn>
                  <a:cxn ang="0">
                    <a:pos x="107" y="38"/>
                  </a:cxn>
                  <a:cxn ang="0">
                    <a:pos x="102" y="30"/>
                  </a:cxn>
                  <a:cxn ang="0">
                    <a:pos x="100" y="29"/>
                  </a:cxn>
                  <a:cxn ang="0">
                    <a:pos x="96" y="26"/>
                  </a:cxn>
                  <a:cxn ang="0">
                    <a:pos x="94" y="24"/>
                  </a:cxn>
                  <a:cxn ang="0">
                    <a:pos x="92" y="20"/>
                  </a:cxn>
                  <a:cxn ang="0">
                    <a:pos x="91" y="18"/>
                  </a:cxn>
                  <a:cxn ang="0">
                    <a:pos x="90" y="15"/>
                  </a:cxn>
                  <a:cxn ang="0">
                    <a:pos x="80" y="12"/>
                  </a:cxn>
                  <a:cxn ang="0">
                    <a:pos x="68" y="7"/>
                  </a:cxn>
                  <a:cxn ang="0">
                    <a:pos x="60" y="7"/>
                  </a:cxn>
                  <a:cxn ang="0">
                    <a:pos x="56" y="3"/>
                  </a:cxn>
                  <a:cxn ang="0">
                    <a:pos x="53" y="1"/>
                  </a:cxn>
                  <a:cxn ang="0">
                    <a:pos x="44" y="5"/>
                  </a:cxn>
                  <a:cxn ang="0">
                    <a:pos x="40" y="8"/>
                  </a:cxn>
                  <a:cxn ang="0">
                    <a:pos x="31" y="11"/>
                  </a:cxn>
                  <a:cxn ang="0">
                    <a:pos x="28" y="12"/>
                  </a:cxn>
                  <a:cxn ang="0">
                    <a:pos x="22" y="16"/>
                  </a:cxn>
                  <a:cxn ang="0">
                    <a:pos x="19" y="23"/>
                  </a:cxn>
                  <a:cxn ang="0">
                    <a:pos x="16" y="27"/>
                  </a:cxn>
                  <a:cxn ang="0">
                    <a:pos x="15" y="28"/>
                  </a:cxn>
                  <a:cxn ang="0">
                    <a:pos x="11" y="30"/>
                  </a:cxn>
                  <a:cxn ang="0">
                    <a:pos x="9" y="32"/>
                  </a:cxn>
                  <a:cxn ang="0">
                    <a:pos x="9" y="38"/>
                  </a:cxn>
                  <a:cxn ang="0">
                    <a:pos x="6" y="40"/>
                  </a:cxn>
                  <a:cxn ang="0">
                    <a:pos x="3" y="43"/>
                  </a:cxn>
                  <a:cxn ang="0">
                    <a:pos x="3" y="51"/>
                  </a:cxn>
                  <a:cxn ang="0">
                    <a:pos x="2" y="54"/>
                  </a:cxn>
                  <a:cxn ang="0">
                    <a:pos x="0" y="56"/>
                  </a:cxn>
                  <a:cxn ang="0">
                    <a:pos x="2" y="60"/>
                  </a:cxn>
                  <a:cxn ang="0">
                    <a:pos x="3" y="62"/>
                  </a:cxn>
                  <a:cxn ang="0">
                    <a:pos x="6" y="65"/>
                  </a:cxn>
                  <a:cxn ang="0">
                    <a:pos x="8" y="67"/>
                  </a:cxn>
                  <a:cxn ang="0">
                    <a:pos x="9" y="72"/>
                  </a:cxn>
                  <a:cxn ang="0">
                    <a:pos x="13" y="72"/>
                  </a:cxn>
                  <a:cxn ang="0">
                    <a:pos x="18" y="74"/>
                  </a:cxn>
                  <a:cxn ang="0">
                    <a:pos x="30" y="75"/>
                  </a:cxn>
                  <a:cxn ang="0">
                    <a:pos x="35" y="76"/>
                  </a:cxn>
                  <a:cxn ang="0">
                    <a:pos x="38" y="77"/>
                  </a:cxn>
                  <a:cxn ang="0">
                    <a:pos x="43" y="79"/>
                  </a:cxn>
                </a:cxnLst>
                <a:rect l="0" t="0" r="r" b="b"/>
                <a:pathLst>
                  <a:path w="122" h="80">
                    <a:moveTo>
                      <a:pt x="48" y="79"/>
                    </a:moveTo>
                    <a:lnTo>
                      <a:pt x="48" y="79"/>
                    </a:lnTo>
                    <a:lnTo>
                      <a:pt x="48" y="79"/>
                    </a:lnTo>
                    <a:lnTo>
                      <a:pt x="48" y="79"/>
                    </a:lnTo>
                    <a:lnTo>
                      <a:pt x="50" y="79"/>
                    </a:lnTo>
                    <a:lnTo>
                      <a:pt x="50" y="79"/>
                    </a:lnTo>
                    <a:lnTo>
                      <a:pt x="52" y="79"/>
                    </a:lnTo>
                    <a:lnTo>
                      <a:pt x="52" y="79"/>
                    </a:lnTo>
                    <a:lnTo>
                      <a:pt x="54" y="79"/>
                    </a:lnTo>
                    <a:lnTo>
                      <a:pt x="54" y="79"/>
                    </a:lnTo>
                    <a:lnTo>
                      <a:pt x="55" y="79"/>
                    </a:lnTo>
                    <a:lnTo>
                      <a:pt x="55" y="79"/>
                    </a:lnTo>
                    <a:lnTo>
                      <a:pt x="57" y="79"/>
                    </a:lnTo>
                    <a:lnTo>
                      <a:pt x="57" y="79"/>
                    </a:lnTo>
                    <a:lnTo>
                      <a:pt x="59" y="79"/>
                    </a:lnTo>
                    <a:lnTo>
                      <a:pt x="59" y="79"/>
                    </a:lnTo>
                    <a:lnTo>
                      <a:pt x="61" y="79"/>
                    </a:lnTo>
                    <a:lnTo>
                      <a:pt x="61" y="79"/>
                    </a:lnTo>
                    <a:lnTo>
                      <a:pt x="61" y="79"/>
                    </a:lnTo>
                    <a:lnTo>
                      <a:pt x="61" y="79"/>
                    </a:lnTo>
                    <a:lnTo>
                      <a:pt x="62" y="79"/>
                    </a:lnTo>
                    <a:lnTo>
                      <a:pt x="62" y="79"/>
                    </a:lnTo>
                    <a:lnTo>
                      <a:pt x="64" y="79"/>
                    </a:lnTo>
                    <a:lnTo>
                      <a:pt x="65" y="79"/>
                    </a:lnTo>
                    <a:lnTo>
                      <a:pt x="66" y="79"/>
                    </a:lnTo>
                    <a:lnTo>
                      <a:pt x="66" y="79"/>
                    </a:lnTo>
                    <a:lnTo>
                      <a:pt x="68" y="79"/>
                    </a:lnTo>
                    <a:lnTo>
                      <a:pt x="68" y="79"/>
                    </a:lnTo>
                    <a:lnTo>
                      <a:pt x="70" y="79"/>
                    </a:lnTo>
                    <a:lnTo>
                      <a:pt x="70" y="79"/>
                    </a:lnTo>
                    <a:lnTo>
                      <a:pt x="72" y="79"/>
                    </a:lnTo>
                    <a:lnTo>
                      <a:pt x="72" y="79"/>
                    </a:lnTo>
                    <a:lnTo>
                      <a:pt x="74" y="79"/>
                    </a:lnTo>
                    <a:lnTo>
                      <a:pt x="74" y="79"/>
                    </a:lnTo>
                    <a:lnTo>
                      <a:pt x="74" y="79"/>
                    </a:lnTo>
                    <a:lnTo>
                      <a:pt x="74" y="79"/>
                    </a:lnTo>
                    <a:lnTo>
                      <a:pt x="75" y="79"/>
                    </a:lnTo>
                    <a:lnTo>
                      <a:pt x="75" y="79"/>
                    </a:lnTo>
                    <a:lnTo>
                      <a:pt x="75" y="79"/>
                    </a:lnTo>
                    <a:lnTo>
                      <a:pt x="75" y="79"/>
                    </a:lnTo>
                    <a:lnTo>
                      <a:pt x="76" y="79"/>
                    </a:lnTo>
                    <a:lnTo>
                      <a:pt x="76" y="79"/>
                    </a:lnTo>
                    <a:lnTo>
                      <a:pt x="76" y="79"/>
                    </a:lnTo>
                    <a:lnTo>
                      <a:pt x="76" y="79"/>
                    </a:lnTo>
                    <a:lnTo>
                      <a:pt x="78" y="79"/>
                    </a:lnTo>
                    <a:lnTo>
                      <a:pt x="78" y="79"/>
                    </a:lnTo>
                    <a:lnTo>
                      <a:pt x="78" y="79"/>
                    </a:lnTo>
                    <a:lnTo>
                      <a:pt x="78" y="79"/>
                    </a:lnTo>
                    <a:lnTo>
                      <a:pt x="80" y="79"/>
                    </a:lnTo>
                    <a:lnTo>
                      <a:pt x="80" y="79"/>
                    </a:lnTo>
                    <a:lnTo>
                      <a:pt x="80" y="79"/>
                    </a:lnTo>
                    <a:lnTo>
                      <a:pt x="80" y="79"/>
                    </a:lnTo>
                    <a:lnTo>
                      <a:pt x="81" y="79"/>
                    </a:lnTo>
                    <a:lnTo>
                      <a:pt x="81" y="79"/>
                    </a:lnTo>
                    <a:lnTo>
                      <a:pt x="81" y="79"/>
                    </a:lnTo>
                    <a:lnTo>
                      <a:pt x="81" y="79"/>
                    </a:lnTo>
                    <a:lnTo>
                      <a:pt x="83" y="79"/>
                    </a:lnTo>
                    <a:lnTo>
                      <a:pt x="83" y="79"/>
                    </a:lnTo>
                    <a:lnTo>
                      <a:pt x="84" y="79"/>
                    </a:lnTo>
                    <a:lnTo>
                      <a:pt x="84" y="79"/>
                    </a:lnTo>
                    <a:lnTo>
                      <a:pt x="85" y="78"/>
                    </a:lnTo>
                    <a:lnTo>
                      <a:pt x="85" y="78"/>
                    </a:lnTo>
                    <a:lnTo>
                      <a:pt x="87" y="77"/>
                    </a:lnTo>
                    <a:lnTo>
                      <a:pt x="88" y="77"/>
                    </a:lnTo>
                    <a:lnTo>
                      <a:pt x="90" y="75"/>
                    </a:lnTo>
                    <a:lnTo>
                      <a:pt x="90" y="75"/>
                    </a:lnTo>
                    <a:lnTo>
                      <a:pt x="90" y="75"/>
                    </a:lnTo>
                    <a:lnTo>
                      <a:pt x="90" y="75"/>
                    </a:lnTo>
                    <a:lnTo>
                      <a:pt x="90" y="75"/>
                    </a:lnTo>
                    <a:lnTo>
                      <a:pt x="90" y="75"/>
                    </a:lnTo>
                    <a:lnTo>
                      <a:pt x="90" y="75"/>
                    </a:lnTo>
                    <a:lnTo>
                      <a:pt x="90" y="75"/>
                    </a:lnTo>
                    <a:lnTo>
                      <a:pt x="92" y="75"/>
                    </a:lnTo>
                    <a:lnTo>
                      <a:pt x="92" y="75"/>
                    </a:lnTo>
                    <a:lnTo>
                      <a:pt x="92" y="75"/>
                    </a:lnTo>
                    <a:lnTo>
                      <a:pt x="92" y="75"/>
                    </a:lnTo>
                    <a:lnTo>
                      <a:pt x="94" y="74"/>
                    </a:lnTo>
                    <a:lnTo>
                      <a:pt x="94" y="74"/>
                    </a:lnTo>
                    <a:lnTo>
                      <a:pt x="95" y="74"/>
                    </a:lnTo>
                    <a:lnTo>
                      <a:pt x="95" y="74"/>
                    </a:lnTo>
                    <a:lnTo>
                      <a:pt x="96" y="72"/>
                    </a:lnTo>
                    <a:lnTo>
                      <a:pt x="96" y="72"/>
                    </a:lnTo>
                    <a:lnTo>
                      <a:pt x="96" y="72"/>
                    </a:lnTo>
                    <a:lnTo>
                      <a:pt x="96" y="72"/>
                    </a:lnTo>
                    <a:lnTo>
                      <a:pt x="98" y="72"/>
                    </a:lnTo>
                    <a:lnTo>
                      <a:pt x="98" y="72"/>
                    </a:lnTo>
                    <a:lnTo>
                      <a:pt x="98" y="72"/>
                    </a:lnTo>
                    <a:lnTo>
                      <a:pt x="98" y="72"/>
                    </a:lnTo>
                    <a:lnTo>
                      <a:pt x="100" y="72"/>
                    </a:lnTo>
                    <a:lnTo>
                      <a:pt x="100" y="72"/>
                    </a:lnTo>
                    <a:lnTo>
                      <a:pt x="100" y="72"/>
                    </a:lnTo>
                    <a:lnTo>
                      <a:pt x="100" y="72"/>
                    </a:lnTo>
                    <a:lnTo>
                      <a:pt x="102" y="70"/>
                    </a:lnTo>
                    <a:lnTo>
                      <a:pt x="102" y="70"/>
                    </a:lnTo>
                    <a:lnTo>
                      <a:pt x="102" y="70"/>
                    </a:lnTo>
                    <a:lnTo>
                      <a:pt x="102" y="70"/>
                    </a:lnTo>
                    <a:lnTo>
                      <a:pt x="103" y="69"/>
                    </a:lnTo>
                    <a:lnTo>
                      <a:pt x="103" y="69"/>
                    </a:lnTo>
                    <a:lnTo>
                      <a:pt x="103" y="69"/>
                    </a:lnTo>
                    <a:lnTo>
                      <a:pt x="103" y="69"/>
                    </a:lnTo>
                    <a:lnTo>
                      <a:pt x="103" y="69"/>
                    </a:lnTo>
                    <a:lnTo>
                      <a:pt x="103" y="69"/>
                    </a:lnTo>
                    <a:lnTo>
                      <a:pt x="103" y="69"/>
                    </a:lnTo>
                    <a:lnTo>
                      <a:pt x="103" y="69"/>
                    </a:lnTo>
                    <a:lnTo>
                      <a:pt x="105" y="68"/>
                    </a:lnTo>
                    <a:lnTo>
                      <a:pt x="105" y="68"/>
                    </a:lnTo>
                    <a:lnTo>
                      <a:pt x="105" y="68"/>
                    </a:lnTo>
                    <a:lnTo>
                      <a:pt x="105" y="68"/>
                    </a:lnTo>
                    <a:lnTo>
                      <a:pt x="106" y="68"/>
                    </a:lnTo>
                    <a:lnTo>
                      <a:pt x="106" y="68"/>
                    </a:lnTo>
                    <a:lnTo>
                      <a:pt x="106" y="68"/>
                    </a:lnTo>
                    <a:lnTo>
                      <a:pt x="106" y="68"/>
                    </a:lnTo>
                    <a:lnTo>
                      <a:pt x="108" y="67"/>
                    </a:lnTo>
                    <a:lnTo>
                      <a:pt x="108" y="67"/>
                    </a:lnTo>
                    <a:lnTo>
                      <a:pt x="108" y="67"/>
                    </a:lnTo>
                    <a:lnTo>
                      <a:pt x="108" y="67"/>
                    </a:lnTo>
                    <a:lnTo>
                      <a:pt x="108" y="67"/>
                    </a:lnTo>
                    <a:lnTo>
                      <a:pt x="108" y="67"/>
                    </a:lnTo>
                    <a:lnTo>
                      <a:pt x="108" y="67"/>
                    </a:lnTo>
                    <a:lnTo>
                      <a:pt x="108" y="67"/>
                    </a:lnTo>
                    <a:lnTo>
                      <a:pt x="110" y="67"/>
                    </a:lnTo>
                    <a:lnTo>
                      <a:pt x="110" y="67"/>
                    </a:lnTo>
                    <a:lnTo>
                      <a:pt x="110" y="67"/>
                    </a:lnTo>
                    <a:lnTo>
                      <a:pt x="110" y="67"/>
                    </a:lnTo>
                    <a:lnTo>
                      <a:pt x="112" y="67"/>
                    </a:lnTo>
                    <a:lnTo>
                      <a:pt x="112" y="67"/>
                    </a:lnTo>
                    <a:lnTo>
                      <a:pt x="113" y="67"/>
                    </a:lnTo>
                    <a:lnTo>
                      <a:pt x="113" y="67"/>
                    </a:lnTo>
                    <a:lnTo>
                      <a:pt x="115" y="67"/>
                    </a:lnTo>
                    <a:lnTo>
                      <a:pt x="115" y="67"/>
                    </a:lnTo>
                    <a:lnTo>
                      <a:pt x="115" y="67"/>
                    </a:lnTo>
                    <a:lnTo>
                      <a:pt x="115" y="67"/>
                    </a:lnTo>
                    <a:lnTo>
                      <a:pt x="115" y="66"/>
                    </a:lnTo>
                    <a:lnTo>
                      <a:pt x="115" y="66"/>
                    </a:lnTo>
                    <a:lnTo>
                      <a:pt x="115" y="64"/>
                    </a:lnTo>
                    <a:lnTo>
                      <a:pt x="115" y="64"/>
                    </a:lnTo>
                    <a:lnTo>
                      <a:pt x="116" y="62"/>
                    </a:lnTo>
                    <a:lnTo>
                      <a:pt x="116" y="62"/>
                    </a:lnTo>
                    <a:lnTo>
                      <a:pt x="116" y="61"/>
                    </a:lnTo>
                    <a:lnTo>
                      <a:pt x="116" y="61"/>
                    </a:lnTo>
                    <a:lnTo>
                      <a:pt x="117" y="59"/>
                    </a:lnTo>
                    <a:lnTo>
                      <a:pt x="117" y="59"/>
                    </a:lnTo>
                    <a:lnTo>
                      <a:pt x="117" y="59"/>
                    </a:lnTo>
                    <a:lnTo>
                      <a:pt x="117" y="59"/>
                    </a:lnTo>
                    <a:lnTo>
                      <a:pt x="118" y="58"/>
                    </a:lnTo>
                    <a:lnTo>
                      <a:pt x="118" y="58"/>
                    </a:lnTo>
                    <a:lnTo>
                      <a:pt x="118" y="58"/>
                    </a:lnTo>
                    <a:lnTo>
                      <a:pt x="118" y="58"/>
                    </a:lnTo>
                    <a:lnTo>
                      <a:pt x="118" y="58"/>
                    </a:lnTo>
                    <a:lnTo>
                      <a:pt x="118" y="58"/>
                    </a:lnTo>
                    <a:lnTo>
                      <a:pt x="118" y="58"/>
                    </a:lnTo>
                    <a:lnTo>
                      <a:pt x="118" y="58"/>
                    </a:lnTo>
                    <a:lnTo>
                      <a:pt x="120" y="56"/>
                    </a:lnTo>
                    <a:lnTo>
                      <a:pt x="120" y="56"/>
                    </a:lnTo>
                    <a:lnTo>
                      <a:pt x="120" y="56"/>
                    </a:lnTo>
                    <a:lnTo>
                      <a:pt x="120" y="56"/>
                    </a:lnTo>
                    <a:lnTo>
                      <a:pt x="120" y="56"/>
                    </a:lnTo>
                    <a:lnTo>
                      <a:pt x="120" y="56"/>
                    </a:lnTo>
                    <a:lnTo>
                      <a:pt x="120" y="56"/>
                    </a:lnTo>
                    <a:lnTo>
                      <a:pt x="120" y="56"/>
                    </a:lnTo>
                    <a:lnTo>
                      <a:pt x="121" y="54"/>
                    </a:lnTo>
                    <a:lnTo>
                      <a:pt x="121" y="54"/>
                    </a:lnTo>
                    <a:lnTo>
                      <a:pt x="121" y="54"/>
                    </a:lnTo>
                    <a:lnTo>
                      <a:pt x="121" y="54"/>
                    </a:lnTo>
                    <a:lnTo>
                      <a:pt x="121" y="53"/>
                    </a:lnTo>
                    <a:lnTo>
                      <a:pt x="120" y="53"/>
                    </a:lnTo>
                    <a:lnTo>
                      <a:pt x="120" y="53"/>
                    </a:lnTo>
                    <a:lnTo>
                      <a:pt x="120" y="53"/>
                    </a:lnTo>
                    <a:lnTo>
                      <a:pt x="120" y="51"/>
                    </a:lnTo>
                    <a:lnTo>
                      <a:pt x="118" y="51"/>
                    </a:lnTo>
                    <a:lnTo>
                      <a:pt x="118" y="51"/>
                    </a:lnTo>
                    <a:lnTo>
                      <a:pt x="118" y="51"/>
                    </a:lnTo>
                    <a:lnTo>
                      <a:pt x="118" y="49"/>
                    </a:lnTo>
                    <a:lnTo>
                      <a:pt x="118" y="49"/>
                    </a:lnTo>
                    <a:lnTo>
                      <a:pt x="118" y="48"/>
                    </a:lnTo>
                    <a:lnTo>
                      <a:pt x="118" y="48"/>
                    </a:lnTo>
                    <a:lnTo>
                      <a:pt x="118" y="46"/>
                    </a:lnTo>
                    <a:lnTo>
                      <a:pt x="117" y="46"/>
                    </a:lnTo>
                    <a:lnTo>
                      <a:pt x="117" y="46"/>
                    </a:lnTo>
                    <a:lnTo>
                      <a:pt x="116" y="46"/>
                    </a:lnTo>
                    <a:lnTo>
                      <a:pt x="116" y="45"/>
                    </a:lnTo>
                    <a:lnTo>
                      <a:pt x="115" y="45"/>
                    </a:lnTo>
                    <a:lnTo>
                      <a:pt x="115" y="45"/>
                    </a:lnTo>
                    <a:lnTo>
                      <a:pt x="115" y="45"/>
                    </a:lnTo>
                    <a:lnTo>
                      <a:pt x="115" y="43"/>
                    </a:lnTo>
                    <a:lnTo>
                      <a:pt x="113" y="43"/>
                    </a:lnTo>
                    <a:lnTo>
                      <a:pt x="113" y="43"/>
                    </a:lnTo>
                    <a:lnTo>
                      <a:pt x="112" y="43"/>
                    </a:lnTo>
                    <a:lnTo>
                      <a:pt x="112" y="42"/>
                    </a:lnTo>
                    <a:lnTo>
                      <a:pt x="111" y="42"/>
                    </a:lnTo>
                    <a:lnTo>
                      <a:pt x="111" y="42"/>
                    </a:lnTo>
                    <a:lnTo>
                      <a:pt x="111" y="42"/>
                    </a:lnTo>
                    <a:lnTo>
                      <a:pt x="111" y="41"/>
                    </a:lnTo>
                    <a:lnTo>
                      <a:pt x="110" y="41"/>
                    </a:lnTo>
                    <a:lnTo>
                      <a:pt x="110" y="41"/>
                    </a:lnTo>
                    <a:lnTo>
                      <a:pt x="109" y="41"/>
                    </a:lnTo>
                    <a:lnTo>
                      <a:pt x="109" y="39"/>
                    </a:lnTo>
                    <a:lnTo>
                      <a:pt x="107" y="39"/>
                    </a:lnTo>
                    <a:lnTo>
                      <a:pt x="107" y="38"/>
                    </a:lnTo>
                    <a:lnTo>
                      <a:pt x="107" y="38"/>
                    </a:lnTo>
                    <a:lnTo>
                      <a:pt x="107" y="36"/>
                    </a:lnTo>
                    <a:lnTo>
                      <a:pt x="105" y="36"/>
                    </a:lnTo>
                    <a:lnTo>
                      <a:pt x="105" y="35"/>
                    </a:lnTo>
                    <a:lnTo>
                      <a:pt x="104" y="35"/>
                    </a:lnTo>
                    <a:lnTo>
                      <a:pt x="104" y="33"/>
                    </a:lnTo>
                    <a:lnTo>
                      <a:pt x="103" y="33"/>
                    </a:lnTo>
                    <a:lnTo>
                      <a:pt x="103" y="32"/>
                    </a:lnTo>
                    <a:lnTo>
                      <a:pt x="103" y="32"/>
                    </a:lnTo>
                    <a:lnTo>
                      <a:pt x="103" y="30"/>
                    </a:lnTo>
                    <a:lnTo>
                      <a:pt x="102" y="30"/>
                    </a:lnTo>
                    <a:lnTo>
                      <a:pt x="102" y="30"/>
                    </a:lnTo>
                    <a:lnTo>
                      <a:pt x="101" y="30"/>
                    </a:lnTo>
                    <a:lnTo>
                      <a:pt x="101" y="30"/>
                    </a:lnTo>
                    <a:lnTo>
                      <a:pt x="101" y="30"/>
                    </a:lnTo>
                    <a:lnTo>
                      <a:pt x="101" y="30"/>
                    </a:lnTo>
                    <a:lnTo>
                      <a:pt x="101" y="30"/>
                    </a:lnTo>
                    <a:lnTo>
                      <a:pt x="101" y="29"/>
                    </a:lnTo>
                    <a:lnTo>
                      <a:pt x="100" y="29"/>
                    </a:lnTo>
                    <a:lnTo>
                      <a:pt x="100" y="29"/>
                    </a:lnTo>
                    <a:lnTo>
                      <a:pt x="100" y="29"/>
                    </a:lnTo>
                    <a:lnTo>
                      <a:pt x="100" y="28"/>
                    </a:lnTo>
                    <a:lnTo>
                      <a:pt x="99" y="28"/>
                    </a:lnTo>
                    <a:lnTo>
                      <a:pt x="99" y="28"/>
                    </a:lnTo>
                    <a:lnTo>
                      <a:pt x="99" y="28"/>
                    </a:lnTo>
                    <a:lnTo>
                      <a:pt x="99" y="26"/>
                    </a:lnTo>
                    <a:lnTo>
                      <a:pt x="97" y="26"/>
                    </a:lnTo>
                    <a:lnTo>
                      <a:pt x="97" y="26"/>
                    </a:lnTo>
                    <a:lnTo>
                      <a:pt x="97" y="26"/>
                    </a:lnTo>
                    <a:lnTo>
                      <a:pt x="97" y="26"/>
                    </a:lnTo>
                    <a:lnTo>
                      <a:pt x="96" y="26"/>
                    </a:lnTo>
                    <a:lnTo>
                      <a:pt x="96" y="26"/>
                    </a:lnTo>
                    <a:lnTo>
                      <a:pt x="96" y="26"/>
                    </a:lnTo>
                    <a:lnTo>
                      <a:pt x="96" y="25"/>
                    </a:lnTo>
                    <a:lnTo>
                      <a:pt x="95" y="25"/>
                    </a:lnTo>
                    <a:lnTo>
                      <a:pt x="95" y="25"/>
                    </a:lnTo>
                    <a:lnTo>
                      <a:pt x="95" y="25"/>
                    </a:lnTo>
                    <a:lnTo>
                      <a:pt x="95" y="24"/>
                    </a:lnTo>
                    <a:lnTo>
                      <a:pt x="94" y="24"/>
                    </a:lnTo>
                    <a:lnTo>
                      <a:pt x="94" y="24"/>
                    </a:lnTo>
                    <a:lnTo>
                      <a:pt x="94" y="24"/>
                    </a:lnTo>
                    <a:lnTo>
                      <a:pt x="94" y="22"/>
                    </a:lnTo>
                    <a:lnTo>
                      <a:pt x="92" y="22"/>
                    </a:lnTo>
                    <a:lnTo>
                      <a:pt x="92" y="22"/>
                    </a:lnTo>
                    <a:lnTo>
                      <a:pt x="92" y="22"/>
                    </a:lnTo>
                    <a:lnTo>
                      <a:pt x="92" y="22"/>
                    </a:lnTo>
                    <a:lnTo>
                      <a:pt x="92" y="22"/>
                    </a:lnTo>
                    <a:lnTo>
                      <a:pt x="92" y="22"/>
                    </a:lnTo>
                    <a:lnTo>
                      <a:pt x="92" y="22"/>
                    </a:lnTo>
                    <a:lnTo>
                      <a:pt x="92" y="20"/>
                    </a:lnTo>
                    <a:lnTo>
                      <a:pt x="92" y="20"/>
                    </a:lnTo>
                    <a:lnTo>
                      <a:pt x="92" y="20"/>
                    </a:lnTo>
                    <a:lnTo>
                      <a:pt x="92" y="20"/>
                    </a:lnTo>
                    <a:lnTo>
                      <a:pt x="92" y="20"/>
                    </a:lnTo>
                    <a:lnTo>
                      <a:pt x="92" y="20"/>
                    </a:lnTo>
                    <a:lnTo>
                      <a:pt x="92" y="20"/>
                    </a:lnTo>
                    <a:lnTo>
                      <a:pt x="92" y="20"/>
                    </a:lnTo>
                    <a:lnTo>
                      <a:pt x="93" y="18"/>
                    </a:lnTo>
                    <a:lnTo>
                      <a:pt x="92" y="18"/>
                    </a:lnTo>
                    <a:lnTo>
                      <a:pt x="92" y="18"/>
                    </a:lnTo>
                    <a:lnTo>
                      <a:pt x="91" y="18"/>
                    </a:lnTo>
                    <a:lnTo>
                      <a:pt x="91" y="17"/>
                    </a:lnTo>
                    <a:lnTo>
                      <a:pt x="90" y="17"/>
                    </a:lnTo>
                    <a:lnTo>
                      <a:pt x="90" y="17"/>
                    </a:lnTo>
                    <a:lnTo>
                      <a:pt x="90" y="17"/>
                    </a:lnTo>
                    <a:lnTo>
                      <a:pt x="90" y="15"/>
                    </a:lnTo>
                    <a:lnTo>
                      <a:pt x="90" y="15"/>
                    </a:lnTo>
                    <a:lnTo>
                      <a:pt x="90" y="15"/>
                    </a:lnTo>
                    <a:lnTo>
                      <a:pt x="90" y="15"/>
                    </a:lnTo>
                    <a:lnTo>
                      <a:pt x="90" y="15"/>
                    </a:lnTo>
                    <a:lnTo>
                      <a:pt x="90" y="15"/>
                    </a:lnTo>
                    <a:lnTo>
                      <a:pt x="90" y="15"/>
                    </a:lnTo>
                    <a:lnTo>
                      <a:pt x="90" y="15"/>
                    </a:lnTo>
                    <a:lnTo>
                      <a:pt x="90" y="14"/>
                    </a:lnTo>
                    <a:lnTo>
                      <a:pt x="88" y="14"/>
                    </a:lnTo>
                    <a:lnTo>
                      <a:pt x="86" y="14"/>
                    </a:lnTo>
                    <a:lnTo>
                      <a:pt x="84" y="14"/>
                    </a:lnTo>
                    <a:lnTo>
                      <a:pt x="84" y="12"/>
                    </a:lnTo>
                    <a:lnTo>
                      <a:pt x="82" y="12"/>
                    </a:lnTo>
                    <a:lnTo>
                      <a:pt x="82" y="12"/>
                    </a:lnTo>
                    <a:lnTo>
                      <a:pt x="80" y="12"/>
                    </a:lnTo>
                    <a:lnTo>
                      <a:pt x="80" y="10"/>
                    </a:lnTo>
                    <a:lnTo>
                      <a:pt x="78" y="10"/>
                    </a:lnTo>
                    <a:lnTo>
                      <a:pt x="76" y="10"/>
                    </a:lnTo>
                    <a:lnTo>
                      <a:pt x="74" y="10"/>
                    </a:lnTo>
                    <a:lnTo>
                      <a:pt x="74" y="9"/>
                    </a:lnTo>
                    <a:lnTo>
                      <a:pt x="72" y="9"/>
                    </a:lnTo>
                    <a:lnTo>
                      <a:pt x="72" y="9"/>
                    </a:lnTo>
                    <a:lnTo>
                      <a:pt x="70" y="9"/>
                    </a:lnTo>
                    <a:lnTo>
                      <a:pt x="70" y="7"/>
                    </a:lnTo>
                    <a:lnTo>
                      <a:pt x="68" y="7"/>
                    </a:lnTo>
                    <a:lnTo>
                      <a:pt x="68" y="7"/>
                    </a:lnTo>
                    <a:lnTo>
                      <a:pt x="67" y="7"/>
                    </a:lnTo>
                    <a:lnTo>
                      <a:pt x="67" y="7"/>
                    </a:lnTo>
                    <a:lnTo>
                      <a:pt x="65" y="7"/>
                    </a:lnTo>
                    <a:lnTo>
                      <a:pt x="65" y="7"/>
                    </a:lnTo>
                    <a:lnTo>
                      <a:pt x="64" y="7"/>
                    </a:lnTo>
                    <a:lnTo>
                      <a:pt x="64" y="7"/>
                    </a:lnTo>
                    <a:lnTo>
                      <a:pt x="62" y="7"/>
                    </a:lnTo>
                    <a:lnTo>
                      <a:pt x="62" y="7"/>
                    </a:lnTo>
                    <a:lnTo>
                      <a:pt x="60" y="7"/>
                    </a:lnTo>
                    <a:lnTo>
                      <a:pt x="60" y="7"/>
                    </a:lnTo>
                    <a:lnTo>
                      <a:pt x="59" y="7"/>
                    </a:lnTo>
                    <a:lnTo>
                      <a:pt x="59" y="7"/>
                    </a:lnTo>
                    <a:lnTo>
                      <a:pt x="59" y="7"/>
                    </a:lnTo>
                    <a:lnTo>
                      <a:pt x="59" y="6"/>
                    </a:lnTo>
                    <a:lnTo>
                      <a:pt x="57" y="6"/>
                    </a:lnTo>
                    <a:lnTo>
                      <a:pt x="57" y="5"/>
                    </a:lnTo>
                    <a:lnTo>
                      <a:pt x="56" y="5"/>
                    </a:lnTo>
                    <a:lnTo>
                      <a:pt x="56" y="3"/>
                    </a:lnTo>
                    <a:lnTo>
                      <a:pt x="56" y="3"/>
                    </a:lnTo>
                    <a:lnTo>
                      <a:pt x="56" y="3"/>
                    </a:lnTo>
                    <a:lnTo>
                      <a:pt x="56" y="3"/>
                    </a:lnTo>
                    <a:lnTo>
                      <a:pt x="56" y="2"/>
                    </a:lnTo>
                    <a:lnTo>
                      <a:pt x="55" y="2"/>
                    </a:lnTo>
                    <a:lnTo>
                      <a:pt x="55" y="2"/>
                    </a:lnTo>
                    <a:lnTo>
                      <a:pt x="55" y="2"/>
                    </a:lnTo>
                    <a:lnTo>
                      <a:pt x="55" y="2"/>
                    </a:lnTo>
                    <a:lnTo>
                      <a:pt x="54" y="2"/>
                    </a:lnTo>
                    <a:lnTo>
                      <a:pt x="54" y="1"/>
                    </a:lnTo>
                    <a:lnTo>
                      <a:pt x="53" y="1"/>
                    </a:lnTo>
                    <a:lnTo>
                      <a:pt x="53" y="0"/>
                    </a:lnTo>
                    <a:lnTo>
                      <a:pt x="51" y="1"/>
                    </a:lnTo>
                    <a:lnTo>
                      <a:pt x="51" y="1"/>
                    </a:lnTo>
                    <a:lnTo>
                      <a:pt x="49" y="1"/>
                    </a:lnTo>
                    <a:lnTo>
                      <a:pt x="49" y="1"/>
                    </a:lnTo>
                    <a:lnTo>
                      <a:pt x="47" y="3"/>
                    </a:lnTo>
                    <a:lnTo>
                      <a:pt x="47" y="3"/>
                    </a:lnTo>
                    <a:lnTo>
                      <a:pt x="46" y="3"/>
                    </a:lnTo>
                    <a:lnTo>
                      <a:pt x="46" y="3"/>
                    </a:lnTo>
                    <a:lnTo>
                      <a:pt x="44" y="5"/>
                    </a:lnTo>
                    <a:lnTo>
                      <a:pt x="44" y="5"/>
                    </a:lnTo>
                    <a:lnTo>
                      <a:pt x="44" y="5"/>
                    </a:lnTo>
                    <a:lnTo>
                      <a:pt x="44" y="5"/>
                    </a:lnTo>
                    <a:lnTo>
                      <a:pt x="44" y="6"/>
                    </a:lnTo>
                    <a:lnTo>
                      <a:pt x="44" y="6"/>
                    </a:lnTo>
                    <a:lnTo>
                      <a:pt x="44" y="6"/>
                    </a:lnTo>
                    <a:lnTo>
                      <a:pt x="44" y="6"/>
                    </a:lnTo>
                    <a:lnTo>
                      <a:pt x="42" y="8"/>
                    </a:lnTo>
                    <a:lnTo>
                      <a:pt x="42" y="8"/>
                    </a:lnTo>
                    <a:lnTo>
                      <a:pt x="40" y="8"/>
                    </a:lnTo>
                    <a:lnTo>
                      <a:pt x="40" y="8"/>
                    </a:lnTo>
                    <a:lnTo>
                      <a:pt x="38" y="9"/>
                    </a:lnTo>
                    <a:lnTo>
                      <a:pt x="38" y="9"/>
                    </a:lnTo>
                    <a:lnTo>
                      <a:pt x="37" y="9"/>
                    </a:lnTo>
                    <a:lnTo>
                      <a:pt x="37" y="9"/>
                    </a:lnTo>
                    <a:lnTo>
                      <a:pt x="35" y="11"/>
                    </a:lnTo>
                    <a:lnTo>
                      <a:pt x="35" y="11"/>
                    </a:lnTo>
                    <a:lnTo>
                      <a:pt x="33" y="11"/>
                    </a:lnTo>
                    <a:lnTo>
                      <a:pt x="33" y="11"/>
                    </a:lnTo>
                    <a:lnTo>
                      <a:pt x="31" y="11"/>
                    </a:lnTo>
                    <a:lnTo>
                      <a:pt x="31" y="11"/>
                    </a:lnTo>
                    <a:lnTo>
                      <a:pt x="31" y="11"/>
                    </a:lnTo>
                    <a:lnTo>
                      <a:pt x="31" y="11"/>
                    </a:lnTo>
                    <a:lnTo>
                      <a:pt x="29" y="12"/>
                    </a:lnTo>
                    <a:lnTo>
                      <a:pt x="29" y="12"/>
                    </a:lnTo>
                    <a:lnTo>
                      <a:pt x="29" y="12"/>
                    </a:lnTo>
                    <a:lnTo>
                      <a:pt x="29" y="12"/>
                    </a:lnTo>
                    <a:lnTo>
                      <a:pt x="28" y="12"/>
                    </a:lnTo>
                    <a:lnTo>
                      <a:pt x="28" y="12"/>
                    </a:lnTo>
                    <a:lnTo>
                      <a:pt x="28" y="12"/>
                    </a:lnTo>
                    <a:lnTo>
                      <a:pt x="28" y="12"/>
                    </a:lnTo>
                    <a:lnTo>
                      <a:pt x="26" y="13"/>
                    </a:lnTo>
                    <a:lnTo>
                      <a:pt x="26" y="13"/>
                    </a:lnTo>
                    <a:lnTo>
                      <a:pt x="26" y="13"/>
                    </a:lnTo>
                    <a:lnTo>
                      <a:pt x="26" y="13"/>
                    </a:lnTo>
                    <a:lnTo>
                      <a:pt x="24" y="14"/>
                    </a:lnTo>
                    <a:lnTo>
                      <a:pt x="24" y="14"/>
                    </a:lnTo>
                    <a:lnTo>
                      <a:pt x="24" y="14"/>
                    </a:lnTo>
                    <a:lnTo>
                      <a:pt x="24" y="14"/>
                    </a:lnTo>
                    <a:lnTo>
                      <a:pt x="22" y="16"/>
                    </a:lnTo>
                    <a:lnTo>
                      <a:pt x="22" y="16"/>
                    </a:lnTo>
                    <a:lnTo>
                      <a:pt x="22" y="16"/>
                    </a:lnTo>
                    <a:lnTo>
                      <a:pt x="22" y="16"/>
                    </a:lnTo>
                    <a:lnTo>
                      <a:pt x="21" y="18"/>
                    </a:lnTo>
                    <a:lnTo>
                      <a:pt x="21" y="18"/>
                    </a:lnTo>
                    <a:lnTo>
                      <a:pt x="21" y="20"/>
                    </a:lnTo>
                    <a:lnTo>
                      <a:pt x="21" y="20"/>
                    </a:lnTo>
                    <a:lnTo>
                      <a:pt x="19" y="21"/>
                    </a:lnTo>
                    <a:lnTo>
                      <a:pt x="19" y="21"/>
                    </a:lnTo>
                    <a:lnTo>
                      <a:pt x="19" y="23"/>
                    </a:lnTo>
                    <a:lnTo>
                      <a:pt x="19" y="23"/>
                    </a:lnTo>
                    <a:lnTo>
                      <a:pt x="17" y="24"/>
                    </a:lnTo>
                    <a:lnTo>
                      <a:pt x="17" y="24"/>
                    </a:lnTo>
                    <a:lnTo>
                      <a:pt x="17" y="24"/>
                    </a:lnTo>
                    <a:lnTo>
                      <a:pt x="17" y="24"/>
                    </a:lnTo>
                    <a:lnTo>
                      <a:pt x="16" y="26"/>
                    </a:lnTo>
                    <a:lnTo>
                      <a:pt x="16" y="26"/>
                    </a:lnTo>
                    <a:lnTo>
                      <a:pt x="16" y="26"/>
                    </a:lnTo>
                    <a:lnTo>
                      <a:pt x="16" y="26"/>
                    </a:lnTo>
                    <a:lnTo>
                      <a:pt x="16" y="27"/>
                    </a:lnTo>
                    <a:lnTo>
                      <a:pt x="16" y="27"/>
                    </a:lnTo>
                    <a:lnTo>
                      <a:pt x="16" y="27"/>
                    </a:lnTo>
                    <a:lnTo>
                      <a:pt x="16" y="27"/>
                    </a:lnTo>
                    <a:lnTo>
                      <a:pt x="15" y="28"/>
                    </a:lnTo>
                    <a:lnTo>
                      <a:pt x="15" y="28"/>
                    </a:lnTo>
                    <a:lnTo>
                      <a:pt x="15" y="28"/>
                    </a:lnTo>
                    <a:lnTo>
                      <a:pt x="15" y="28"/>
                    </a:lnTo>
                    <a:lnTo>
                      <a:pt x="15" y="28"/>
                    </a:lnTo>
                    <a:lnTo>
                      <a:pt x="15" y="28"/>
                    </a:lnTo>
                    <a:lnTo>
                      <a:pt x="15" y="28"/>
                    </a:lnTo>
                    <a:lnTo>
                      <a:pt x="15" y="28"/>
                    </a:lnTo>
                    <a:lnTo>
                      <a:pt x="14" y="30"/>
                    </a:lnTo>
                    <a:lnTo>
                      <a:pt x="14" y="30"/>
                    </a:lnTo>
                    <a:lnTo>
                      <a:pt x="14" y="30"/>
                    </a:lnTo>
                    <a:lnTo>
                      <a:pt x="14" y="30"/>
                    </a:lnTo>
                    <a:lnTo>
                      <a:pt x="13" y="30"/>
                    </a:lnTo>
                    <a:lnTo>
                      <a:pt x="13" y="30"/>
                    </a:lnTo>
                    <a:lnTo>
                      <a:pt x="13" y="30"/>
                    </a:lnTo>
                    <a:lnTo>
                      <a:pt x="13" y="30"/>
                    </a:lnTo>
                    <a:lnTo>
                      <a:pt x="11" y="30"/>
                    </a:lnTo>
                    <a:lnTo>
                      <a:pt x="11" y="30"/>
                    </a:lnTo>
                    <a:lnTo>
                      <a:pt x="11" y="30"/>
                    </a:lnTo>
                    <a:lnTo>
                      <a:pt x="11" y="30"/>
                    </a:lnTo>
                    <a:lnTo>
                      <a:pt x="10" y="30"/>
                    </a:lnTo>
                    <a:lnTo>
                      <a:pt x="10" y="30"/>
                    </a:lnTo>
                    <a:lnTo>
                      <a:pt x="10" y="30"/>
                    </a:lnTo>
                    <a:lnTo>
                      <a:pt x="10" y="30"/>
                    </a:lnTo>
                    <a:lnTo>
                      <a:pt x="9" y="31"/>
                    </a:lnTo>
                    <a:lnTo>
                      <a:pt x="9" y="31"/>
                    </a:lnTo>
                    <a:lnTo>
                      <a:pt x="9" y="32"/>
                    </a:lnTo>
                    <a:lnTo>
                      <a:pt x="9" y="32"/>
                    </a:lnTo>
                    <a:lnTo>
                      <a:pt x="9" y="34"/>
                    </a:lnTo>
                    <a:lnTo>
                      <a:pt x="9" y="34"/>
                    </a:lnTo>
                    <a:lnTo>
                      <a:pt x="9" y="34"/>
                    </a:lnTo>
                    <a:lnTo>
                      <a:pt x="9" y="34"/>
                    </a:lnTo>
                    <a:lnTo>
                      <a:pt x="9" y="36"/>
                    </a:lnTo>
                    <a:lnTo>
                      <a:pt x="9" y="36"/>
                    </a:lnTo>
                    <a:lnTo>
                      <a:pt x="9" y="37"/>
                    </a:lnTo>
                    <a:lnTo>
                      <a:pt x="9" y="37"/>
                    </a:lnTo>
                    <a:lnTo>
                      <a:pt x="9" y="38"/>
                    </a:lnTo>
                    <a:lnTo>
                      <a:pt x="9" y="38"/>
                    </a:lnTo>
                    <a:lnTo>
                      <a:pt x="9" y="38"/>
                    </a:lnTo>
                    <a:lnTo>
                      <a:pt x="9" y="38"/>
                    </a:lnTo>
                    <a:lnTo>
                      <a:pt x="8" y="39"/>
                    </a:lnTo>
                    <a:lnTo>
                      <a:pt x="8" y="39"/>
                    </a:lnTo>
                    <a:lnTo>
                      <a:pt x="7" y="39"/>
                    </a:lnTo>
                    <a:lnTo>
                      <a:pt x="7" y="39"/>
                    </a:lnTo>
                    <a:lnTo>
                      <a:pt x="6" y="40"/>
                    </a:lnTo>
                    <a:lnTo>
                      <a:pt x="6" y="40"/>
                    </a:lnTo>
                    <a:lnTo>
                      <a:pt x="6" y="40"/>
                    </a:lnTo>
                    <a:lnTo>
                      <a:pt x="6" y="40"/>
                    </a:lnTo>
                    <a:lnTo>
                      <a:pt x="4" y="42"/>
                    </a:lnTo>
                    <a:lnTo>
                      <a:pt x="4" y="42"/>
                    </a:lnTo>
                    <a:lnTo>
                      <a:pt x="4" y="42"/>
                    </a:lnTo>
                    <a:lnTo>
                      <a:pt x="4" y="42"/>
                    </a:lnTo>
                    <a:lnTo>
                      <a:pt x="3" y="42"/>
                    </a:lnTo>
                    <a:lnTo>
                      <a:pt x="3" y="42"/>
                    </a:lnTo>
                    <a:lnTo>
                      <a:pt x="3" y="42"/>
                    </a:lnTo>
                    <a:lnTo>
                      <a:pt x="3" y="42"/>
                    </a:lnTo>
                    <a:lnTo>
                      <a:pt x="3" y="43"/>
                    </a:lnTo>
                    <a:lnTo>
                      <a:pt x="3" y="43"/>
                    </a:lnTo>
                    <a:lnTo>
                      <a:pt x="3" y="44"/>
                    </a:lnTo>
                    <a:lnTo>
                      <a:pt x="3" y="44"/>
                    </a:lnTo>
                    <a:lnTo>
                      <a:pt x="3" y="46"/>
                    </a:lnTo>
                    <a:lnTo>
                      <a:pt x="3" y="46"/>
                    </a:lnTo>
                    <a:lnTo>
                      <a:pt x="3" y="48"/>
                    </a:lnTo>
                    <a:lnTo>
                      <a:pt x="3" y="48"/>
                    </a:lnTo>
                    <a:lnTo>
                      <a:pt x="3" y="49"/>
                    </a:lnTo>
                    <a:lnTo>
                      <a:pt x="3" y="49"/>
                    </a:lnTo>
                    <a:lnTo>
                      <a:pt x="3" y="51"/>
                    </a:lnTo>
                    <a:lnTo>
                      <a:pt x="3" y="51"/>
                    </a:lnTo>
                    <a:lnTo>
                      <a:pt x="3" y="53"/>
                    </a:lnTo>
                    <a:lnTo>
                      <a:pt x="3" y="53"/>
                    </a:lnTo>
                    <a:lnTo>
                      <a:pt x="3" y="53"/>
                    </a:lnTo>
                    <a:lnTo>
                      <a:pt x="3" y="53"/>
                    </a:lnTo>
                    <a:lnTo>
                      <a:pt x="3" y="54"/>
                    </a:lnTo>
                    <a:lnTo>
                      <a:pt x="3" y="54"/>
                    </a:lnTo>
                    <a:lnTo>
                      <a:pt x="3" y="54"/>
                    </a:lnTo>
                    <a:lnTo>
                      <a:pt x="3" y="54"/>
                    </a:lnTo>
                    <a:lnTo>
                      <a:pt x="2" y="54"/>
                    </a:lnTo>
                    <a:lnTo>
                      <a:pt x="2" y="54"/>
                    </a:lnTo>
                    <a:lnTo>
                      <a:pt x="2" y="54"/>
                    </a:lnTo>
                    <a:lnTo>
                      <a:pt x="2" y="54"/>
                    </a:lnTo>
                    <a:lnTo>
                      <a:pt x="0" y="56"/>
                    </a:lnTo>
                    <a:lnTo>
                      <a:pt x="0" y="56"/>
                    </a:lnTo>
                    <a:lnTo>
                      <a:pt x="0" y="56"/>
                    </a:lnTo>
                    <a:lnTo>
                      <a:pt x="0" y="56"/>
                    </a:lnTo>
                    <a:lnTo>
                      <a:pt x="0" y="56"/>
                    </a:lnTo>
                    <a:lnTo>
                      <a:pt x="0" y="56"/>
                    </a:lnTo>
                    <a:lnTo>
                      <a:pt x="0" y="56"/>
                    </a:lnTo>
                    <a:lnTo>
                      <a:pt x="0" y="56"/>
                    </a:lnTo>
                    <a:lnTo>
                      <a:pt x="0" y="57"/>
                    </a:lnTo>
                    <a:lnTo>
                      <a:pt x="0" y="57"/>
                    </a:lnTo>
                    <a:lnTo>
                      <a:pt x="0" y="57"/>
                    </a:lnTo>
                    <a:lnTo>
                      <a:pt x="0" y="57"/>
                    </a:lnTo>
                    <a:lnTo>
                      <a:pt x="0" y="58"/>
                    </a:lnTo>
                    <a:lnTo>
                      <a:pt x="0" y="58"/>
                    </a:lnTo>
                    <a:lnTo>
                      <a:pt x="0" y="58"/>
                    </a:lnTo>
                    <a:lnTo>
                      <a:pt x="2" y="58"/>
                    </a:lnTo>
                    <a:lnTo>
                      <a:pt x="2" y="60"/>
                    </a:lnTo>
                    <a:lnTo>
                      <a:pt x="2" y="60"/>
                    </a:lnTo>
                    <a:lnTo>
                      <a:pt x="2" y="60"/>
                    </a:lnTo>
                    <a:lnTo>
                      <a:pt x="2" y="60"/>
                    </a:lnTo>
                    <a:lnTo>
                      <a:pt x="2" y="61"/>
                    </a:lnTo>
                    <a:lnTo>
                      <a:pt x="2" y="61"/>
                    </a:lnTo>
                    <a:lnTo>
                      <a:pt x="2" y="61"/>
                    </a:lnTo>
                    <a:lnTo>
                      <a:pt x="3" y="61"/>
                    </a:lnTo>
                    <a:lnTo>
                      <a:pt x="3" y="62"/>
                    </a:lnTo>
                    <a:lnTo>
                      <a:pt x="3" y="62"/>
                    </a:lnTo>
                    <a:lnTo>
                      <a:pt x="3" y="62"/>
                    </a:lnTo>
                    <a:lnTo>
                      <a:pt x="4" y="62"/>
                    </a:lnTo>
                    <a:lnTo>
                      <a:pt x="4" y="62"/>
                    </a:lnTo>
                    <a:lnTo>
                      <a:pt x="4" y="62"/>
                    </a:lnTo>
                    <a:lnTo>
                      <a:pt x="4" y="62"/>
                    </a:lnTo>
                    <a:lnTo>
                      <a:pt x="6" y="62"/>
                    </a:lnTo>
                    <a:lnTo>
                      <a:pt x="6" y="64"/>
                    </a:lnTo>
                    <a:lnTo>
                      <a:pt x="6" y="64"/>
                    </a:lnTo>
                    <a:lnTo>
                      <a:pt x="6" y="64"/>
                    </a:lnTo>
                    <a:lnTo>
                      <a:pt x="6" y="64"/>
                    </a:lnTo>
                    <a:lnTo>
                      <a:pt x="6" y="65"/>
                    </a:lnTo>
                    <a:lnTo>
                      <a:pt x="7" y="65"/>
                    </a:lnTo>
                    <a:lnTo>
                      <a:pt x="7" y="65"/>
                    </a:lnTo>
                    <a:lnTo>
                      <a:pt x="8" y="65"/>
                    </a:lnTo>
                    <a:lnTo>
                      <a:pt x="8" y="66"/>
                    </a:lnTo>
                    <a:lnTo>
                      <a:pt x="8" y="66"/>
                    </a:lnTo>
                    <a:lnTo>
                      <a:pt x="8" y="66"/>
                    </a:lnTo>
                    <a:lnTo>
                      <a:pt x="8" y="66"/>
                    </a:lnTo>
                    <a:lnTo>
                      <a:pt x="8" y="67"/>
                    </a:lnTo>
                    <a:lnTo>
                      <a:pt x="8" y="67"/>
                    </a:lnTo>
                    <a:lnTo>
                      <a:pt x="8" y="67"/>
                    </a:lnTo>
                    <a:lnTo>
                      <a:pt x="8" y="67"/>
                    </a:lnTo>
                    <a:lnTo>
                      <a:pt x="8" y="69"/>
                    </a:lnTo>
                    <a:lnTo>
                      <a:pt x="8" y="69"/>
                    </a:lnTo>
                    <a:lnTo>
                      <a:pt x="8" y="69"/>
                    </a:lnTo>
                    <a:lnTo>
                      <a:pt x="8" y="69"/>
                    </a:lnTo>
                    <a:lnTo>
                      <a:pt x="8" y="71"/>
                    </a:lnTo>
                    <a:lnTo>
                      <a:pt x="8" y="71"/>
                    </a:lnTo>
                    <a:lnTo>
                      <a:pt x="8" y="71"/>
                    </a:lnTo>
                    <a:lnTo>
                      <a:pt x="9" y="71"/>
                    </a:lnTo>
                    <a:lnTo>
                      <a:pt x="9" y="72"/>
                    </a:lnTo>
                    <a:lnTo>
                      <a:pt x="9" y="72"/>
                    </a:lnTo>
                    <a:lnTo>
                      <a:pt x="9" y="72"/>
                    </a:lnTo>
                    <a:lnTo>
                      <a:pt x="10" y="72"/>
                    </a:lnTo>
                    <a:lnTo>
                      <a:pt x="10" y="72"/>
                    </a:lnTo>
                    <a:lnTo>
                      <a:pt x="11" y="72"/>
                    </a:lnTo>
                    <a:lnTo>
                      <a:pt x="11" y="72"/>
                    </a:lnTo>
                    <a:lnTo>
                      <a:pt x="13" y="72"/>
                    </a:lnTo>
                    <a:lnTo>
                      <a:pt x="13" y="72"/>
                    </a:lnTo>
                    <a:lnTo>
                      <a:pt x="13" y="72"/>
                    </a:lnTo>
                    <a:lnTo>
                      <a:pt x="13" y="72"/>
                    </a:lnTo>
                    <a:lnTo>
                      <a:pt x="15" y="72"/>
                    </a:lnTo>
                    <a:lnTo>
                      <a:pt x="15" y="72"/>
                    </a:lnTo>
                    <a:lnTo>
                      <a:pt x="15" y="72"/>
                    </a:lnTo>
                    <a:lnTo>
                      <a:pt x="15" y="72"/>
                    </a:lnTo>
                    <a:lnTo>
                      <a:pt x="17" y="72"/>
                    </a:lnTo>
                    <a:lnTo>
                      <a:pt x="17" y="74"/>
                    </a:lnTo>
                    <a:lnTo>
                      <a:pt x="17" y="74"/>
                    </a:lnTo>
                    <a:lnTo>
                      <a:pt x="17" y="74"/>
                    </a:lnTo>
                    <a:lnTo>
                      <a:pt x="18" y="74"/>
                    </a:lnTo>
                    <a:lnTo>
                      <a:pt x="18" y="74"/>
                    </a:lnTo>
                    <a:lnTo>
                      <a:pt x="20" y="74"/>
                    </a:lnTo>
                    <a:lnTo>
                      <a:pt x="22" y="74"/>
                    </a:lnTo>
                    <a:lnTo>
                      <a:pt x="24" y="74"/>
                    </a:lnTo>
                    <a:lnTo>
                      <a:pt x="24" y="75"/>
                    </a:lnTo>
                    <a:lnTo>
                      <a:pt x="25" y="75"/>
                    </a:lnTo>
                    <a:lnTo>
                      <a:pt x="27" y="75"/>
                    </a:lnTo>
                    <a:lnTo>
                      <a:pt x="28" y="75"/>
                    </a:lnTo>
                    <a:lnTo>
                      <a:pt x="28" y="75"/>
                    </a:lnTo>
                    <a:lnTo>
                      <a:pt x="30" y="75"/>
                    </a:lnTo>
                    <a:lnTo>
                      <a:pt x="30" y="75"/>
                    </a:lnTo>
                    <a:lnTo>
                      <a:pt x="31" y="75"/>
                    </a:lnTo>
                    <a:lnTo>
                      <a:pt x="31" y="76"/>
                    </a:lnTo>
                    <a:lnTo>
                      <a:pt x="31" y="76"/>
                    </a:lnTo>
                    <a:lnTo>
                      <a:pt x="31" y="76"/>
                    </a:lnTo>
                    <a:lnTo>
                      <a:pt x="32" y="76"/>
                    </a:lnTo>
                    <a:lnTo>
                      <a:pt x="32" y="76"/>
                    </a:lnTo>
                    <a:lnTo>
                      <a:pt x="33" y="76"/>
                    </a:lnTo>
                    <a:lnTo>
                      <a:pt x="33" y="76"/>
                    </a:lnTo>
                    <a:lnTo>
                      <a:pt x="35" y="76"/>
                    </a:lnTo>
                    <a:lnTo>
                      <a:pt x="35" y="76"/>
                    </a:lnTo>
                    <a:lnTo>
                      <a:pt x="35" y="76"/>
                    </a:lnTo>
                    <a:lnTo>
                      <a:pt x="35" y="76"/>
                    </a:lnTo>
                    <a:lnTo>
                      <a:pt x="37" y="76"/>
                    </a:lnTo>
                    <a:lnTo>
                      <a:pt x="37" y="76"/>
                    </a:lnTo>
                    <a:lnTo>
                      <a:pt x="37" y="76"/>
                    </a:lnTo>
                    <a:lnTo>
                      <a:pt x="37" y="76"/>
                    </a:lnTo>
                    <a:lnTo>
                      <a:pt x="38" y="76"/>
                    </a:lnTo>
                    <a:lnTo>
                      <a:pt x="38" y="77"/>
                    </a:lnTo>
                    <a:lnTo>
                      <a:pt x="38" y="77"/>
                    </a:lnTo>
                    <a:lnTo>
                      <a:pt x="38" y="77"/>
                    </a:lnTo>
                    <a:lnTo>
                      <a:pt x="38" y="77"/>
                    </a:lnTo>
                    <a:lnTo>
                      <a:pt x="38" y="78"/>
                    </a:lnTo>
                    <a:lnTo>
                      <a:pt x="38" y="78"/>
                    </a:lnTo>
                    <a:lnTo>
                      <a:pt x="38" y="78"/>
                    </a:lnTo>
                    <a:lnTo>
                      <a:pt x="40" y="78"/>
                    </a:lnTo>
                    <a:lnTo>
                      <a:pt x="40" y="79"/>
                    </a:lnTo>
                    <a:lnTo>
                      <a:pt x="41" y="79"/>
                    </a:lnTo>
                    <a:lnTo>
                      <a:pt x="41" y="79"/>
                    </a:lnTo>
                    <a:lnTo>
                      <a:pt x="43" y="79"/>
                    </a:lnTo>
                    <a:lnTo>
                      <a:pt x="43" y="79"/>
                    </a:lnTo>
                    <a:lnTo>
                      <a:pt x="45" y="79"/>
                    </a:lnTo>
                    <a:lnTo>
                      <a:pt x="46" y="79"/>
                    </a:lnTo>
                    <a:lnTo>
                      <a:pt x="48" y="79"/>
                    </a:lnTo>
                    <a:lnTo>
                      <a:pt x="48" y="79"/>
                    </a:lnTo>
                  </a:path>
                </a:pathLst>
              </a:custGeom>
              <a:solidFill>
                <a:srgbClr val="001000"/>
              </a:solidFill>
              <a:ln w="9525">
                <a:noFill/>
                <a:round/>
                <a:headEnd type="none" w="med" len="med"/>
                <a:tailEnd type="none" w="med" len="med"/>
              </a:ln>
              <a:effectLst/>
            </p:spPr>
            <p:txBody>
              <a:bodyPr/>
              <a:lstStyle/>
              <a:p>
                <a:endParaRPr lang="en-US" dirty="0"/>
              </a:p>
            </p:txBody>
          </p:sp>
          <p:sp>
            <p:nvSpPr>
              <p:cNvPr id="2075" name="Freeform 27"/>
              <p:cNvSpPr>
                <a:spLocks/>
              </p:cNvSpPr>
              <p:nvPr/>
            </p:nvSpPr>
            <p:spPr bwMode="auto">
              <a:xfrm>
                <a:off x="1754" y="3939"/>
                <a:ext cx="52" cy="70"/>
              </a:xfrm>
              <a:custGeom>
                <a:avLst/>
                <a:gdLst/>
                <a:ahLst/>
                <a:cxnLst>
                  <a:cxn ang="0">
                    <a:pos x="33" y="32"/>
                  </a:cxn>
                  <a:cxn ang="0">
                    <a:pos x="33" y="34"/>
                  </a:cxn>
                  <a:cxn ang="0">
                    <a:pos x="29" y="37"/>
                  </a:cxn>
                  <a:cxn ang="0">
                    <a:pos x="28" y="37"/>
                  </a:cxn>
                  <a:cxn ang="0">
                    <a:pos x="26" y="37"/>
                  </a:cxn>
                  <a:cxn ang="0">
                    <a:pos x="26" y="37"/>
                  </a:cxn>
                  <a:cxn ang="0">
                    <a:pos x="27" y="37"/>
                  </a:cxn>
                  <a:cxn ang="0">
                    <a:pos x="34" y="37"/>
                  </a:cxn>
                  <a:cxn ang="0">
                    <a:pos x="36" y="42"/>
                  </a:cxn>
                  <a:cxn ang="0">
                    <a:pos x="36" y="44"/>
                  </a:cxn>
                  <a:cxn ang="0">
                    <a:pos x="36" y="46"/>
                  </a:cxn>
                  <a:cxn ang="0">
                    <a:pos x="36" y="47"/>
                  </a:cxn>
                  <a:cxn ang="0">
                    <a:pos x="41" y="49"/>
                  </a:cxn>
                  <a:cxn ang="0">
                    <a:pos x="41" y="51"/>
                  </a:cxn>
                  <a:cxn ang="0">
                    <a:pos x="38" y="51"/>
                  </a:cxn>
                  <a:cxn ang="0">
                    <a:pos x="36" y="54"/>
                  </a:cxn>
                  <a:cxn ang="0">
                    <a:pos x="29" y="55"/>
                  </a:cxn>
                  <a:cxn ang="0">
                    <a:pos x="25" y="58"/>
                  </a:cxn>
                  <a:cxn ang="0">
                    <a:pos x="23" y="64"/>
                  </a:cxn>
                  <a:cxn ang="0">
                    <a:pos x="18" y="67"/>
                  </a:cxn>
                  <a:cxn ang="0">
                    <a:pos x="14" y="69"/>
                  </a:cxn>
                  <a:cxn ang="0">
                    <a:pos x="30" y="67"/>
                  </a:cxn>
                  <a:cxn ang="0">
                    <a:pos x="40" y="62"/>
                  </a:cxn>
                  <a:cxn ang="0">
                    <a:pos x="44" y="59"/>
                  </a:cxn>
                  <a:cxn ang="0">
                    <a:pos x="41" y="57"/>
                  </a:cxn>
                  <a:cxn ang="0">
                    <a:pos x="40" y="55"/>
                  </a:cxn>
                  <a:cxn ang="0">
                    <a:pos x="40" y="55"/>
                  </a:cxn>
                  <a:cxn ang="0">
                    <a:pos x="41" y="54"/>
                  </a:cxn>
                  <a:cxn ang="0">
                    <a:pos x="45" y="54"/>
                  </a:cxn>
                  <a:cxn ang="0">
                    <a:pos x="48" y="51"/>
                  </a:cxn>
                  <a:cxn ang="0">
                    <a:pos x="48" y="49"/>
                  </a:cxn>
                  <a:cxn ang="0">
                    <a:pos x="48" y="47"/>
                  </a:cxn>
                  <a:cxn ang="0">
                    <a:pos x="48" y="45"/>
                  </a:cxn>
                  <a:cxn ang="0">
                    <a:pos x="47" y="42"/>
                  </a:cxn>
                  <a:cxn ang="0">
                    <a:pos x="41" y="40"/>
                  </a:cxn>
                  <a:cxn ang="0">
                    <a:pos x="40" y="37"/>
                  </a:cxn>
                  <a:cxn ang="0">
                    <a:pos x="37" y="32"/>
                  </a:cxn>
                  <a:cxn ang="0">
                    <a:pos x="30" y="30"/>
                  </a:cxn>
                  <a:cxn ang="0">
                    <a:pos x="26" y="23"/>
                  </a:cxn>
                  <a:cxn ang="0">
                    <a:pos x="26" y="19"/>
                  </a:cxn>
                  <a:cxn ang="0">
                    <a:pos x="16" y="11"/>
                  </a:cxn>
                  <a:cxn ang="0">
                    <a:pos x="9" y="4"/>
                  </a:cxn>
                  <a:cxn ang="0">
                    <a:pos x="0" y="1"/>
                  </a:cxn>
                  <a:cxn ang="0">
                    <a:pos x="5" y="7"/>
                  </a:cxn>
                  <a:cxn ang="0">
                    <a:pos x="14" y="15"/>
                  </a:cxn>
                  <a:cxn ang="0">
                    <a:pos x="18" y="21"/>
                  </a:cxn>
                  <a:cxn ang="0">
                    <a:pos x="18" y="23"/>
                  </a:cxn>
                  <a:cxn ang="0">
                    <a:pos x="14" y="23"/>
                  </a:cxn>
                  <a:cxn ang="0">
                    <a:pos x="17" y="25"/>
                  </a:cxn>
                  <a:cxn ang="0">
                    <a:pos x="21" y="27"/>
                  </a:cxn>
                  <a:cxn ang="0">
                    <a:pos x="21" y="31"/>
                  </a:cxn>
                  <a:cxn ang="0">
                    <a:pos x="22" y="31"/>
                  </a:cxn>
                  <a:cxn ang="0">
                    <a:pos x="25" y="32"/>
                  </a:cxn>
                  <a:cxn ang="0">
                    <a:pos x="26" y="32"/>
                  </a:cxn>
                  <a:cxn ang="0">
                    <a:pos x="28" y="32"/>
                  </a:cxn>
                  <a:cxn ang="0">
                    <a:pos x="32" y="32"/>
                  </a:cxn>
                  <a:cxn ang="0">
                    <a:pos x="33" y="32"/>
                  </a:cxn>
                </a:cxnLst>
                <a:rect l="0" t="0" r="r" b="b"/>
                <a:pathLst>
                  <a:path w="52" h="70">
                    <a:moveTo>
                      <a:pt x="33" y="32"/>
                    </a:move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4"/>
                    </a:lnTo>
                    <a:lnTo>
                      <a:pt x="33" y="34"/>
                    </a:lnTo>
                    <a:lnTo>
                      <a:pt x="33" y="34"/>
                    </a:lnTo>
                    <a:lnTo>
                      <a:pt x="34" y="34"/>
                    </a:lnTo>
                    <a:lnTo>
                      <a:pt x="33" y="34"/>
                    </a:lnTo>
                    <a:lnTo>
                      <a:pt x="33" y="34"/>
                    </a:lnTo>
                    <a:lnTo>
                      <a:pt x="33" y="34"/>
                    </a:lnTo>
                    <a:lnTo>
                      <a:pt x="33" y="34"/>
                    </a:lnTo>
                    <a:lnTo>
                      <a:pt x="32" y="36"/>
                    </a:lnTo>
                    <a:lnTo>
                      <a:pt x="32" y="36"/>
                    </a:lnTo>
                    <a:lnTo>
                      <a:pt x="31" y="36"/>
                    </a:lnTo>
                    <a:lnTo>
                      <a:pt x="31" y="36"/>
                    </a:lnTo>
                    <a:lnTo>
                      <a:pt x="29" y="37"/>
                    </a:lnTo>
                    <a:lnTo>
                      <a:pt x="29" y="37"/>
                    </a:lnTo>
                    <a:lnTo>
                      <a:pt x="29" y="37"/>
                    </a:lnTo>
                    <a:lnTo>
                      <a:pt x="29" y="37"/>
                    </a:lnTo>
                    <a:lnTo>
                      <a:pt x="28" y="37"/>
                    </a:lnTo>
                    <a:lnTo>
                      <a:pt x="28" y="37"/>
                    </a:lnTo>
                    <a:lnTo>
                      <a:pt x="28" y="37"/>
                    </a:lnTo>
                    <a:lnTo>
                      <a:pt x="28" y="37"/>
                    </a:lnTo>
                    <a:lnTo>
                      <a:pt x="28" y="37"/>
                    </a:lnTo>
                    <a:lnTo>
                      <a:pt x="28" y="37"/>
                    </a:lnTo>
                    <a:lnTo>
                      <a:pt x="28" y="37"/>
                    </a:lnTo>
                    <a:lnTo>
                      <a:pt x="28" y="37"/>
                    </a:lnTo>
                    <a:lnTo>
                      <a:pt x="27" y="37"/>
                    </a:lnTo>
                    <a:lnTo>
                      <a:pt x="27" y="37"/>
                    </a:lnTo>
                    <a:lnTo>
                      <a:pt x="27" y="37"/>
                    </a:lnTo>
                    <a:lnTo>
                      <a:pt x="27"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6" y="37"/>
                    </a:lnTo>
                    <a:lnTo>
                      <a:pt x="27" y="37"/>
                    </a:lnTo>
                    <a:lnTo>
                      <a:pt x="27" y="37"/>
                    </a:lnTo>
                    <a:lnTo>
                      <a:pt x="28" y="37"/>
                    </a:lnTo>
                    <a:lnTo>
                      <a:pt x="28" y="37"/>
                    </a:lnTo>
                    <a:lnTo>
                      <a:pt x="30" y="37"/>
                    </a:lnTo>
                    <a:lnTo>
                      <a:pt x="30" y="37"/>
                    </a:lnTo>
                    <a:lnTo>
                      <a:pt x="31" y="37"/>
                    </a:lnTo>
                    <a:lnTo>
                      <a:pt x="31" y="37"/>
                    </a:lnTo>
                    <a:lnTo>
                      <a:pt x="33" y="37"/>
                    </a:lnTo>
                    <a:lnTo>
                      <a:pt x="33" y="37"/>
                    </a:lnTo>
                    <a:lnTo>
                      <a:pt x="34" y="37"/>
                    </a:lnTo>
                    <a:lnTo>
                      <a:pt x="34" y="37"/>
                    </a:lnTo>
                    <a:lnTo>
                      <a:pt x="36" y="37"/>
                    </a:lnTo>
                    <a:lnTo>
                      <a:pt x="36" y="39"/>
                    </a:lnTo>
                    <a:lnTo>
                      <a:pt x="36" y="39"/>
                    </a:lnTo>
                    <a:lnTo>
                      <a:pt x="36" y="39"/>
                    </a:lnTo>
                    <a:lnTo>
                      <a:pt x="36" y="39"/>
                    </a:lnTo>
                    <a:lnTo>
                      <a:pt x="36" y="40"/>
                    </a:lnTo>
                    <a:lnTo>
                      <a:pt x="36" y="40"/>
                    </a:lnTo>
                    <a:lnTo>
                      <a:pt x="36" y="40"/>
                    </a:lnTo>
                    <a:lnTo>
                      <a:pt x="36" y="40"/>
                    </a:lnTo>
                    <a:lnTo>
                      <a:pt x="36" y="42"/>
                    </a:lnTo>
                    <a:lnTo>
                      <a:pt x="36" y="42"/>
                    </a:lnTo>
                    <a:lnTo>
                      <a:pt x="36" y="42"/>
                    </a:lnTo>
                    <a:lnTo>
                      <a:pt x="36" y="42"/>
                    </a:lnTo>
                    <a:lnTo>
                      <a:pt x="36" y="42"/>
                    </a:lnTo>
                    <a:lnTo>
                      <a:pt x="36" y="42"/>
                    </a:lnTo>
                    <a:lnTo>
                      <a:pt x="36" y="42"/>
                    </a:lnTo>
                    <a:lnTo>
                      <a:pt x="38" y="42"/>
                    </a:lnTo>
                    <a:lnTo>
                      <a:pt x="36" y="44"/>
                    </a:lnTo>
                    <a:lnTo>
                      <a:pt x="36" y="44"/>
                    </a:lnTo>
                    <a:lnTo>
                      <a:pt x="36" y="44"/>
                    </a:lnTo>
                    <a:lnTo>
                      <a:pt x="36" y="44"/>
                    </a:lnTo>
                    <a:lnTo>
                      <a:pt x="36" y="44"/>
                    </a:lnTo>
                    <a:lnTo>
                      <a:pt x="36" y="44"/>
                    </a:lnTo>
                    <a:lnTo>
                      <a:pt x="36" y="44"/>
                    </a:lnTo>
                    <a:lnTo>
                      <a:pt x="36" y="44"/>
                    </a:lnTo>
                    <a:lnTo>
                      <a:pt x="36" y="46"/>
                    </a:lnTo>
                    <a:lnTo>
                      <a:pt x="36" y="46"/>
                    </a:lnTo>
                    <a:lnTo>
                      <a:pt x="36" y="46"/>
                    </a:lnTo>
                    <a:lnTo>
                      <a:pt x="36" y="46"/>
                    </a:lnTo>
                    <a:lnTo>
                      <a:pt x="36" y="46"/>
                    </a:lnTo>
                    <a:lnTo>
                      <a:pt x="36" y="46"/>
                    </a:lnTo>
                    <a:lnTo>
                      <a:pt x="36" y="46"/>
                    </a:lnTo>
                    <a:lnTo>
                      <a:pt x="36" y="46"/>
                    </a:lnTo>
                    <a:lnTo>
                      <a:pt x="36" y="47"/>
                    </a:lnTo>
                    <a:lnTo>
                      <a:pt x="36" y="47"/>
                    </a:lnTo>
                    <a:lnTo>
                      <a:pt x="36" y="47"/>
                    </a:lnTo>
                    <a:lnTo>
                      <a:pt x="36" y="47"/>
                    </a:lnTo>
                    <a:lnTo>
                      <a:pt x="36" y="47"/>
                    </a:lnTo>
                    <a:lnTo>
                      <a:pt x="36" y="47"/>
                    </a:lnTo>
                    <a:lnTo>
                      <a:pt x="36" y="47"/>
                    </a:lnTo>
                    <a:lnTo>
                      <a:pt x="38" y="47"/>
                    </a:lnTo>
                    <a:lnTo>
                      <a:pt x="38" y="47"/>
                    </a:lnTo>
                    <a:lnTo>
                      <a:pt x="38" y="47"/>
                    </a:lnTo>
                    <a:lnTo>
                      <a:pt x="38" y="47"/>
                    </a:lnTo>
                    <a:lnTo>
                      <a:pt x="40" y="47"/>
                    </a:lnTo>
                    <a:lnTo>
                      <a:pt x="40" y="47"/>
                    </a:lnTo>
                    <a:lnTo>
                      <a:pt x="40" y="47"/>
                    </a:lnTo>
                    <a:lnTo>
                      <a:pt x="40" y="47"/>
                    </a:lnTo>
                    <a:lnTo>
                      <a:pt x="41" y="47"/>
                    </a:lnTo>
                    <a:lnTo>
                      <a:pt x="41" y="49"/>
                    </a:lnTo>
                    <a:lnTo>
                      <a:pt x="41" y="49"/>
                    </a:lnTo>
                    <a:lnTo>
                      <a:pt x="41" y="49"/>
                    </a:lnTo>
                    <a:lnTo>
                      <a:pt x="41" y="49"/>
                    </a:lnTo>
                    <a:lnTo>
                      <a:pt x="41" y="49"/>
                    </a:lnTo>
                    <a:lnTo>
                      <a:pt x="41" y="49"/>
                    </a:lnTo>
                    <a:lnTo>
                      <a:pt x="41" y="49"/>
                    </a:lnTo>
                    <a:lnTo>
                      <a:pt x="41" y="49"/>
                    </a:lnTo>
                    <a:lnTo>
                      <a:pt x="41" y="51"/>
                    </a:lnTo>
                    <a:lnTo>
                      <a:pt x="41" y="51"/>
                    </a:lnTo>
                    <a:lnTo>
                      <a:pt x="41" y="51"/>
                    </a:lnTo>
                    <a:lnTo>
                      <a:pt x="41" y="51"/>
                    </a:lnTo>
                    <a:lnTo>
                      <a:pt x="41" y="51"/>
                    </a:lnTo>
                    <a:lnTo>
                      <a:pt x="41" y="51"/>
                    </a:lnTo>
                    <a:lnTo>
                      <a:pt x="41" y="51"/>
                    </a:lnTo>
                    <a:lnTo>
                      <a:pt x="41" y="51"/>
                    </a:lnTo>
                    <a:lnTo>
                      <a:pt x="40" y="51"/>
                    </a:lnTo>
                    <a:lnTo>
                      <a:pt x="40" y="51"/>
                    </a:lnTo>
                    <a:lnTo>
                      <a:pt x="40" y="51"/>
                    </a:lnTo>
                    <a:lnTo>
                      <a:pt x="40" y="51"/>
                    </a:lnTo>
                    <a:lnTo>
                      <a:pt x="38" y="51"/>
                    </a:lnTo>
                    <a:lnTo>
                      <a:pt x="38" y="51"/>
                    </a:lnTo>
                    <a:lnTo>
                      <a:pt x="38" y="51"/>
                    </a:lnTo>
                    <a:lnTo>
                      <a:pt x="38" y="51"/>
                    </a:lnTo>
                    <a:lnTo>
                      <a:pt x="36" y="53"/>
                    </a:lnTo>
                    <a:lnTo>
                      <a:pt x="36" y="53"/>
                    </a:lnTo>
                    <a:lnTo>
                      <a:pt x="36" y="53"/>
                    </a:lnTo>
                    <a:lnTo>
                      <a:pt x="36" y="53"/>
                    </a:lnTo>
                    <a:lnTo>
                      <a:pt x="36" y="54"/>
                    </a:lnTo>
                    <a:lnTo>
                      <a:pt x="36" y="54"/>
                    </a:lnTo>
                    <a:lnTo>
                      <a:pt x="36" y="54"/>
                    </a:lnTo>
                    <a:lnTo>
                      <a:pt x="36" y="54"/>
                    </a:lnTo>
                    <a:lnTo>
                      <a:pt x="35" y="55"/>
                    </a:lnTo>
                    <a:lnTo>
                      <a:pt x="35" y="55"/>
                    </a:lnTo>
                    <a:lnTo>
                      <a:pt x="34" y="55"/>
                    </a:lnTo>
                    <a:lnTo>
                      <a:pt x="34" y="55"/>
                    </a:lnTo>
                    <a:lnTo>
                      <a:pt x="32" y="55"/>
                    </a:lnTo>
                    <a:lnTo>
                      <a:pt x="32" y="55"/>
                    </a:lnTo>
                    <a:lnTo>
                      <a:pt x="31" y="55"/>
                    </a:lnTo>
                    <a:lnTo>
                      <a:pt x="31" y="55"/>
                    </a:lnTo>
                    <a:lnTo>
                      <a:pt x="29" y="55"/>
                    </a:lnTo>
                    <a:lnTo>
                      <a:pt x="29" y="55"/>
                    </a:lnTo>
                    <a:lnTo>
                      <a:pt x="27" y="55"/>
                    </a:lnTo>
                    <a:lnTo>
                      <a:pt x="27" y="55"/>
                    </a:lnTo>
                    <a:lnTo>
                      <a:pt x="26" y="55"/>
                    </a:lnTo>
                    <a:lnTo>
                      <a:pt x="26" y="55"/>
                    </a:lnTo>
                    <a:lnTo>
                      <a:pt x="26" y="55"/>
                    </a:lnTo>
                    <a:lnTo>
                      <a:pt x="26" y="55"/>
                    </a:lnTo>
                    <a:lnTo>
                      <a:pt x="25" y="57"/>
                    </a:lnTo>
                    <a:lnTo>
                      <a:pt x="25" y="57"/>
                    </a:lnTo>
                    <a:lnTo>
                      <a:pt x="25" y="58"/>
                    </a:lnTo>
                    <a:lnTo>
                      <a:pt x="25" y="58"/>
                    </a:lnTo>
                    <a:lnTo>
                      <a:pt x="25" y="60"/>
                    </a:lnTo>
                    <a:lnTo>
                      <a:pt x="25" y="60"/>
                    </a:lnTo>
                    <a:lnTo>
                      <a:pt x="25" y="61"/>
                    </a:lnTo>
                    <a:lnTo>
                      <a:pt x="25" y="61"/>
                    </a:lnTo>
                    <a:lnTo>
                      <a:pt x="23" y="62"/>
                    </a:lnTo>
                    <a:lnTo>
                      <a:pt x="23" y="62"/>
                    </a:lnTo>
                    <a:lnTo>
                      <a:pt x="23" y="63"/>
                    </a:lnTo>
                    <a:lnTo>
                      <a:pt x="23" y="63"/>
                    </a:lnTo>
                    <a:lnTo>
                      <a:pt x="23" y="64"/>
                    </a:lnTo>
                    <a:lnTo>
                      <a:pt x="23" y="64"/>
                    </a:lnTo>
                    <a:lnTo>
                      <a:pt x="23" y="64"/>
                    </a:lnTo>
                    <a:lnTo>
                      <a:pt x="23" y="64"/>
                    </a:lnTo>
                    <a:lnTo>
                      <a:pt x="22" y="66"/>
                    </a:lnTo>
                    <a:lnTo>
                      <a:pt x="22" y="66"/>
                    </a:lnTo>
                    <a:lnTo>
                      <a:pt x="21" y="66"/>
                    </a:lnTo>
                    <a:lnTo>
                      <a:pt x="21" y="66"/>
                    </a:lnTo>
                    <a:lnTo>
                      <a:pt x="19" y="67"/>
                    </a:lnTo>
                    <a:lnTo>
                      <a:pt x="19" y="67"/>
                    </a:lnTo>
                    <a:lnTo>
                      <a:pt x="18" y="67"/>
                    </a:lnTo>
                    <a:lnTo>
                      <a:pt x="18" y="67"/>
                    </a:lnTo>
                    <a:lnTo>
                      <a:pt x="16" y="69"/>
                    </a:lnTo>
                    <a:lnTo>
                      <a:pt x="16" y="69"/>
                    </a:lnTo>
                    <a:lnTo>
                      <a:pt x="15" y="69"/>
                    </a:lnTo>
                    <a:lnTo>
                      <a:pt x="15" y="69"/>
                    </a:lnTo>
                    <a:lnTo>
                      <a:pt x="14" y="69"/>
                    </a:lnTo>
                    <a:lnTo>
                      <a:pt x="14" y="69"/>
                    </a:lnTo>
                    <a:lnTo>
                      <a:pt x="14" y="69"/>
                    </a:lnTo>
                    <a:lnTo>
                      <a:pt x="14" y="69"/>
                    </a:lnTo>
                    <a:lnTo>
                      <a:pt x="14" y="69"/>
                    </a:lnTo>
                    <a:lnTo>
                      <a:pt x="15" y="69"/>
                    </a:lnTo>
                    <a:lnTo>
                      <a:pt x="15" y="69"/>
                    </a:lnTo>
                    <a:lnTo>
                      <a:pt x="17" y="69"/>
                    </a:lnTo>
                    <a:lnTo>
                      <a:pt x="18" y="69"/>
                    </a:lnTo>
                    <a:lnTo>
                      <a:pt x="20" y="69"/>
                    </a:lnTo>
                    <a:lnTo>
                      <a:pt x="22" y="69"/>
                    </a:lnTo>
                    <a:lnTo>
                      <a:pt x="25" y="67"/>
                    </a:lnTo>
                    <a:lnTo>
                      <a:pt x="26" y="67"/>
                    </a:lnTo>
                    <a:lnTo>
                      <a:pt x="28" y="67"/>
                    </a:lnTo>
                    <a:lnTo>
                      <a:pt x="30" y="67"/>
                    </a:lnTo>
                    <a:lnTo>
                      <a:pt x="33" y="65"/>
                    </a:lnTo>
                    <a:lnTo>
                      <a:pt x="34" y="65"/>
                    </a:lnTo>
                    <a:lnTo>
                      <a:pt x="36" y="63"/>
                    </a:lnTo>
                    <a:lnTo>
                      <a:pt x="37" y="63"/>
                    </a:lnTo>
                    <a:lnTo>
                      <a:pt x="39" y="62"/>
                    </a:lnTo>
                    <a:lnTo>
                      <a:pt x="39" y="62"/>
                    </a:lnTo>
                    <a:lnTo>
                      <a:pt x="39" y="62"/>
                    </a:lnTo>
                    <a:lnTo>
                      <a:pt x="39" y="62"/>
                    </a:lnTo>
                    <a:lnTo>
                      <a:pt x="40" y="62"/>
                    </a:lnTo>
                    <a:lnTo>
                      <a:pt x="40" y="62"/>
                    </a:lnTo>
                    <a:lnTo>
                      <a:pt x="40" y="62"/>
                    </a:lnTo>
                    <a:lnTo>
                      <a:pt x="40" y="62"/>
                    </a:lnTo>
                    <a:lnTo>
                      <a:pt x="42" y="60"/>
                    </a:lnTo>
                    <a:lnTo>
                      <a:pt x="42" y="60"/>
                    </a:lnTo>
                    <a:lnTo>
                      <a:pt x="42" y="60"/>
                    </a:lnTo>
                    <a:lnTo>
                      <a:pt x="42" y="60"/>
                    </a:lnTo>
                    <a:lnTo>
                      <a:pt x="44" y="59"/>
                    </a:lnTo>
                    <a:lnTo>
                      <a:pt x="44" y="59"/>
                    </a:lnTo>
                    <a:lnTo>
                      <a:pt x="44" y="59"/>
                    </a:lnTo>
                    <a:lnTo>
                      <a:pt x="44" y="59"/>
                    </a:lnTo>
                    <a:lnTo>
                      <a:pt x="45" y="57"/>
                    </a:lnTo>
                    <a:lnTo>
                      <a:pt x="44" y="57"/>
                    </a:lnTo>
                    <a:lnTo>
                      <a:pt x="44" y="57"/>
                    </a:lnTo>
                    <a:lnTo>
                      <a:pt x="44" y="57"/>
                    </a:lnTo>
                    <a:lnTo>
                      <a:pt x="44" y="57"/>
                    </a:lnTo>
                    <a:lnTo>
                      <a:pt x="43" y="57"/>
                    </a:lnTo>
                    <a:lnTo>
                      <a:pt x="43" y="57"/>
                    </a:lnTo>
                    <a:lnTo>
                      <a:pt x="43" y="57"/>
                    </a:lnTo>
                    <a:lnTo>
                      <a:pt x="43" y="57"/>
                    </a:lnTo>
                    <a:lnTo>
                      <a:pt x="41" y="57"/>
                    </a:lnTo>
                    <a:lnTo>
                      <a:pt x="41" y="57"/>
                    </a:lnTo>
                    <a:lnTo>
                      <a:pt x="41" y="57"/>
                    </a:lnTo>
                    <a:lnTo>
                      <a:pt x="41" y="57"/>
                    </a:lnTo>
                    <a:lnTo>
                      <a:pt x="41" y="57"/>
                    </a:lnTo>
                    <a:lnTo>
                      <a:pt x="41" y="57"/>
                    </a:lnTo>
                    <a:lnTo>
                      <a:pt x="41" y="57"/>
                    </a:lnTo>
                    <a:lnTo>
                      <a:pt x="41" y="55"/>
                    </a:lnTo>
                    <a:lnTo>
                      <a:pt x="40" y="55"/>
                    </a:lnTo>
                    <a:lnTo>
                      <a:pt x="40" y="55"/>
                    </a:lnTo>
                    <a:lnTo>
                      <a:pt x="40" y="55"/>
                    </a:lnTo>
                    <a:lnTo>
                      <a:pt x="40" y="55"/>
                    </a:lnTo>
                    <a:lnTo>
                      <a:pt x="40" y="55"/>
                    </a:lnTo>
                    <a:lnTo>
                      <a:pt x="40" y="55"/>
                    </a:lnTo>
                    <a:lnTo>
                      <a:pt x="40" y="55"/>
                    </a:lnTo>
                    <a:lnTo>
                      <a:pt x="40" y="55"/>
                    </a:lnTo>
                    <a:lnTo>
                      <a:pt x="40" y="55"/>
                    </a:lnTo>
                    <a:lnTo>
                      <a:pt x="40" y="55"/>
                    </a:lnTo>
                    <a:lnTo>
                      <a:pt x="40" y="55"/>
                    </a:lnTo>
                    <a:lnTo>
                      <a:pt x="40" y="55"/>
                    </a:lnTo>
                    <a:lnTo>
                      <a:pt x="40" y="55"/>
                    </a:lnTo>
                    <a:lnTo>
                      <a:pt x="40" y="55"/>
                    </a:lnTo>
                    <a:lnTo>
                      <a:pt x="40" y="55"/>
                    </a:lnTo>
                    <a:lnTo>
                      <a:pt x="41" y="54"/>
                    </a:lnTo>
                    <a:lnTo>
                      <a:pt x="41" y="54"/>
                    </a:lnTo>
                    <a:lnTo>
                      <a:pt x="41" y="54"/>
                    </a:lnTo>
                    <a:lnTo>
                      <a:pt x="41" y="54"/>
                    </a:lnTo>
                    <a:lnTo>
                      <a:pt x="41" y="54"/>
                    </a:lnTo>
                    <a:lnTo>
                      <a:pt x="41" y="54"/>
                    </a:lnTo>
                    <a:lnTo>
                      <a:pt x="41" y="54"/>
                    </a:lnTo>
                    <a:lnTo>
                      <a:pt x="41" y="54"/>
                    </a:lnTo>
                    <a:lnTo>
                      <a:pt x="42" y="54"/>
                    </a:lnTo>
                    <a:lnTo>
                      <a:pt x="42" y="54"/>
                    </a:lnTo>
                    <a:lnTo>
                      <a:pt x="42" y="54"/>
                    </a:lnTo>
                    <a:lnTo>
                      <a:pt x="42" y="54"/>
                    </a:lnTo>
                    <a:lnTo>
                      <a:pt x="43" y="54"/>
                    </a:lnTo>
                    <a:lnTo>
                      <a:pt x="43" y="54"/>
                    </a:lnTo>
                    <a:lnTo>
                      <a:pt x="43" y="54"/>
                    </a:lnTo>
                    <a:lnTo>
                      <a:pt x="43" y="54"/>
                    </a:lnTo>
                    <a:lnTo>
                      <a:pt x="45" y="54"/>
                    </a:lnTo>
                    <a:lnTo>
                      <a:pt x="45" y="54"/>
                    </a:lnTo>
                    <a:lnTo>
                      <a:pt x="45" y="54"/>
                    </a:lnTo>
                    <a:lnTo>
                      <a:pt x="45" y="54"/>
                    </a:lnTo>
                    <a:lnTo>
                      <a:pt x="46" y="52"/>
                    </a:lnTo>
                    <a:lnTo>
                      <a:pt x="46" y="52"/>
                    </a:lnTo>
                    <a:lnTo>
                      <a:pt x="46" y="52"/>
                    </a:lnTo>
                    <a:lnTo>
                      <a:pt x="46" y="52"/>
                    </a:lnTo>
                    <a:lnTo>
                      <a:pt x="48" y="51"/>
                    </a:lnTo>
                    <a:lnTo>
                      <a:pt x="48" y="51"/>
                    </a:lnTo>
                    <a:lnTo>
                      <a:pt x="48" y="51"/>
                    </a:lnTo>
                    <a:lnTo>
                      <a:pt x="48" y="51"/>
                    </a:lnTo>
                    <a:lnTo>
                      <a:pt x="49" y="50"/>
                    </a:lnTo>
                    <a:lnTo>
                      <a:pt x="49" y="50"/>
                    </a:lnTo>
                    <a:lnTo>
                      <a:pt x="49" y="50"/>
                    </a:lnTo>
                    <a:lnTo>
                      <a:pt x="49" y="50"/>
                    </a:lnTo>
                    <a:lnTo>
                      <a:pt x="51" y="49"/>
                    </a:lnTo>
                    <a:lnTo>
                      <a:pt x="49" y="49"/>
                    </a:lnTo>
                    <a:lnTo>
                      <a:pt x="49" y="49"/>
                    </a:lnTo>
                    <a:lnTo>
                      <a:pt x="49" y="49"/>
                    </a:lnTo>
                    <a:lnTo>
                      <a:pt x="49" y="49"/>
                    </a:lnTo>
                    <a:lnTo>
                      <a:pt x="48" y="49"/>
                    </a:lnTo>
                    <a:lnTo>
                      <a:pt x="48" y="49"/>
                    </a:lnTo>
                    <a:lnTo>
                      <a:pt x="48" y="49"/>
                    </a:lnTo>
                    <a:lnTo>
                      <a:pt x="48" y="47"/>
                    </a:lnTo>
                    <a:lnTo>
                      <a:pt x="48" y="47"/>
                    </a:lnTo>
                    <a:lnTo>
                      <a:pt x="48" y="47"/>
                    </a:lnTo>
                    <a:lnTo>
                      <a:pt x="48" y="47"/>
                    </a:lnTo>
                    <a:lnTo>
                      <a:pt x="48" y="47"/>
                    </a:lnTo>
                    <a:lnTo>
                      <a:pt x="48" y="47"/>
                    </a:lnTo>
                    <a:lnTo>
                      <a:pt x="48" y="47"/>
                    </a:lnTo>
                    <a:lnTo>
                      <a:pt x="48" y="47"/>
                    </a:lnTo>
                    <a:lnTo>
                      <a:pt x="48" y="46"/>
                    </a:lnTo>
                    <a:lnTo>
                      <a:pt x="48" y="46"/>
                    </a:lnTo>
                    <a:lnTo>
                      <a:pt x="48" y="46"/>
                    </a:lnTo>
                    <a:lnTo>
                      <a:pt x="48" y="46"/>
                    </a:lnTo>
                    <a:lnTo>
                      <a:pt x="48" y="46"/>
                    </a:lnTo>
                    <a:lnTo>
                      <a:pt x="48" y="46"/>
                    </a:lnTo>
                    <a:lnTo>
                      <a:pt x="48" y="46"/>
                    </a:lnTo>
                    <a:lnTo>
                      <a:pt x="48" y="46"/>
                    </a:lnTo>
                    <a:lnTo>
                      <a:pt x="48" y="45"/>
                    </a:lnTo>
                    <a:lnTo>
                      <a:pt x="48" y="45"/>
                    </a:lnTo>
                    <a:lnTo>
                      <a:pt x="48" y="45"/>
                    </a:lnTo>
                    <a:lnTo>
                      <a:pt x="48" y="45"/>
                    </a:lnTo>
                    <a:lnTo>
                      <a:pt x="48" y="44"/>
                    </a:lnTo>
                    <a:lnTo>
                      <a:pt x="48" y="44"/>
                    </a:lnTo>
                    <a:lnTo>
                      <a:pt x="48" y="44"/>
                    </a:lnTo>
                    <a:lnTo>
                      <a:pt x="48" y="44"/>
                    </a:lnTo>
                    <a:lnTo>
                      <a:pt x="49" y="42"/>
                    </a:lnTo>
                    <a:lnTo>
                      <a:pt x="47" y="42"/>
                    </a:lnTo>
                    <a:lnTo>
                      <a:pt x="47" y="42"/>
                    </a:lnTo>
                    <a:lnTo>
                      <a:pt x="47" y="42"/>
                    </a:lnTo>
                    <a:lnTo>
                      <a:pt x="47" y="42"/>
                    </a:lnTo>
                    <a:lnTo>
                      <a:pt x="46" y="42"/>
                    </a:lnTo>
                    <a:lnTo>
                      <a:pt x="46" y="42"/>
                    </a:lnTo>
                    <a:lnTo>
                      <a:pt x="46" y="42"/>
                    </a:lnTo>
                    <a:lnTo>
                      <a:pt x="46" y="41"/>
                    </a:lnTo>
                    <a:lnTo>
                      <a:pt x="44" y="41"/>
                    </a:lnTo>
                    <a:lnTo>
                      <a:pt x="44" y="41"/>
                    </a:lnTo>
                    <a:lnTo>
                      <a:pt x="43" y="41"/>
                    </a:lnTo>
                    <a:lnTo>
                      <a:pt x="43" y="40"/>
                    </a:lnTo>
                    <a:lnTo>
                      <a:pt x="41" y="40"/>
                    </a:lnTo>
                    <a:lnTo>
                      <a:pt x="41" y="40"/>
                    </a:lnTo>
                    <a:lnTo>
                      <a:pt x="41" y="40"/>
                    </a:lnTo>
                    <a:lnTo>
                      <a:pt x="41" y="39"/>
                    </a:lnTo>
                    <a:lnTo>
                      <a:pt x="40" y="39"/>
                    </a:lnTo>
                    <a:lnTo>
                      <a:pt x="40" y="39"/>
                    </a:lnTo>
                    <a:lnTo>
                      <a:pt x="40" y="39"/>
                    </a:lnTo>
                    <a:lnTo>
                      <a:pt x="40" y="37"/>
                    </a:lnTo>
                    <a:lnTo>
                      <a:pt x="40" y="37"/>
                    </a:lnTo>
                    <a:lnTo>
                      <a:pt x="40" y="37"/>
                    </a:lnTo>
                    <a:lnTo>
                      <a:pt x="40" y="37"/>
                    </a:lnTo>
                    <a:lnTo>
                      <a:pt x="40" y="35"/>
                    </a:lnTo>
                    <a:lnTo>
                      <a:pt x="39" y="35"/>
                    </a:lnTo>
                    <a:lnTo>
                      <a:pt x="39" y="35"/>
                    </a:lnTo>
                    <a:lnTo>
                      <a:pt x="39" y="35"/>
                    </a:lnTo>
                    <a:lnTo>
                      <a:pt x="39" y="34"/>
                    </a:lnTo>
                    <a:lnTo>
                      <a:pt x="39" y="34"/>
                    </a:lnTo>
                    <a:lnTo>
                      <a:pt x="39" y="34"/>
                    </a:lnTo>
                    <a:lnTo>
                      <a:pt x="39" y="34"/>
                    </a:lnTo>
                    <a:lnTo>
                      <a:pt x="39" y="32"/>
                    </a:lnTo>
                    <a:lnTo>
                      <a:pt x="37" y="32"/>
                    </a:lnTo>
                    <a:lnTo>
                      <a:pt x="37" y="32"/>
                    </a:lnTo>
                    <a:lnTo>
                      <a:pt x="36" y="32"/>
                    </a:lnTo>
                    <a:lnTo>
                      <a:pt x="36" y="32"/>
                    </a:lnTo>
                    <a:lnTo>
                      <a:pt x="35" y="32"/>
                    </a:lnTo>
                    <a:lnTo>
                      <a:pt x="35" y="32"/>
                    </a:lnTo>
                    <a:lnTo>
                      <a:pt x="33" y="32"/>
                    </a:lnTo>
                    <a:lnTo>
                      <a:pt x="33" y="30"/>
                    </a:lnTo>
                    <a:lnTo>
                      <a:pt x="32" y="30"/>
                    </a:lnTo>
                    <a:lnTo>
                      <a:pt x="32" y="30"/>
                    </a:lnTo>
                    <a:lnTo>
                      <a:pt x="30" y="30"/>
                    </a:lnTo>
                    <a:lnTo>
                      <a:pt x="30" y="28"/>
                    </a:lnTo>
                    <a:lnTo>
                      <a:pt x="29" y="28"/>
                    </a:lnTo>
                    <a:lnTo>
                      <a:pt x="29" y="26"/>
                    </a:lnTo>
                    <a:lnTo>
                      <a:pt x="29" y="25"/>
                    </a:lnTo>
                    <a:lnTo>
                      <a:pt x="29" y="23"/>
                    </a:lnTo>
                    <a:lnTo>
                      <a:pt x="27" y="23"/>
                    </a:lnTo>
                    <a:lnTo>
                      <a:pt x="27" y="23"/>
                    </a:lnTo>
                    <a:lnTo>
                      <a:pt x="27" y="23"/>
                    </a:lnTo>
                    <a:lnTo>
                      <a:pt x="27" y="23"/>
                    </a:lnTo>
                    <a:lnTo>
                      <a:pt x="26" y="23"/>
                    </a:lnTo>
                    <a:lnTo>
                      <a:pt x="26" y="23"/>
                    </a:lnTo>
                    <a:lnTo>
                      <a:pt x="26" y="23"/>
                    </a:lnTo>
                    <a:lnTo>
                      <a:pt x="26" y="22"/>
                    </a:lnTo>
                    <a:lnTo>
                      <a:pt x="26" y="22"/>
                    </a:lnTo>
                    <a:lnTo>
                      <a:pt x="26" y="22"/>
                    </a:lnTo>
                    <a:lnTo>
                      <a:pt x="26" y="22"/>
                    </a:lnTo>
                    <a:lnTo>
                      <a:pt x="26" y="20"/>
                    </a:lnTo>
                    <a:lnTo>
                      <a:pt x="26" y="20"/>
                    </a:lnTo>
                    <a:lnTo>
                      <a:pt x="26" y="19"/>
                    </a:lnTo>
                    <a:lnTo>
                      <a:pt x="26" y="19"/>
                    </a:lnTo>
                    <a:lnTo>
                      <a:pt x="26" y="17"/>
                    </a:lnTo>
                    <a:lnTo>
                      <a:pt x="25" y="17"/>
                    </a:lnTo>
                    <a:lnTo>
                      <a:pt x="25" y="17"/>
                    </a:lnTo>
                    <a:lnTo>
                      <a:pt x="23" y="17"/>
                    </a:lnTo>
                    <a:lnTo>
                      <a:pt x="23" y="16"/>
                    </a:lnTo>
                    <a:lnTo>
                      <a:pt x="21" y="16"/>
                    </a:lnTo>
                    <a:lnTo>
                      <a:pt x="20" y="14"/>
                    </a:lnTo>
                    <a:lnTo>
                      <a:pt x="18" y="13"/>
                    </a:lnTo>
                    <a:lnTo>
                      <a:pt x="18" y="11"/>
                    </a:lnTo>
                    <a:lnTo>
                      <a:pt x="16" y="11"/>
                    </a:lnTo>
                    <a:lnTo>
                      <a:pt x="15" y="9"/>
                    </a:lnTo>
                    <a:lnTo>
                      <a:pt x="13" y="9"/>
                    </a:lnTo>
                    <a:lnTo>
                      <a:pt x="13" y="7"/>
                    </a:lnTo>
                    <a:lnTo>
                      <a:pt x="12" y="7"/>
                    </a:lnTo>
                    <a:lnTo>
                      <a:pt x="12" y="6"/>
                    </a:lnTo>
                    <a:lnTo>
                      <a:pt x="12" y="6"/>
                    </a:lnTo>
                    <a:lnTo>
                      <a:pt x="12" y="4"/>
                    </a:lnTo>
                    <a:lnTo>
                      <a:pt x="10" y="4"/>
                    </a:lnTo>
                    <a:lnTo>
                      <a:pt x="10" y="4"/>
                    </a:lnTo>
                    <a:lnTo>
                      <a:pt x="9" y="4"/>
                    </a:lnTo>
                    <a:lnTo>
                      <a:pt x="9" y="4"/>
                    </a:lnTo>
                    <a:lnTo>
                      <a:pt x="7" y="4"/>
                    </a:lnTo>
                    <a:lnTo>
                      <a:pt x="7" y="4"/>
                    </a:lnTo>
                    <a:lnTo>
                      <a:pt x="6" y="4"/>
                    </a:lnTo>
                    <a:lnTo>
                      <a:pt x="6" y="3"/>
                    </a:lnTo>
                    <a:lnTo>
                      <a:pt x="4" y="3"/>
                    </a:lnTo>
                    <a:lnTo>
                      <a:pt x="4" y="3"/>
                    </a:lnTo>
                    <a:lnTo>
                      <a:pt x="2" y="3"/>
                    </a:lnTo>
                    <a:lnTo>
                      <a:pt x="2" y="1"/>
                    </a:lnTo>
                    <a:lnTo>
                      <a:pt x="0" y="1"/>
                    </a:lnTo>
                    <a:lnTo>
                      <a:pt x="0" y="1"/>
                    </a:lnTo>
                    <a:lnTo>
                      <a:pt x="0" y="1"/>
                    </a:lnTo>
                    <a:lnTo>
                      <a:pt x="0" y="0"/>
                    </a:lnTo>
                    <a:lnTo>
                      <a:pt x="0" y="1"/>
                    </a:lnTo>
                    <a:lnTo>
                      <a:pt x="0" y="1"/>
                    </a:lnTo>
                    <a:lnTo>
                      <a:pt x="0" y="3"/>
                    </a:lnTo>
                    <a:lnTo>
                      <a:pt x="2" y="3"/>
                    </a:lnTo>
                    <a:lnTo>
                      <a:pt x="2" y="4"/>
                    </a:lnTo>
                    <a:lnTo>
                      <a:pt x="4" y="5"/>
                    </a:lnTo>
                    <a:lnTo>
                      <a:pt x="5" y="7"/>
                    </a:lnTo>
                    <a:lnTo>
                      <a:pt x="6" y="7"/>
                    </a:lnTo>
                    <a:lnTo>
                      <a:pt x="6" y="9"/>
                    </a:lnTo>
                    <a:lnTo>
                      <a:pt x="8" y="10"/>
                    </a:lnTo>
                    <a:lnTo>
                      <a:pt x="10" y="12"/>
                    </a:lnTo>
                    <a:lnTo>
                      <a:pt x="12" y="12"/>
                    </a:lnTo>
                    <a:lnTo>
                      <a:pt x="12" y="13"/>
                    </a:lnTo>
                    <a:lnTo>
                      <a:pt x="13" y="13"/>
                    </a:lnTo>
                    <a:lnTo>
                      <a:pt x="13" y="13"/>
                    </a:lnTo>
                    <a:lnTo>
                      <a:pt x="14" y="13"/>
                    </a:lnTo>
                    <a:lnTo>
                      <a:pt x="14" y="15"/>
                    </a:lnTo>
                    <a:lnTo>
                      <a:pt x="14" y="15"/>
                    </a:lnTo>
                    <a:lnTo>
                      <a:pt x="14" y="15"/>
                    </a:lnTo>
                    <a:lnTo>
                      <a:pt x="15" y="15"/>
                    </a:lnTo>
                    <a:lnTo>
                      <a:pt x="15" y="17"/>
                    </a:lnTo>
                    <a:lnTo>
                      <a:pt x="16" y="17"/>
                    </a:lnTo>
                    <a:lnTo>
                      <a:pt x="16" y="17"/>
                    </a:lnTo>
                    <a:lnTo>
                      <a:pt x="18" y="17"/>
                    </a:lnTo>
                    <a:lnTo>
                      <a:pt x="18" y="19"/>
                    </a:lnTo>
                    <a:lnTo>
                      <a:pt x="18" y="19"/>
                    </a:lnTo>
                    <a:lnTo>
                      <a:pt x="18" y="21"/>
                    </a:lnTo>
                    <a:lnTo>
                      <a:pt x="20" y="21"/>
                    </a:lnTo>
                    <a:lnTo>
                      <a:pt x="20" y="21"/>
                    </a:lnTo>
                    <a:lnTo>
                      <a:pt x="21" y="21"/>
                    </a:lnTo>
                    <a:lnTo>
                      <a:pt x="21" y="21"/>
                    </a:lnTo>
                    <a:lnTo>
                      <a:pt x="22" y="21"/>
                    </a:lnTo>
                    <a:lnTo>
                      <a:pt x="21" y="23"/>
                    </a:lnTo>
                    <a:lnTo>
                      <a:pt x="21" y="23"/>
                    </a:lnTo>
                    <a:lnTo>
                      <a:pt x="20" y="23"/>
                    </a:lnTo>
                    <a:lnTo>
                      <a:pt x="20" y="23"/>
                    </a:lnTo>
                    <a:lnTo>
                      <a:pt x="18" y="23"/>
                    </a:lnTo>
                    <a:lnTo>
                      <a:pt x="18" y="23"/>
                    </a:lnTo>
                    <a:lnTo>
                      <a:pt x="18" y="23"/>
                    </a:lnTo>
                    <a:lnTo>
                      <a:pt x="18" y="23"/>
                    </a:lnTo>
                    <a:lnTo>
                      <a:pt x="16" y="23"/>
                    </a:lnTo>
                    <a:lnTo>
                      <a:pt x="16" y="23"/>
                    </a:lnTo>
                    <a:lnTo>
                      <a:pt x="15" y="23"/>
                    </a:lnTo>
                    <a:lnTo>
                      <a:pt x="15" y="23"/>
                    </a:lnTo>
                    <a:lnTo>
                      <a:pt x="14" y="23"/>
                    </a:lnTo>
                    <a:lnTo>
                      <a:pt x="14" y="23"/>
                    </a:lnTo>
                    <a:lnTo>
                      <a:pt x="14" y="23"/>
                    </a:lnTo>
                    <a:lnTo>
                      <a:pt x="14" y="23"/>
                    </a:lnTo>
                    <a:lnTo>
                      <a:pt x="14" y="24"/>
                    </a:lnTo>
                    <a:lnTo>
                      <a:pt x="14" y="24"/>
                    </a:lnTo>
                    <a:lnTo>
                      <a:pt x="14" y="24"/>
                    </a:lnTo>
                    <a:lnTo>
                      <a:pt x="15" y="24"/>
                    </a:lnTo>
                    <a:lnTo>
                      <a:pt x="15" y="24"/>
                    </a:lnTo>
                    <a:lnTo>
                      <a:pt x="15" y="24"/>
                    </a:lnTo>
                    <a:lnTo>
                      <a:pt x="15" y="24"/>
                    </a:lnTo>
                    <a:lnTo>
                      <a:pt x="17" y="24"/>
                    </a:lnTo>
                    <a:lnTo>
                      <a:pt x="17" y="25"/>
                    </a:lnTo>
                    <a:lnTo>
                      <a:pt x="17" y="25"/>
                    </a:lnTo>
                    <a:lnTo>
                      <a:pt x="17" y="25"/>
                    </a:lnTo>
                    <a:lnTo>
                      <a:pt x="19" y="25"/>
                    </a:lnTo>
                    <a:lnTo>
                      <a:pt x="19" y="25"/>
                    </a:lnTo>
                    <a:lnTo>
                      <a:pt x="20" y="25"/>
                    </a:lnTo>
                    <a:lnTo>
                      <a:pt x="20" y="25"/>
                    </a:lnTo>
                    <a:lnTo>
                      <a:pt x="22" y="25"/>
                    </a:lnTo>
                    <a:lnTo>
                      <a:pt x="21" y="26"/>
                    </a:lnTo>
                    <a:lnTo>
                      <a:pt x="21" y="26"/>
                    </a:lnTo>
                    <a:lnTo>
                      <a:pt x="21" y="27"/>
                    </a:lnTo>
                    <a:lnTo>
                      <a:pt x="21" y="27"/>
                    </a:lnTo>
                    <a:lnTo>
                      <a:pt x="21" y="29"/>
                    </a:lnTo>
                    <a:lnTo>
                      <a:pt x="21" y="29"/>
                    </a:lnTo>
                    <a:lnTo>
                      <a:pt x="21" y="29"/>
                    </a:lnTo>
                    <a:lnTo>
                      <a:pt x="21" y="29"/>
                    </a:lnTo>
                    <a:lnTo>
                      <a:pt x="21" y="31"/>
                    </a:lnTo>
                    <a:lnTo>
                      <a:pt x="21" y="31"/>
                    </a:lnTo>
                    <a:lnTo>
                      <a:pt x="21" y="31"/>
                    </a:lnTo>
                    <a:lnTo>
                      <a:pt x="21" y="31"/>
                    </a:lnTo>
                    <a:lnTo>
                      <a:pt x="21" y="31"/>
                    </a:lnTo>
                    <a:lnTo>
                      <a:pt x="21" y="31"/>
                    </a:lnTo>
                    <a:lnTo>
                      <a:pt x="21" y="31"/>
                    </a:lnTo>
                    <a:lnTo>
                      <a:pt x="22" y="31"/>
                    </a:lnTo>
                    <a:lnTo>
                      <a:pt x="22" y="31"/>
                    </a:lnTo>
                    <a:lnTo>
                      <a:pt x="22" y="31"/>
                    </a:lnTo>
                    <a:lnTo>
                      <a:pt x="22" y="31"/>
                    </a:lnTo>
                    <a:lnTo>
                      <a:pt x="22" y="31"/>
                    </a:lnTo>
                    <a:lnTo>
                      <a:pt x="22" y="31"/>
                    </a:lnTo>
                    <a:lnTo>
                      <a:pt x="22" y="31"/>
                    </a:lnTo>
                    <a:lnTo>
                      <a:pt x="22" y="31"/>
                    </a:lnTo>
                    <a:lnTo>
                      <a:pt x="23" y="31"/>
                    </a:lnTo>
                    <a:lnTo>
                      <a:pt x="23" y="31"/>
                    </a:lnTo>
                    <a:lnTo>
                      <a:pt x="23" y="31"/>
                    </a:lnTo>
                    <a:lnTo>
                      <a:pt x="23" y="31"/>
                    </a:lnTo>
                    <a:lnTo>
                      <a:pt x="23" y="31"/>
                    </a:lnTo>
                    <a:lnTo>
                      <a:pt x="23" y="31"/>
                    </a:lnTo>
                    <a:lnTo>
                      <a:pt x="23" y="31"/>
                    </a:lnTo>
                    <a:lnTo>
                      <a:pt x="23" y="31"/>
                    </a:lnTo>
                    <a:lnTo>
                      <a:pt x="25" y="31"/>
                    </a:lnTo>
                    <a:lnTo>
                      <a:pt x="25" y="32"/>
                    </a:lnTo>
                    <a:lnTo>
                      <a:pt x="25" y="32"/>
                    </a:lnTo>
                    <a:lnTo>
                      <a:pt x="25" y="32"/>
                    </a:lnTo>
                    <a:lnTo>
                      <a:pt x="25" y="32"/>
                    </a:lnTo>
                    <a:lnTo>
                      <a:pt x="25" y="32"/>
                    </a:lnTo>
                    <a:lnTo>
                      <a:pt x="25" y="32"/>
                    </a:lnTo>
                    <a:lnTo>
                      <a:pt x="25" y="32"/>
                    </a:lnTo>
                    <a:lnTo>
                      <a:pt x="26" y="32"/>
                    </a:lnTo>
                    <a:lnTo>
                      <a:pt x="26" y="32"/>
                    </a:lnTo>
                    <a:lnTo>
                      <a:pt x="26" y="32"/>
                    </a:lnTo>
                    <a:lnTo>
                      <a:pt x="26" y="32"/>
                    </a:lnTo>
                    <a:lnTo>
                      <a:pt x="26" y="32"/>
                    </a:lnTo>
                    <a:lnTo>
                      <a:pt x="26" y="32"/>
                    </a:lnTo>
                    <a:lnTo>
                      <a:pt x="26" y="32"/>
                    </a:lnTo>
                    <a:lnTo>
                      <a:pt x="26" y="32"/>
                    </a:lnTo>
                    <a:lnTo>
                      <a:pt x="26" y="32"/>
                    </a:lnTo>
                    <a:lnTo>
                      <a:pt x="26" y="32"/>
                    </a:lnTo>
                    <a:lnTo>
                      <a:pt x="26" y="32"/>
                    </a:lnTo>
                    <a:lnTo>
                      <a:pt x="26" y="32"/>
                    </a:lnTo>
                    <a:lnTo>
                      <a:pt x="28" y="32"/>
                    </a:lnTo>
                    <a:lnTo>
                      <a:pt x="28" y="32"/>
                    </a:lnTo>
                    <a:lnTo>
                      <a:pt x="28" y="32"/>
                    </a:lnTo>
                    <a:lnTo>
                      <a:pt x="28" y="32"/>
                    </a:lnTo>
                    <a:lnTo>
                      <a:pt x="30" y="32"/>
                    </a:lnTo>
                    <a:lnTo>
                      <a:pt x="30" y="32"/>
                    </a:lnTo>
                    <a:lnTo>
                      <a:pt x="30" y="32"/>
                    </a:lnTo>
                    <a:lnTo>
                      <a:pt x="30" y="32"/>
                    </a:lnTo>
                    <a:lnTo>
                      <a:pt x="32" y="32"/>
                    </a:lnTo>
                    <a:lnTo>
                      <a:pt x="32" y="32"/>
                    </a:lnTo>
                    <a:lnTo>
                      <a:pt x="32" y="32"/>
                    </a:lnTo>
                    <a:lnTo>
                      <a:pt x="32"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path>
                </a:pathLst>
              </a:custGeom>
              <a:solidFill>
                <a:srgbClr val="006000"/>
              </a:solidFill>
              <a:ln w="9525">
                <a:noFill/>
                <a:round/>
                <a:headEnd type="none" w="med" len="med"/>
                <a:tailEnd type="none" w="med" len="med"/>
              </a:ln>
              <a:effectLst/>
            </p:spPr>
            <p:txBody>
              <a:bodyPr/>
              <a:lstStyle/>
              <a:p>
                <a:endParaRPr lang="en-US" dirty="0"/>
              </a:p>
            </p:txBody>
          </p:sp>
          <p:sp>
            <p:nvSpPr>
              <p:cNvPr id="2076" name="Freeform 28"/>
              <p:cNvSpPr>
                <a:spLocks/>
              </p:cNvSpPr>
              <p:nvPr/>
            </p:nvSpPr>
            <p:spPr bwMode="auto">
              <a:xfrm>
                <a:off x="1753" y="3940"/>
                <a:ext cx="40" cy="72"/>
              </a:xfrm>
              <a:custGeom>
                <a:avLst/>
                <a:gdLst/>
                <a:ahLst/>
                <a:cxnLst>
                  <a:cxn ang="0">
                    <a:pos x="21" y="33"/>
                  </a:cxn>
                  <a:cxn ang="0">
                    <a:pos x="21" y="34"/>
                  </a:cxn>
                  <a:cxn ang="0">
                    <a:pos x="16" y="36"/>
                  </a:cxn>
                  <a:cxn ang="0">
                    <a:pos x="15" y="38"/>
                  </a:cxn>
                  <a:cxn ang="0">
                    <a:pos x="15" y="38"/>
                  </a:cxn>
                  <a:cxn ang="0">
                    <a:pos x="15" y="38"/>
                  </a:cxn>
                  <a:cxn ang="0">
                    <a:pos x="16" y="38"/>
                  </a:cxn>
                  <a:cxn ang="0">
                    <a:pos x="21" y="38"/>
                  </a:cxn>
                  <a:cxn ang="0">
                    <a:pos x="24" y="42"/>
                  </a:cxn>
                  <a:cxn ang="0">
                    <a:pos x="24" y="44"/>
                  </a:cxn>
                  <a:cxn ang="0">
                    <a:pos x="24" y="45"/>
                  </a:cxn>
                  <a:cxn ang="0">
                    <a:pos x="24" y="47"/>
                  </a:cxn>
                  <a:cxn ang="0">
                    <a:pos x="29" y="49"/>
                  </a:cxn>
                  <a:cxn ang="0">
                    <a:pos x="29" y="50"/>
                  </a:cxn>
                  <a:cxn ang="0">
                    <a:pos x="27" y="51"/>
                  </a:cxn>
                  <a:cxn ang="0">
                    <a:pos x="24" y="53"/>
                  </a:cxn>
                  <a:cxn ang="0">
                    <a:pos x="21" y="56"/>
                  </a:cxn>
                  <a:cxn ang="0">
                    <a:pos x="21" y="58"/>
                  </a:cxn>
                  <a:cxn ang="0">
                    <a:pos x="21" y="59"/>
                  </a:cxn>
                  <a:cxn ang="0">
                    <a:pos x="10" y="66"/>
                  </a:cxn>
                  <a:cxn ang="0">
                    <a:pos x="5" y="69"/>
                  </a:cxn>
                  <a:cxn ang="0">
                    <a:pos x="8" y="71"/>
                  </a:cxn>
                  <a:cxn ang="0">
                    <a:pos x="18" y="68"/>
                  </a:cxn>
                  <a:cxn ang="0">
                    <a:pos x="33" y="59"/>
                  </a:cxn>
                  <a:cxn ang="0">
                    <a:pos x="29" y="57"/>
                  </a:cxn>
                  <a:cxn ang="0">
                    <a:pos x="26" y="57"/>
                  </a:cxn>
                  <a:cxn ang="0">
                    <a:pos x="26" y="56"/>
                  </a:cxn>
                  <a:cxn ang="0">
                    <a:pos x="29" y="54"/>
                  </a:cxn>
                  <a:cxn ang="0">
                    <a:pos x="34" y="53"/>
                  </a:cxn>
                  <a:cxn ang="0">
                    <a:pos x="36" y="51"/>
                  </a:cxn>
                  <a:cxn ang="0">
                    <a:pos x="36" y="50"/>
                  </a:cxn>
                  <a:cxn ang="0">
                    <a:pos x="35" y="47"/>
                  </a:cxn>
                  <a:cxn ang="0">
                    <a:pos x="37" y="44"/>
                  </a:cxn>
                  <a:cxn ang="0">
                    <a:pos x="37" y="43"/>
                  </a:cxn>
                  <a:cxn ang="0">
                    <a:pos x="30" y="40"/>
                  </a:cxn>
                  <a:cxn ang="0">
                    <a:pos x="27" y="36"/>
                  </a:cxn>
                  <a:cxn ang="0">
                    <a:pos x="24" y="31"/>
                  </a:cxn>
                  <a:cxn ang="0">
                    <a:pos x="15" y="30"/>
                  </a:cxn>
                  <a:cxn ang="0">
                    <a:pos x="13" y="24"/>
                  </a:cxn>
                  <a:cxn ang="0">
                    <a:pos x="13" y="22"/>
                  </a:cxn>
                  <a:cxn ang="0">
                    <a:pos x="9" y="16"/>
                  </a:cxn>
                  <a:cxn ang="0">
                    <a:pos x="6" y="13"/>
                  </a:cxn>
                  <a:cxn ang="0">
                    <a:pos x="0" y="3"/>
                  </a:cxn>
                  <a:cxn ang="0">
                    <a:pos x="0" y="6"/>
                  </a:cxn>
                  <a:cxn ang="0">
                    <a:pos x="5" y="14"/>
                  </a:cxn>
                  <a:cxn ang="0">
                    <a:pos x="6" y="20"/>
                  </a:cxn>
                  <a:cxn ang="0">
                    <a:pos x="6" y="22"/>
                  </a:cxn>
                  <a:cxn ang="0">
                    <a:pos x="5" y="22"/>
                  </a:cxn>
                  <a:cxn ang="0">
                    <a:pos x="6" y="24"/>
                  </a:cxn>
                  <a:cxn ang="0">
                    <a:pos x="9" y="28"/>
                  </a:cxn>
                  <a:cxn ang="0">
                    <a:pos x="9" y="31"/>
                  </a:cxn>
                  <a:cxn ang="0">
                    <a:pos x="9" y="31"/>
                  </a:cxn>
                  <a:cxn ang="0">
                    <a:pos x="13" y="31"/>
                  </a:cxn>
                  <a:cxn ang="0">
                    <a:pos x="13" y="31"/>
                  </a:cxn>
                  <a:cxn ang="0">
                    <a:pos x="16" y="31"/>
                  </a:cxn>
                  <a:cxn ang="0">
                    <a:pos x="20" y="31"/>
                  </a:cxn>
                  <a:cxn ang="0">
                    <a:pos x="21" y="33"/>
                  </a:cxn>
                </a:cxnLst>
                <a:rect l="0" t="0" r="r" b="b"/>
                <a:pathLst>
                  <a:path w="40" h="72">
                    <a:moveTo>
                      <a:pt x="21" y="33"/>
                    </a:move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4"/>
                    </a:lnTo>
                    <a:lnTo>
                      <a:pt x="21" y="34"/>
                    </a:lnTo>
                    <a:lnTo>
                      <a:pt x="21" y="34"/>
                    </a:lnTo>
                    <a:lnTo>
                      <a:pt x="21" y="34"/>
                    </a:lnTo>
                    <a:lnTo>
                      <a:pt x="21" y="35"/>
                    </a:lnTo>
                    <a:lnTo>
                      <a:pt x="21" y="35"/>
                    </a:lnTo>
                    <a:lnTo>
                      <a:pt x="21" y="35"/>
                    </a:lnTo>
                    <a:lnTo>
                      <a:pt x="21" y="35"/>
                    </a:lnTo>
                    <a:lnTo>
                      <a:pt x="19" y="36"/>
                    </a:lnTo>
                    <a:lnTo>
                      <a:pt x="19" y="36"/>
                    </a:lnTo>
                    <a:lnTo>
                      <a:pt x="17" y="36"/>
                    </a:lnTo>
                    <a:lnTo>
                      <a:pt x="17" y="36"/>
                    </a:lnTo>
                    <a:lnTo>
                      <a:pt x="16" y="36"/>
                    </a:lnTo>
                    <a:lnTo>
                      <a:pt x="16" y="36"/>
                    </a:lnTo>
                    <a:lnTo>
                      <a:pt x="15" y="36"/>
                    </a:lnTo>
                    <a:lnTo>
                      <a:pt x="15" y="36"/>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5" y="38"/>
                    </a:lnTo>
                    <a:lnTo>
                      <a:pt x="16" y="38"/>
                    </a:lnTo>
                    <a:lnTo>
                      <a:pt x="16" y="38"/>
                    </a:lnTo>
                    <a:lnTo>
                      <a:pt x="16" y="38"/>
                    </a:lnTo>
                    <a:lnTo>
                      <a:pt x="16" y="38"/>
                    </a:lnTo>
                    <a:lnTo>
                      <a:pt x="18" y="38"/>
                    </a:lnTo>
                    <a:lnTo>
                      <a:pt x="18" y="38"/>
                    </a:lnTo>
                    <a:lnTo>
                      <a:pt x="18" y="38"/>
                    </a:lnTo>
                    <a:lnTo>
                      <a:pt x="18" y="38"/>
                    </a:lnTo>
                    <a:lnTo>
                      <a:pt x="20" y="38"/>
                    </a:lnTo>
                    <a:lnTo>
                      <a:pt x="20" y="38"/>
                    </a:lnTo>
                    <a:lnTo>
                      <a:pt x="21" y="38"/>
                    </a:lnTo>
                    <a:lnTo>
                      <a:pt x="21" y="38"/>
                    </a:lnTo>
                    <a:lnTo>
                      <a:pt x="23" y="38"/>
                    </a:lnTo>
                    <a:lnTo>
                      <a:pt x="23" y="39"/>
                    </a:lnTo>
                    <a:lnTo>
                      <a:pt x="23" y="39"/>
                    </a:lnTo>
                    <a:lnTo>
                      <a:pt x="23" y="39"/>
                    </a:lnTo>
                    <a:lnTo>
                      <a:pt x="23" y="39"/>
                    </a:lnTo>
                    <a:lnTo>
                      <a:pt x="23" y="40"/>
                    </a:lnTo>
                    <a:lnTo>
                      <a:pt x="23" y="40"/>
                    </a:lnTo>
                    <a:lnTo>
                      <a:pt x="23" y="40"/>
                    </a:lnTo>
                    <a:lnTo>
                      <a:pt x="24" y="40"/>
                    </a:lnTo>
                    <a:lnTo>
                      <a:pt x="24" y="42"/>
                    </a:lnTo>
                    <a:lnTo>
                      <a:pt x="24" y="42"/>
                    </a:lnTo>
                    <a:lnTo>
                      <a:pt x="24" y="42"/>
                    </a:lnTo>
                    <a:lnTo>
                      <a:pt x="24" y="42"/>
                    </a:lnTo>
                    <a:lnTo>
                      <a:pt x="24" y="43"/>
                    </a:lnTo>
                    <a:lnTo>
                      <a:pt x="24" y="43"/>
                    </a:lnTo>
                    <a:lnTo>
                      <a:pt x="24" y="43"/>
                    </a:lnTo>
                    <a:lnTo>
                      <a:pt x="25" y="43"/>
                    </a:lnTo>
                    <a:lnTo>
                      <a:pt x="24" y="44"/>
                    </a:lnTo>
                    <a:lnTo>
                      <a:pt x="24" y="44"/>
                    </a:lnTo>
                    <a:lnTo>
                      <a:pt x="24" y="44"/>
                    </a:lnTo>
                    <a:lnTo>
                      <a:pt x="24" y="44"/>
                    </a:lnTo>
                    <a:lnTo>
                      <a:pt x="24" y="44"/>
                    </a:lnTo>
                    <a:lnTo>
                      <a:pt x="24" y="44"/>
                    </a:lnTo>
                    <a:lnTo>
                      <a:pt x="24" y="44"/>
                    </a:lnTo>
                    <a:lnTo>
                      <a:pt x="24" y="44"/>
                    </a:lnTo>
                    <a:lnTo>
                      <a:pt x="24" y="45"/>
                    </a:lnTo>
                    <a:lnTo>
                      <a:pt x="24" y="45"/>
                    </a:lnTo>
                    <a:lnTo>
                      <a:pt x="24" y="45"/>
                    </a:lnTo>
                    <a:lnTo>
                      <a:pt x="24" y="45"/>
                    </a:lnTo>
                    <a:lnTo>
                      <a:pt x="24" y="45"/>
                    </a:lnTo>
                    <a:lnTo>
                      <a:pt x="24" y="45"/>
                    </a:lnTo>
                    <a:lnTo>
                      <a:pt x="24" y="45"/>
                    </a:lnTo>
                    <a:lnTo>
                      <a:pt x="24" y="45"/>
                    </a:lnTo>
                    <a:lnTo>
                      <a:pt x="24" y="47"/>
                    </a:lnTo>
                    <a:lnTo>
                      <a:pt x="24" y="47"/>
                    </a:lnTo>
                    <a:lnTo>
                      <a:pt x="24" y="47"/>
                    </a:lnTo>
                    <a:lnTo>
                      <a:pt x="24" y="47"/>
                    </a:lnTo>
                    <a:lnTo>
                      <a:pt x="24" y="47"/>
                    </a:lnTo>
                    <a:lnTo>
                      <a:pt x="24" y="47"/>
                    </a:lnTo>
                    <a:lnTo>
                      <a:pt x="24" y="47"/>
                    </a:lnTo>
                    <a:lnTo>
                      <a:pt x="26" y="47"/>
                    </a:lnTo>
                    <a:lnTo>
                      <a:pt x="26" y="48"/>
                    </a:lnTo>
                    <a:lnTo>
                      <a:pt x="26" y="48"/>
                    </a:lnTo>
                    <a:lnTo>
                      <a:pt x="26" y="48"/>
                    </a:lnTo>
                    <a:lnTo>
                      <a:pt x="28" y="48"/>
                    </a:lnTo>
                    <a:lnTo>
                      <a:pt x="28" y="48"/>
                    </a:lnTo>
                    <a:lnTo>
                      <a:pt x="28" y="48"/>
                    </a:lnTo>
                    <a:lnTo>
                      <a:pt x="28" y="48"/>
                    </a:lnTo>
                    <a:lnTo>
                      <a:pt x="30" y="48"/>
                    </a:lnTo>
                    <a:lnTo>
                      <a:pt x="29" y="49"/>
                    </a:lnTo>
                    <a:lnTo>
                      <a:pt x="29" y="49"/>
                    </a:lnTo>
                    <a:lnTo>
                      <a:pt x="29" y="49"/>
                    </a:lnTo>
                    <a:lnTo>
                      <a:pt x="29" y="49"/>
                    </a:lnTo>
                    <a:lnTo>
                      <a:pt x="29" y="49"/>
                    </a:lnTo>
                    <a:lnTo>
                      <a:pt x="29" y="49"/>
                    </a:lnTo>
                    <a:lnTo>
                      <a:pt x="29" y="49"/>
                    </a:lnTo>
                    <a:lnTo>
                      <a:pt x="29" y="49"/>
                    </a:lnTo>
                    <a:lnTo>
                      <a:pt x="29" y="50"/>
                    </a:lnTo>
                    <a:lnTo>
                      <a:pt x="29" y="50"/>
                    </a:lnTo>
                    <a:lnTo>
                      <a:pt x="29" y="50"/>
                    </a:lnTo>
                    <a:lnTo>
                      <a:pt x="29" y="50"/>
                    </a:lnTo>
                    <a:lnTo>
                      <a:pt x="29" y="50"/>
                    </a:lnTo>
                    <a:lnTo>
                      <a:pt x="29" y="50"/>
                    </a:lnTo>
                    <a:lnTo>
                      <a:pt x="29" y="50"/>
                    </a:lnTo>
                    <a:lnTo>
                      <a:pt x="30" y="50"/>
                    </a:lnTo>
                    <a:lnTo>
                      <a:pt x="29" y="51"/>
                    </a:lnTo>
                    <a:lnTo>
                      <a:pt x="29" y="51"/>
                    </a:lnTo>
                    <a:lnTo>
                      <a:pt x="29" y="51"/>
                    </a:lnTo>
                    <a:lnTo>
                      <a:pt x="29" y="51"/>
                    </a:lnTo>
                    <a:lnTo>
                      <a:pt x="27" y="51"/>
                    </a:lnTo>
                    <a:lnTo>
                      <a:pt x="27" y="51"/>
                    </a:lnTo>
                    <a:lnTo>
                      <a:pt x="27" y="51"/>
                    </a:lnTo>
                    <a:lnTo>
                      <a:pt x="27" y="51"/>
                    </a:lnTo>
                    <a:lnTo>
                      <a:pt x="25" y="53"/>
                    </a:lnTo>
                    <a:lnTo>
                      <a:pt x="25" y="53"/>
                    </a:lnTo>
                    <a:lnTo>
                      <a:pt x="25" y="53"/>
                    </a:lnTo>
                    <a:lnTo>
                      <a:pt x="25" y="53"/>
                    </a:lnTo>
                    <a:lnTo>
                      <a:pt x="24" y="53"/>
                    </a:lnTo>
                    <a:lnTo>
                      <a:pt x="24" y="53"/>
                    </a:lnTo>
                    <a:lnTo>
                      <a:pt x="24" y="53"/>
                    </a:lnTo>
                    <a:lnTo>
                      <a:pt x="24" y="53"/>
                    </a:lnTo>
                    <a:lnTo>
                      <a:pt x="23" y="54"/>
                    </a:lnTo>
                    <a:lnTo>
                      <a:pt x="23" y="54"/>
                    </a:lnTo>
                    <a:lnTo>
                      <a:pt x="23" y="54"/>
                    </a:lnTo>
                    <a:lnTo>
                      <a:pt x="23" y="54"/>
                    </a:lnTo>
                    <a:lnTo>
                      <a:pt x="23" y="54"/>
                    </a:lnTo>
                    <a:lnTo>
                      <a:pt x="23" y="54"/>
                    </a:lnTo>
                    <a:lnTo>
                      <a:pt x="23" y="54"/>
                    </a:lnTo>
                    <a:lnTo>
                      <a:pt x="23" y="54"/>
                    </a:lnTo>
                    <a:lnTo>
                      <a:pt x="21" y="56"/>
                    </a:lnTo>
                    <a:lnTo>
                      <a:pt x="21" y="56"/>
                    </a:lnTo>
                    <a:lnTo>
                      <a:pt x="21" y="56"/>
                    </a:lnTo>
                    <a:lnTo>
                      <a:pt x="21" y="56"/>
                    </a:lnTo>
                    <a:lnTo>
                      <a:pt x="21" y="56"/>
                    </a:lnTo>
                    <a:lnTo>
                      <a:pt x="21" y="56"/>
                    </a:lnTo>
                    <a:lnTo>
                      <a:pt x="21" y="56"/>
                    </a:lnTo>
                    <a:lnTo>
                      <a:pt x="21" y="56"/>
                    </a:lnTo>
                    <a:lnTo>
                      <a:pt x="21" y="58"/>
                    </a:lnTo>
                    <a:lnTo>
                      <a:pt x="21" y="58"/>
                    </a:lnTo>
                    <a:lnTo>
                      <a:pt x="21" y="58"/>
                    </a:lnTo>
                    <a:lnTo>
                      <a:pt x="21" y="58"/>
                    </a:lnTo>
                    <a:lnTo>
                      <a:pt x="21" y="58"/>
                    </a:lnTo>
                    <a:lnTo>
                      <a:pt x="21" y="58"/>
                    </a:lnTo>
                    <a:lnTo>
                      <a:pt x="21" y="58"/>
                    </a:lnTo>
                    <a:lnTo>
                      <a:pt x="21" y="58"/>
                    </a:lnTo>
                    <a:lnTo>
                      <a:pt x="21" y="59"/>
                    </a:lnTo>
                    <a:lnTo>
                      <a:pt x="21" y="59"/>
                    </a:lnTo>
                    <a:lnTo>
                      <a:pt x="21" y="59"/>
                    </a:lnTo>
                    <a:lnTo>
                      <a:pt x="21" y="59"/>
                    </a:lnTo>
                    <a:lnTo>
                      <a:pt x="21" y="59"/>
                    </a:lnTo>
                    <a:lnTo>
                      <a:pt x="21" y="59"/>
                    </a:lnTo>
                    <a:lnTo>
                      <a:pt x="21" y="59"/>
                    </a:lnTo>
                    <a:lnTo>
                      <a:pt x="21" y="59"/>
                    </a:lnTo>
                    <a:lnTo>
                      <a:pt x="19" y="61"/>
                    </a:lnTo>
                    <a:lnTo>
                      <a:pt x="17" y="61"/>
                    </a:lnTo>
                    <a:lnTo>
                      <a:pt x="15" y="62"/>
                    </a:lnTo>
                    <a:lnTo>
                      <a:pt x="15" y="62"/>
                    </a:lnTo>
                    <a:lnTo>
                      <a:pt x="13" y="64"/>
                    </a:lnTo>
                    <a:lnTo>
                      <a:pt x="12" y="64"/>
                    </a:lnTo>
                    <a:lnTo>
                      <a:pt x="10" y="66"/>
                    </a:lnTo>
                    <a:lnTo>
                      <a:pt x="10" y="66"/>
                    </a:lnTo>
                    <a:lnTo>
                      <a:pt x="8" y="68"/>
                    </a:lnTo>
                    <a:lnTo>
                      <a:pt x="7" y="68"/>
                    </a:lnTo>
                    <a:lnTo>
                      <a:pt x="6" y="68"/>
                    </a:lnTo>
                    <a:lnTo>
                      <a:pt x="6" y="68"/>
                    </a:lnTo>
                    <a:lnTo>
                      <a:pt x="5" y="68"/>
                    </a:lnTo>
                    <a:lnTo>
                      <a:pt x="5" y="68"/>
                    </a:lnTo>
                    <a:lnTo>
                      <a:pt x="5" y="68"/>
                    </a:lnTo>
                    <a:lnTo>
                      <a:pt x="5" y="68"/>
                    </a:lnTo>
                    <a:lnTo>
                      <a:pt x="5" y="69"/>
                    </a:lnTo>
                    <a:lnTo>
                      <a:pt x="5" y="69"/>
                    </a:lnTo>
                    <a:lnTo>
                      <a:pt x="5" y="69"/>
                    </a:lnTo>
                    <a:lnTo>
                      <a:pt x="5" y="69"/>
                    </a:lnTo>
                    <a:lnTo>
                      <a:pt x="5" y="70"/>
                    </a:lnTo>
                    <a:lnTo>
                      <a:pt x="6" y="70"/>
                    </a:lnTo>
                    <a:lnTo>
                      <a:pt x="6" y="70"/>
                    </a:lnTo>
                    <a:lnTo>
                      <a:pt x="7" y="70"/>
                    </a:lnTo>
                    <a:lnTo>
                      <a:pt x="7" y="71"/>
                    </a:lnTo>
                    <a:lnTo>
                      <a:pt x="8" y="71"/>
                    </a:lnTo>
                    <a:lnTo>
                      <a:pt x="8" y="71"/>
                    </a:lnTo>
                    <a:lnTo>
                      <a:pt x="10" y="71"/>
                    </a:lnTo>
                    <a:lnTo>
                      <a:pt x="10" y="71"/>
                    </a:lnTo>
                    <a:lnTo>
                      <a:pt x="11" y="71"/>
                    </a:lnTo>
                    <a:lnTo>
                      <a:pt x="11" y="71"/>
                    </a:lnTo>
                    <a:lnTo>
                      <a:pt x="13" y="71"/>
                    </a:lnTo>
                    <a:lnTo>
                      <a:pt x="13" y="71"/>
                    </a:lnTo>
                    <a:lnTo>
                      <a:pt x="14" y="70"/>
                    </a:lnTo>
                    <a:lnTo>
                      <a:pt x="15" y="70"/>
                    </a:lnTo>
                    <a:lnTo>
                      <a:pt x="16" y="68"/>
                    </a:lnTo>
                    <a:lnTo>
                      <a:pt x="18" y="68"/>
                    </a:lnTo>
                    <a:lnTo>
                      <a:pt x="20" y="66"/>
                    </a:lnTo>
                    <a:lnTo>
                      <a:pt x="22" y="66"/>
                    </a:lnTo>
                    <a:lnTo>
                      <a:pt x="24" y="64"/>
                    </a:lnTo>
                    <a:lnTo>
                      <a:pt x="25" y="64"/>
                    </a:lnTo>
                    <a:lnTo>
                      <a:pt x="27" y="62"/>
                    </a:lnTo>
                    <a:lnTo>
                      <a:pt x="29" y="62"/>
                    </a:lnTo>
                    <a:lnTo>
                      <a:pt x="31" y="60"/>
                    </a:lnTo>
                    <a:lnTo>
                      <a:pt x="31" y="60"/>
                    </a:lnTo>
                    <a:lnTo>
                      <a:pt x="33" y="59"/>
                    </a:lnTo>
                    <a:lnTo>
                      <a:pt x="33" y="59"/>
                    </a:lnTo>
                    <a:lnTo>
                      <a:pt x="34" y="57"/>
                    </a:lnTo>
                    <a:lnTo>
                      <a:pt x="33" y="57"/>
                    </a:lnTo>
                    <a:lnTo>
                      <a:pt x="33" y="57"/>
                    </a:lnTo>
                    <a:lnTo>
                      <a:pt x="33" y="57"/>
                    </a:lnTo>
                    <a:lnTo>
                      <a:pt x="33" y="57"/>
                    </a:lnTo>
                    <a:lnTo>
                      <a:pt x="31" y="57"/>
                    </a:lnTo>
                    <a:lnTo>
                      <a:pt x="31" y="57"/>
                    </a:lnTo>
                    <a:lnTo>
                      <a:pt x="31" y="57"/>
                    </a:lnTo>
                    <a:lnTo>
                      <a:pt x="31" y="57"/>
                    </a:lnTo>
                    <a:lnTo>
                      <a:pt x="29" y="57"/>
                    </a:lnTo>
                    <a:lnTo>
                      <a:pt x="29" y="57"/>
                    </a:lnTo>
                    <a:lnTo>
                      <a:pt x="28" y="57"/>
                    </a:lnTo>
                    <a:lnTo>
                      <a:pt x="28" y="57"/>
                    </a:lnTo>
                    <a:lnTo>
                      <a:pt x="27" y="57"/>
                    </a:lnTo>
                    <a:lnTo>
                      <a:pt x="27" y="57"/>
                    </a:lnTo>
                    <a:lnTo>
                      <a:pt x="27" y="57"/>
                    </a:lnTo>
                    <a:lnTo>
                      <a:pt x="27" y="57"/>
                    </a:lnTo>
                    <a:lnTo>
                      <a:pt x="26" y="57"/>
                    </a:lnTo>
                    <a:lnTo>
                      <a:pt x="26" y="57"/>
                    </a:lnTo>
                    <a:lnTo>
                      <a:pt x="26" y="57"/>
                    </a:lnTo>
                    <a:lnTo>
                      <a:pt x="26" y="57"/>
                    </a:lnTo>
                    <a:lnTo>
                      <a:pt x="26" y="57"/>
                    </a:lnTo>
                    <a:lnTo>
                      <a:pt x="26" y="57"/>
                    </a:lnTo>
                    <a:lnTo>
                      <a:pt x="26" y="57"/>
                    </a:lnTo>
                    <a:lnTo>
                      <a:pt x="26" y="56"/>
                    </a:lnTo>
                    <a:lnTo>
                      <a:pt x="26" y="56"/>
                    </a:lnTo>
                    <a:lnTo>
                      <a:pt x="26" y="56"/>
                    </a:lnTo>
                    <a:lnTo>
                      <a:pt x="26" y="56"/>
                    </a:lnTo>
                    <a:lnTo>
                      <a:pt x="26" y="56"/>
                    </a:lnTo>
                    <a:lnTo>
                      <a:pt x="26" y="56"/>
                    </a:lnTo>
                    <a:lnTo>
                      <a:pt x="26" y="56"/>
                    </a:lnTo>
                    <a:lnTo>
                      <a:pt x="26" y="56"/>
                    </a:lnTo>
                    <a:lnTo>
                      <a:pt x="27" y="54"/>
                    </a:lnTo>
                    <a:lnTo>
                      <a:pt x="27" y="54"/>
                    </a:lnTo>
                    <a:lnTo>
                      <a:pt x="27" y="54"/>
                    </a:lnTo>
                    <a:lnTo>
                      <a:pt x="27" y="54"/>
                    </a:lnTo>
                    <a:lnTo>
                      <a:pt x="29" y="54"/>
                    </a:lnTo>
                    <a:lnTo>
                      <a:pt x="29" y="54"/>
                    </a:lnTo>
                    <a:lnTo>
                      <a:pt x="29" y="54"/>
                    </a:lnTo>
                    <a:lnTo>
                      <a:pt x="29" y="54"/>
                    </a:lnTo>
                    <a:lnTo>
                      <a:pt x="31" y="53"/>
                    </a:lnTo>
                    <a:lnTo>
                      <a:pt x="31" y="53"/>
                    </a:lnTo>
                    <a:lnTo>
                      <a:pt x="31" y="53"/>
                    </a:lnTo>
                    <a:lnTo>
                      <a:pt x="31" y="53"/>
                    </a:lnTo>
                    <a:lnTo>
                      <a:pt x="33" y="53"/>
                    </a:lnTo>
                    <a:lnTo>
                      <a:pt x="33" y="53"/>
                    </a:lnTo>
                    <a:lnTo>
                      <a:pt x="33" y="53"/>
                    </a:lnTo>
                    <a:lnTo>
                      <a:pt x="33" y="53"/>
                    </a:lnTo>
                    <a:lnTo>
                      <a:pt x="34" y="53"/>
                    </a:lnTo>
                    <a:lnTo>
                      <a:pt x="34" y="53"/>
                    </a:lnTo>
                    <a:lnTo>
                      <a:pt x="34" y="53"/>
                    </a:lnTo>
                    <a:lnTo>
                      <a:pt x="34" y="53"/>
                    </a:lnTo>
                    <a:lnTo>
                      <a:pt x="34" y="53"/>
                    </a:lnTo>
                    <a:lnTo>
                      <a:pt x="34" y="53"/>
                    </a:lnTo>
                    <a:lnTo>
                      <a:pt x="34" y="53"/>
                    </a:lnTo>
                    <a:lnTo>
                      <a:pt x="34" y="53"/>
                    </a:lnTo>
                    <a:lnTo>
                      <a:pt x="36" y="51"/>
                    </a:lnTo>
                    <a:lnTo>
                      <a:pt x="36" y="51"/>
                    </a:lnTo>
                    <a:lnTo>
                      <a:pt x="36" y="51"/>
                    </a:lnTo>
                    <a:lnTo>
                      <a:pt x="36" y="51"/>
                    </a:lnTo>
                    <a:lnTo>
                      <a:pt x="37" y="51"/>
                    </a:lnTo>
                    <a:lnTo>
                      <a:pt x="37" y="51"/>
                    </a:lnTo>
                    <a:lnTo>
                      <a:pt x="37" y="51"/>
                    </a:lnTo>
                    <a:lnTo>
                      <a:pt x="37" y="51"/>
                    </a:lnTo>
                    <a:lnTo>
                      <a:pt x="39" y="50"/>
                    </a:lnTo>
                    <a:lnTo>
                      <a:pt x="37" y="50"/>
                    </a:lnTo>
                    <a:lnTo>
                      <a:pt x="37" y="50"/>
                    </a:lnTo>
                    <a:lnTo>
                      <a:pt x="37" y="50"/>
                    </a:lnTo>
                    <a:lnTo>
                      <a:pt x="37" y="50"/>
                    </a:lnTo>
                    <a:lnTo>
                      <a:pt x="36" y="50"/>
                    </a:lnTo>
                    <a:lnTo>
                      <a:pt x="36" y="50"/>
                    </a:lnTo>
                    <a:lnTo>
                      <a:pt x="36" y="50"/>
                    </a:lnTo>
                    <a:lnTo>
                      <a:pt x="36" y="48"/>
                    </a:lnTo>
                    <a:lnTo>
                      <a:pt x="35" y="48"/>
                    </a:lnTo>
                    <a:lnTo>
                      <a:pt x="35" y="48"/>
                    </a:lnTo>
                    <a:lnTo>
                      <a:pt x="35" y="48"/>
                    </a:lnTo>
                    <a:lnTo>
                      <a:pt x="35" y="47"/>
                    </a:lnTo>
                    <a:lnTo>
                      <a:pt x="35" y="47"/>
                    </a:lnTo>
                    <a:lnTo>
                      <a:pt x="35" y="47"/>
                    </a:lnTo>
                    <a:lnTo>
                      <a:pt x="35" y="47"/>
                    </a:lnTo>
                    <a:lnTo>
                      <a:pt x="35" y="45"/>
                    </a:lnTo>
                    <a:lnTo>
                      <a:pt x="35" y="45"/>
                    </a:lnTo>
                    <a:lnTo>
                      <a:pt x="35" y="45"/>
                    </a:lnTo>
                    <a:lnTo>
                      <a:pt x="35" y="45"/>
                    </a:lnTo>
                    <a:lnTo>
                      <a:pt x="36" y="45"/>
                    </a:lnTo>
                    <a:lnTo>
                      <a:pt x="36" y="45"/>
                    </a:lnTo>
                    <a:lnTo>
                      <a:pt x="36" y="45"/>
                    </a:lnTo>
                    <a:lnTo>
                      <a:pt x="36" y="45"/>
                    </a:lnTo>
                    <a:lnTo>
                      <a:pt x="37" y="44"/>
                    </a:lnTo>
                    <a:lnTo>
                      <a:pt x="37" y="44"/>
                    </a:lnTo>
                    <a:lnTo>
                      <a:pt x="37" y="44"/>
                    </a:lnTo>
                    <a:lnTo>
                      <a:pt x="37" y="44"/>
                    </a:lnTo>
                    <a:lnTo>
                      <a:pt x="38" y="44"/>
                    </a:lnTo>
                    <a:lnTo>
                      <a:pt x="38" y="44"/>
                    </a:lnTo>
                    <a:lnTo>
                      <a:pt x="38" y="44"/>
                    </a:lnTo>
                    <a:lnTo>
                      <a:pt x="38" y="44"/>
                    </a:lnTo>
                    <a:lnTo>
                      <a:pt x="39" y="43"/>
                    </a:lnTo>
                    <a:lnTo>
                      <a:pt x="37" y="43"/>
                    </a:lnTo>
                    <a:lnTo>
                      <a:pt x="37" y="43"/>
                    </a:lnTo>
                    <a:lnTo>
                      <a:pt x="37" y="43"/>
                    </a:lnTo>
                    <a:lnTo>
                      <a:pt x="37" y="43"/>
                    </a:lnTo>
                    <a:lnTo>
                      <a:pt x="36" y="43"/>
                    </a:lnTo>
                    <a:lnTo>
                      <a:pt x="36" y="43"/>
                    </a:lnTo>
                    <a:lnTo>
                      <a:pt x="36" y="43"/>
                    </a:lnTo>
                    <a:lnTo>
                      <a:pt x="36" y="41"/>
                    </a:lnTo>
                    <a:lnTo>
                      <a:pt x="34" y="41"/>
                    </a:lnTo>
                    <a:lnTo>
                      <a:pt x="34" y="41"/>
                    </a:lnTo>
                    <a:lnTo>
                      <a:pt x="32" y="41"/>
                    </a:lnTo>
                    <a:lnTo>
                      <a:pt x="32" y="40"/>
                    </a:lnTo>
                    <a:lnTo>
                      <a:pt x="30" y="40"/>
                    </a:lnTo>
                    <a:lnTo>
                      <a:pt x="30" y="40"/>
                    </a:lnTo>
                    <a:lnTo>
                      <a:pt x="30" y="40"/>
                    </a:lnTo>
                    <a:lnTo>
                      <a:pt x="30" y="38"/>
                    </a:lnTo>
                    <a:lnTo>
                      <a:pt x="28" y="38"/>
                    </a:lnTo>
                    <a:lnTo>
                      <a:pt x="28" y="38"/>
                    </a:lnTo>
                    <a:lnTo>
                      <a:pt x="28" y="38"/>
                    </a:lnTo>
                    <a:lnTo>
                      <a:pt x="28" y="36"/>
                    </a:lnTo>
                    <a:lnTo>
                      <a:pt x="27" y="36"/>
                    </a:lnTo>
                    <a:lnTo>
                      <a:pt x="27" y="36"/>
                    </a:lnTo>
                    <a:lnTo>
                      <a:pt x="27" y="36"/>
                    </a:lnTo>
                    <a:lnTo>
                      <a:pt x="27" y="34"/>
                    </a:lnTo>
                    <a:lnTo>
                      <a:pt x="26" y="34"/>
                    </a:lnTo>
                    <a:lnTo>
                      <a:pt x="26" y="34"/>
                    </a:lnTo>
                    <a:lnTo>
                      <a:pt x="26" y="34"/>
                    </a:lnTo>
                    <a:lnTo>
                      <a:pt x="26" y="33"/>
                    </a:lnTo>
                    <a:lnTo>
                      <a:pt x="26" y="33"/>
                    </a:lnTo>
                    <a:lnTo>
                      <a:pt x="26" y="33"/>
                    </a:lnTo>
                    <a:lnTo>
                      <a:pt x="26" y="33"/>
                    </a:lnTo>
                    <a:lnTo>
                      <a:pt x="26" y="31"/>
                    </a:lnTo>
                    <a:lnTo>
                      <a:pt x="24" y="31"/>
                    </a:lnTo>
                    <a:lnTo>
                      <a:pt x="24" y="31"/>
                    </a:lnTo>
                    <a:lnTo>
                      <a:pt x="23" y="31"/>
                    </a:lnTo>
                    <a:lnTo>
                      <a:pt x="23" y="31"/>
                    </a:lnTo>
                    <a:lnTo>
                      <a:pt x="21" y="31"/>
                    </a:lnTo>
                    <a:lnTo>
                      <a:pt x="21" y="31"/>
                    </a:lnTo>
                    <a:lnTo>
                      <a:pt x="19" y="31"/>
                    </a:lnTo>
                    <a:lnTo>
                      <a:pt x="19" y="30"/>
                    </a:lnTo>
                    <a:lnTo>
                      <a:pt x="17" y="30"/>
                    </a:lnTo>
                    <a:lnTo>
                      <a:pt x="17" y="30"/>
                    </a:lnTo>
                    <a:lnTo>
                      <a:pt x="15" y="30"/>
                    </a:lnTo>
                    <a:lnTo>
                      <a:pt x="15" y="28"/>
                    </a:lnTo>
                    <a:lnTo>
                      <a:pt x="13" y="28"/>
                    </a:lnTo>
                    <a:lnTo>
                      <a:pt x="13" y="26"/>
                    </a:lnTo>
                    <a:lnTo>
                      <a:pt x="13" y="26"/>
                    </a:lnTo>
                    <a:lnTo>
                      <a:pt x="13" y="24"/>
                    </a:lnTo>
                    <a:lnTo>
                      <a:pt x="13" y="24"/>
                    </a:lnTo>
                    <a:lnTo>
                      <a:pt x="13" y="24"/>
                    </a:lnTo>
                    <a:lnTo>
                      <a:pt x="13" y="24"/>
                    </a:lnTo>
                    <a:lnTo>
                      <a:pt x="13" y="24"/>
                    </a:lnTo>
                    <a:lnTo>
                      <a:pt x="13" y="24"/>
                    </a:lnTo>
                    <a:lnTo>
                      <a:pt x="13" y="24"/>
                    </a:lnTo>
                    <a:lnTo>
                      <a:pt x="13" y="24"/>
                    </a:lnTo>
                    <a:lnTo>
                      <a:pt x="13" y="22"/>
                    </a:lnTo>
                    <a:lnTo>
                      <a:pt x="13" y="22"/>
                    </a:lnTo>
                    <a:lnTo>
                      <a:pt x="13" y="22"/>
                    </a:lnTo>
                    <a:lnTo>
                      <a:pt x="13" y="22"/>
                    </a:lnTo>
                    <a:lnTo>
                      <a:pt x="13" y="22"/>
                    </a:lnTo>
                    <a:lnTo>
                      <a:pt x="13" y="22"/>
                    </a:lnTo>
                    <a:lnTo>
                      <a:pt x="13" y="22"/>
                    </a:lnTo>
                    <a:lnTo>
                      <a:pt x="13" y="22"/>
                    </a:lnTo>
                    <a:lnTo>
                      <a:pt x="13" y="20"/>
                    </a:lnTo>
                    <a:lnTo>
                      <a:pt x="11" y="20"/>
                    </a:lnTo>
                    <a:lnTo>
                      <a:pt x="11" y="20"/>
                    </a:lnTo>
                    <a:lnTo>
                      <a:pt x="11" y="20"/>
                    </a:lnTo>
                    <a:lnTo>
                      <a:pt x="11" y="18"/>
                    </a:lnTo>
                    <a:lnTo>
                      <a:pt x="10" y="18"/>
                    </a:lnTo>
                    <a:lnTo>
                      <a:pt x="10" y="18"/>
                    </a:lnTo>
                    <a:lnTo>
                      <a:pt x="10" y="18"/>
                    </a:lnTo>
                    <a:lnTo>
                      <a:pt x="10" y="16"/>
                    </a:lnTo>
                    <a:lnTo>
                      <a:pt x="9" y="16"/>
                    </a:lnTo>
                    <a:lnTo>
                      <a:pt x="9" y="16"/>
                    </a:lnTo>
                    <a:lnTo>
                      <a:pt x="9" y="16"/>
                    </a:lnTo>
                    <a:lnTo>
                      <a:pt x="9" y="14"/>
                    </a:lnTo>
                    <a:lnTo>
                      <a:pt x="9" y="14"/>
                    </a:lnTo>
                    <a:lnTo>
                      <a:pt x="9" y="14"/>
                    </a:lnTo>
                    <a:lnTo>
                      <a:pt x="9" y="14"/>
                    </a:lnTo>
                    <a:lnTo>
                      <a:pt x="9" y="13"/>
                    </a:lnTo>
                    <a:lnTo>
                      <a:pt x="7" y="13"/>
                    </a:lnTo>
                    <a:lnTo>
                      <a:pt x="7" y="13"/>
                    </a:lnTo>
                    <a:lnTo>
                      <a:pt x="6" y="13"/>
                    </a:lnTo>
                    <a:lnTo>
                      <a:pt x="6" y="12"/>
                    </a:lnTo>
                    <a:lnTo>
                      <a:pt x="5" y="12"/>
                    </a:lnTo>
                    <a:lnTo>
                      <a:pt x="5" y="10"/>
                    </a:lnTo>
                    <a:lnTo>
                      <a:pt x="4" y="8"/>
                    </a:lnTo>
                    <a:lnTo>
                      <a:pt x="4" y="6"/>
                    </a:lnTo>
                    <a:lnTo>
                      <a:pt x="2" y="6"/>
                    </a:lnTo>
                    <a:lnTo>
                      <a:pt x="2" y="4"/>
                    </a:lnTo>
                    <a:lnTo>
                      <a:pt x="1" y="4"/>
                    </a:lnTo>
                    <a:lnTo>
                      <a:pt x="1" y="3"/>
                    </a:lnTo>
                    <a:lnTo>
                      <a:pt x="0" y="3"/>
                    </a:lnTo>
                    <a:lnTo>
                      <a:pt x="0" y="2"/>
                    </a:lnTo>
                    <a:lnTo>
                      <a:pt x="0" y="2"/>
                    </a:lnTo>
                    <a:lnTo>
                      <a:pt x="0" y="0"/>
                    </a:lnTo>
                    <a:lnTo>
                      <a:pt x="0" y="2"/>
                    </a:lnTo>
                    <a:lnTo>
                      <a:pt x="0" y="2"/>
                    </a:lnTo>
                    <a:lnTo>
                      <a:pt x="0" y="3"/>
                    </a:lnTo>
                    <a:lnTo>
                      <a:pt x="0" y="3"/>
                    </a:lnTo>
                    <a:lnTo>
                      <a:pt x="0" y="4"/>
                    </a:lnTo>
                    <a:lnTo>
                      <a:pt x="0" y="4"/>
                    </a:lnTo>
                    <a:lnTo>
                      <a:pt x="0" y="6"/>
                    </a:lnTo>
                    <a:lnTo>
                      <a:pt x="1" y="6"/>
                    </a:lnTo>
                    <a:lnTo>
                      <a:pt x="1" y="8"/>
                    </a:lnTo>
                    <a:lnTo>
                      <a:pt x="1" y="10"/>
                    </a:lnTo>
                    <a:lnTo>
                      <a:pt x="1" y="12"/>
                    </a:lnTo>
                    <a:lnTo>
                      <a:pt x="3" y="12"/>
                    </a:lnTo>
                    <a:lnTo>
                      <a:pt x="3" y="13"/>
                    </a:lnTo>
                    <a:lnTo>
                      <a:pt x="3" y="13"/>
                    </a:lnTo>
                    <a:lnTo>
                      <a:pt x="3" y="13"/>
                    </a:lnTo>
                    <a:lnTo>
                      <a:pt x="5" y="13"/>
                    </a:lnTo>
                    <a:lnTo>
                      <a:pt x="5" y="14"/>
                    </a:lnTo>
                    <a:lnTo>
                      <a:pt x="5" y="14"/>
                    </a:lnTo>
                    <a:lnTo>
                      <a:pt x="5" y="16"/>
                    </a:lnTo>
                    <a:lnTo>
                      <a:pt x="5" y="16"/>
                    </a:lnTo>
                    <a:lnTo>
                      <a:pt x="5" y="18"/>
                    </a:lnTo>
                    <a:lnTo>
                      <a:pt x="5" y="18"/>
                    </a:lnTo>
                    <a:lnTo>
                      <a:pt x="5" y="18"/>
                    </a:lnTo>
                    <a:lnTo>
                      <a:pt x="6" y="18"/>
                    </a:lnTo>
                    <a:lnTo>
                      <a:pt x="6" y="20"/>
                    </a:lnTo>
                    <a:lnTo>
                      <a:pt x="6" y="20"/>
                    </a:lnTo>
                    <a:lnTo>
                      <a:pt x="6" y="20"/>
                    </a:lnTo>
                    <a:lnTo>
                      <a:pt x="7" y="20"/>
                    </a:lnTo>
                    <a:lnTo>
                      <a:pt x="7" y="20"/>
                    </a:lnTo>
                    <a:lnTo>
                      <a:pt x="7" y="20"/>
                    </a:lnTo>
                    <a:lnTo>
                      <a:pt x="7" y="20"/>
                    </a:lnTo>
                    <a:lnTo>
                      <a:pt x="9" y="20"/>
                    </a:lnTo>
                    <a:lnTo>
                      <a:pt x="7" y="22"/>
                    </a:lnTo>
                    <a:lnTo>
                      <a:pt x="7" y="22"/>
                    </a:lnTo>
                    <a:lnTo>
                      <a:pt x="7" y="22"/>
                    </a:lnTo>
                    <a:lnTo>
                      <a:pt x="7" y="22"/>
                    </a:lnTo>
                    <a:lnTo>
                      <a:pt x="6" y="22"/>
                    </a:lnTo>
                    <a:lnTo>
                      <a:pt x="6" y="22"/>
                    </a:lnTo>
                    <a:lnTo>
                      <a:pt x="6" y="22"/>
                    </a:lnTo>
                    <a:lnTo>
                      <a:pt x="6" y="22"/>
                    </a:lnTo>
                    <a:lnTo>
                      <a:pt x="5" y="22"/>
                    </a:lnTo>
                    <a:lnTo>
                      <a:pt x="5" y="22"/>
                    </a:lnTo>
                    <a:lnTo>
                      <a:pt x="5" y="22"/>
                    </a:lnTo>
                    <a:lnTo>
                      <a:pt x="5" y="22"/>
                    </a:lnTo>
                    <a:lnTo>
                      <a:pt x="5" y="22"/>
                    </a:lnTo>
                    <a:lnTo>
                      <a:pt x="5" y="22"/>
                    </a:lnTo>
                    <a:lnTo>
                      <a:pt x="5" y="22"/>
                    </a:lnTo>
                    <a:lnTo>
                      <a:pt x="5" y="22"/>
                    </a:lnTo>
                    <a:lnTo>
                      <a:pt x="5" y="23"/>
                    </a:lnTo>
                    <a:lnTo>
                      <a:pt x="5" y="23"/>
                    </a:lnTo>
                    <a:lnTo>
                      <a:pt x="5" y="23"/>
                    </a:lnTo>
                    <a:lnTo>
                      <a:pt x="5" y="23"/>
                    </a:lnTo>
                    <a:lnTo>
                      <a:pt x="5" y="23"/>
                    </a:lnTo>
                    <a:lnTo>
                      <a:pt x="5" y="23"/>
                    </a:lnTo>
                    <a:lnTo>
                      <a:pt x="5" y="23"/>
                    </a:lnTo>
                    <a:lnTo>
                      <a:pt x="6" y="23"/>
                    </a:lnTo>
                    <a:lnTo>
                      <a:pt x="6" y="24"/>
                    </a:lnTo>
                    <a:lnTo>
                      <a:pt x="6" y="24"/>
                    </a:lnTo>
                    <a:lnTo>
                      <a:pt x="6" y="24"/>
                    </a:lnTo>
                    <a:lnTo>
                      <a:pt x="7" y="24"/>
                    </a:lnTo>
                    <a:lnTo>
                      <a:pt x="7" y="24"/>
                    </a:lnTo>
                    <a:lnTo>
                      <a:pt x="7" y="24"/>
                    </a:lnTo>
                    <a:lnTo>
                      <a:pt x="7" y="24"/>
                    </a:lnTo>
                    <a:lnTo>
                      <a:pt x="9" y="24"/>
                    </a:lnTo>
                    <a:lnTo>
                      <a:pt x="9" y="26"/>
                    </a:lnTo>
                    <a:lnTo>
                      <a:pt x="9" y="26"/>
                    </a:lnTo>
                    <a:lnTo>
                      <a:pt x="9" y="28"/>
                    </a:lnTo>
                    <a:lnTo>
                      <a:pt x="9" y="28"/>
                    </a:lnTo>
                    <a:lnTo>
                      <a:pt x="9" y="30"/>
                    </a:lnTo>
                    <a:lnTo>
                      <a:pt x="9" y="30"/>
                    </a:lnTo>
                    <a:lnTo>
                      <a:pt x="9" y="30"/>
                    </a:lnTo>
                    <a:lnTo>
                      <a:pt x="9" y="30"/>
                    </a:lnTo>
                    <a:lnTo>
                      <a:pt x="9" y="31"/>
                    </a:lnTo>
                    <a:lnTo>
                      <a:pt x="9" y="31"/>
                    </a:lnTo>
                    <a:lnTo>
                      <a:pt x="9" y="31"/>
                    </a:lnTo>
                    <a:lnTo>
                      <a:pt x="9" y="31"/>
                    </a:lnTo>
                    <a:lnTo>
                      <a:pt x="9" y="31"/>
                    </a:lnTo>
                    <a:lnTo>
                      <a:pt x="9" y="31"/>
                    </a:lnTo>
                    <a:lnTo>
                      <a:pt x="9" y="31"/>
                    </a:lnTo>
                    <a:lnTo>
                      <a:pt x="9" y="31"/>
                    </a:lnTo>
                    <a:lnTo>
                      <a:pt x="9" y="31"/>
                    </a:lnTo>
                    <a:lnTo>
                      <a:pt x="9" y="31"/>
                    </a:lnTo>
                    <a:lnTo>
                      <a:pt x="9" y="31"/>
                    </a:lnTo>
                    <a:lnTo>
                      <a:pt x="9" y="31"/>
                    </a:lnTo>
                    <a:lnTo>
                      <a:pt x="9" y="31"/>
                    </a:lnTo>
                    <a:lnTo>
                      <a:pt x="9" y="31"/>
                    </a:lnTo>
                    <a:lnTo>
                      <a:pt x="9" y="31"/>
                    </a:lnTo>
                    <a:lnTo>
                      <a:pt x="10" y="31"/>
                    </a:lnTo>
                    <a:lnTo>
                      <a:pt x="10" y="31"/>
                    </a:lnTo>
                    <a:lnTo>
                      <a:pt x="10" y="31"/>
                    </a:lnTo>
                    <a:lnTo>
                      <a:pt x="10" y="31"/>
                    </a:lnTo>
                    <a:lnTo>
                      <a:pt x="11" y="31"/>
                    </a:lnTo>
                    <a:lnTo>
                      <a:pt x="11" y="31"/>
                    </a:lnTo>
                    <a:lnTo>
                      <a:pt x="11" y="31"/>
                    </a:lnTo>
                    <a:lnTo>
                      <a:pt x="11" y="31"/>
                    </a:lnTo>
                    <a:lnTo>
                      <a:pt x="13" y="30"/>
                    </a:lnTo>
                    <a:lnTo>
                      <a:pt x="13" y="31"/>
                    </a:lnTo>
                    <a:lnTo>
                      <a:pt x="13" y="31"/>
                    </a:lnTo>
                    <a:lnTo>
                      <a:pt x="13" y="31"/>
                    </a:lnTo>
                    <a:lnTo>
                      <a:pt x="13" y="31"/>
                    </a:lnTo>
                    <a:lnTo>
                      <a:pt x="13" y="31"/>
                    </a:lnTo>
                    <a:lnTo>
                      <a:pt x="13" y="31"/>
                    </a:lnTo>
                    <a:lnTo>
                      <a:pt x="13" y="31"/>
                    </a:lnTo>
                    <a:lnTo>
                      <a:pt x="13" y="31"/>
                    </a:lnTo>
                    <a:lnTo>
                      <a:pt x="13" y="31"/>
                    </a:lnTo>
                    <a:lnTo>
                      <a:pt x="13" y="31"/>
                    </a:lnTo>
                    <a:lnTo>
                      <a:pt x="13" y="31"/>
                    </a:lnTo>
                    <a:lnTo>
                      <a:pt x="13" y="31"/>
                    </a:lnTo>
                    <a:lnTo>
                      <a:pt x="13" y="31"/>
                    </a:lnTo>
                    <a:lnTo>
                      <a:pt x="13" y="31"/>
                    </a:lnTo>
                    <a:lnTo>
                      <a:pt x="13" y="31"/>
                    </a:lnTo>
                    <a:lnTo>
                      <a:pt x="15" y="31"/>
                    </a:lnTo>
                    <a:lnTo>
                      <a:pt x="15" y="31"/>
                    </a:lnTo>
                    <a:lnTo>
                      <a:pt x="15" y="31"/>
                    </a:lnTo>
                    <a:lnTo>
                      <a:pt x="15" y="31"/>
                    </a:lnTo>
                    <a:lnTo>
                      <a:pt x="16" y="31"/>
                    </a:lnTo>
                    <a:lnTo>
                      <a:pt x="16" y="31"/>
                    </a:lnTo>
                    <a:lnTo>
                      <a:pt x="16" y="31"/>
                    </a:lnTo>
                    <a:lnTo>
                      <a:pt x="16" y="31"/>
                    </a:lnTo>
                    <a:lnTo>
                      <a:pt x="17" y="31"/>
                    </a:lnTo>
                    <a:lnTo>
                      <a:pt x="17" y="31"/>
                    </a:lnTo>
                    <a:lnTo>
                      <a:pt x="17" y="31"/>
                    </a:lnTo>
                    <a:lnTo>
                      <a:pt x="17" y="31"/>
                    </a:lnTo>
                    <a:lnTo>
                      <a:pt x="19" y="31"/>
                    </a:lnTo>
                    <a:lnTo>
                      <a:pt x="19" y="31"/>
                    </a:lnTo>
                    <a:lnTo>
                      <a:pt x="20" y="31"/>
                    </a:lnTo>
                    <a:lnTo>
                      <a:pt x="20" y="31"/>
                    </a:lnTo>
                    <a:lnTo>
                      <a:pt x="21" y="31"/>
                    </a:lnTo>
                    <a:lnTo>
                      <a:pt x="21" y="32"/>
                    </a:lnTo>
                    <a:lnTo>
                      <a:pt x="21" y="32"/>
                    </a:lnTo>
                    <a:lnTo>
                      <a:pt x="21" y="32"/>
                    </a:lnTo>
                    <a:lnTo>
                      <a:pt x="21" y="32"/>
                    </a:lnTo>
                    <a:lnTo>
                      <a:pt x="21" y="32"/>
                    </a:lnTo>
                    <a:lnTo>
                      <a:pt x="21" y="32"/>
                    </a:lnTo>
                    <a:lnTo>
                      <a:pt x="21" y="32"/>
                    </a:lnTo>
                    <a:lnTo>
                      <a:pt x="21" y="32"/>
                    </a:lnTo>
                    <a:lnTo>
                      <a:pt x="21" y="33"/>
                    </a:lnTo>
                    <a:lnTo>
                      <a:pt x="21" y="33"/>
                    </a:lnTo>
                    <a:lnTo>
                      <a:pt x="21" y="33"/>
                    </a:lnTo>
                    <a:lnTo>
                      <a:pt x="21" y="33"/>
                    </a:lnTo>
                    <a:lnTo>
                      <a:pt x="21" y="33"/>
                    </a:lnTo>
                    <a:lnTo>
                      <a:pt x="21" y="33"/>
                    </a:lnTo>
                    <a:lnTo>
                      <a:pt x="21" y="33"/>
                    </a:lnTo>
                    <a:lnTo>
                      <a:pt x="21" y="33"/>
                    </a:lnTo>
                    <a:lnTo>
                      <a:pt x="21" y="33"/>
                    </a:lnTo>
                  </a:path>
                </a:pathLst>
              </a:custGeom>
              <a:solidFill>
                <a:srgbClr val="001000"/>
              </a:solidFill>
              <a:ln w="9525">
                <a:noFill/>
                <a:round/>
                <a:headEnd type="none" w="med" len="med"/>
                <a:tailEnd type="none" w="med" len="med"/>
              </a:ln>
              <a:effectLst/>
            </p:spPr>
            <p:txBody>
              <a:bodyPr/>
              <a:lstStyle/>
              <a:p>
                <a:endParaRPr lang="en-US" dirty="0"/>
              </a:p>
            </p:txBody>
          </p:sp>
          <p:sp>
            <p:nvSpPr>
              <p:cNvPr id="2077" name="Freeform 29"/>
              <p:cNvSpPr>
                <a:spLocks/>
              </p:cNvSpPr>
              <p:nvPr/>
            </p:nvSpPr>
            <p:spPr bwMode="auto">
              <a:xfrm>
                <a:off x="1717" y="3996"/>
                <a:ext cx="50" cy="27"/>
              </a:xfrm>
              <a:custGeom>
                <a:avLst/>
                <a:gdLst/>
                <a:ahLst/>
                <a:cxnLst>
                  <a:cxn ang="0">
                    <a:pos x="29" y="22"/>
                  </a:cxn>
                  <a:cxn ang="0">
                    <a:pos x="27" y="20"/>
                  </a:cxn>
                  <a:cxn ang="0">
                    <a:pos x="28" y="15"/>
                  </a:cxn>
                  <a:cxn ang="0">
                    <a:pos x="38" y="15"/>
                  </a:cxn>
                  <a:cxn ang="0">
                    <a:pos x="45" y="11"/>
                  </a:cxn>
                  <a:cxn ang="0">
                    <a:pos x="47" y="10"/>
                  </a:cxn>
                  <a:cxn ang="0">
                    <a:pos x="41" y="11"/>
                  </a:cxn>
                  <a:cxn ang="0">
                    <a:pos x="37" y="11"/>
                  </a:cxn>
                  <a:cxn ang="0">
                    <a:pos x="37" y="11"/>
                  </a:cxn>
                  <a:cxn ang="0">
                    <a:pos x="41" y="10"/>
                  </a:cxn>
                  <a:cxn ang="0">
                    <a:pos x="43" y="7"/>
                  </a:cxn>
                  <a:cxn ang="0">
                    <a:pos x="42" y="6"/>
                  </a:cxn>
                  <a:cxn ang="0">
                    <a:pos x="39" y="8"/>
                  </a:cxn>
                  <a:cxn ang="0">
                    <a:pos x="37" y="9"/>
                  </a:cxn>
                  <a:cxn ang="0">
                    <a:pos x="34" y="10"/>
                  </a:cxn>
                  <a:cxn ang="0">
                    <a:pos x="33" y="11"/>
                  </a:cxn>
                  <a:cxn ang="0">
                    <a:pos x="30" y="13"/>
                  </a:cxn>
                  <a:cxn ang="0">
                    <a:pos x="27" y="14"/>
                  </a:cxn>
                  <a:cxn ang="0">
                    <a:pos x="26" y="12"/>
                  </a:cxn>
                  <a:cxn ang="0">
                    <a:pos x="26" y="11"/>
                  </a:cxn>
                  <a:cxn ang="0">
                    <a:pos x="27" y="7"/>
                  </a:cxn>
                  <a:cxn ang="0">
                    <a:pos x="26" y="5"/>
                  </a:cxn>
                  <a:cxn ang="0">
                    <a:pos x="23" y="2"/>
                  </a:cxn>
                  <a:cxn ang="0">
                    <a:pos x="23" y="1"/>
                  </a:cxn>
                  <a:cxn ang="0">
                    <a:pos x="23" y="2"/>
                  </a:cxn>
                  <a:cxn ang="0">
                    <a:pos x="23" y="3"/>
                  </a:cxn>
                  <a:cxn ang="0">
                    <a:pos x="23" y="4"/>
                  </a:cxn>
                  <a:cxn ang="0">
                    <a:pos x="23" y="5"/>
                  </a:cxn>
                  <a:cxn ang="0">
                    <a:pos x="23" y="7"/>
                  </a:cxn>
                  <a:cxn ang="0">
                    <a:pos x="21" y="7"/>
                  </a:cxn>
                  <a:cxn ang="0">
                    <a:pos x="17" y="6"/>
                  </a:cxn>
                  <a:cxn ang="0">
                    <a:pos x="15" y="7"/>
                  </a:cxn>
                  <a:cxn ang="0">
                    <a:pos x="12" y="7"/>
                  </a:cxn>
                  <a:cxn ang="0">
                    <a:pos x="7" y="6"/>
                  </a:cxn>
                  <a:cxn ang="0">
                    <a:pos x="5" y="7"/>
                  </a:cxn>
                  <a:cxn ang="0">
                    <a:pos x="12" y="7"/>
                  </a:cxn>
                  <a:cxn ang="0">
                    <a:pos x="19" y="7"/>
                  </a:cxn>
                  <a:cxn ang="0">
                    <a:pos x="21" y="10"/>
                  </a:cxn>
                  <a:cxn ang="0">
                    <a:pos x="21" y="14"/>
                  </a:cxn>
                  <a:cxn ang="0">
                    <a:pos x="21" y="15"/>
                  </a:cxn>
                  <a:cxn ang="0">
                    <a:pos x="19" y="14"/>
                  </a:cxn>
                  <a:cxn ang="0">
                    <a:pos x="13" y="12"/>
                  </a:cxn>
                  <a:cxn ang="0">
                    <a:pos x="9" y="11"/>
                  </a:cxn>
                  <a:cxn ang="0">
                    <a:pos x="2" y="11"/>
                  </a:cxn>
                  <a:cxn ang="0">
                    <a:pos x="0" y="10"/>
                  </a:cxn>
                  <a:cxn ang="0">
                    <a:pos x="3" y="10"/>
                  </a:cxn>
                  <a:cxn ang="0">
                    <a:pos x="9" y="14"/>
                  </a:cxn>
                  <a:cxn ang="0">
                    <a:pos x="14" y="15"/>
                  </a:cxn>
                  <a:cxn ang="0">
                    <a:pos x="16" y="19"/>
                  </a:cxn>
                  <a:cxn ang="0">
                    <a:pos x="16" y="21"/>
                  </a:cxn>
                  <a:cxn ang="0">
                    <a:pos x="15" y="24"/>
                  </a:cxn>
                  <a:cxn ang="0">
                    <a:pos x="14" y="25"/>
                  </a:cxn>
                  <a:cxn ang="0">
                    <a:pos x="13" y="26"/>
                  </a:cxn>
                  <a:cxn ang="0">
                    <a:pos x="14" y="26"/>
                  </a:cxn>
                  <a:cxn ang="0">
                    <a:pos x="22" y="25"/>
                  </a:cxn>
                  <a:cxn ang="0">
                    <a:pos x="31" y="24"/>
                  </a:cxn>
                </a:cxnLst>
                <a:rect l="0" t="0" r="r" b="b"/>
                <a:pathLst>
                  <a:path w="50" h="27">
                    <a:moveTo>
                      <a:pt x="33" y="23"/>
                    </a:moveTo>
                    <a:lnTo>
                      <a:pt x="32" y="23"/>
                    </a:lnTo>
                    <a:lnTo>
                      <a:pt x="32" y="23"/>
                    </a:lnTo>
                    <a:lnTo>
                      <a:pt x="31" y="23"/>
                    </a:lnTo>
                    <a:lnTo>
                      <a:pt x="31" y="22"/>
                    </a:lnTo>
                    <a:lnTo>
                      <a:pt x="29" y="22"/>
                    </a:lnTo>
                    <a:lnTo>
                      <a:pt x="29" y="22"/>
                    </a:lnTo>
                    <a:lnTo>
                      <a:pt x="29" y="22"/>
                    </a:lnTo>
                    <a:lnTo>
                      <a:pt x="29" y="20"/>
                    </a:lnTo>
                    <a:lnTo>
                      <a:pt x="27" y="20"/>
                    </a:lnTo>
                    <a:lnTo>
                      <a:pt x="27" y="20"/>
                    </a:lnTo>
                    <a:lnTo>
                      <a:pt x="27" y="20"/>
                    </a:lnTo>
                    <a:lnTo>
                      <a:pt x="27" y="18"/>
                    </a:lnTo>
                    <a:lnTo>
                      <a:pt x="27" y="18"/>
                    </a:lnTo>
                    <a:lnTo>
                      <a:pt x="27" y="16"/>
                    </a:lnTo>
                    <a:lnTo>
                      <a:pt x="27" y="16"/>
                    </a:lnTo>
                    <a:lnTo>
                      <a:pt x="28" y="15"/>
                    </a:lnTo>
                    <a:lnTo>
                      <a:pt x="28" y="15"/>
                    </a:lnTo>
                    <a:lnTo>
                      <a:pt x="30" y="15"/>
                    </a:lnTo>
                    <a:lnTo>
                      <a:pt x="31" y="15"/>
                    </a:lnTo>
                    <a:lnTo>
                      <a:pt x="33" y="15"/>
                    </a:lnTo>
                    <a:lnTo>
                      <a:pt x="34" y="15"/>
                    </a:lnTo>
                    <a:lnTo>
                      <a:pt x="36" y="15"/>
                    </a:lnTo>
                    <a:lnTo>
                      <a:pt x="38" y="15"/>
                    </a:lnTo>
                    <a:lnTo>
                      <a:pt x="40" y="13"/>
                    </a:lnTo>
                    <a:lnTo>
                      <a:pt x="41" y="13"/>
                    </a:lnTo>
                    <a:lnTo>
                      <a:pt x="42" y="13"/>
                    </a:lnTo>
                    <a:lnTo>
                      <a:pt x="43" y="13"/>
                    </a:lnTo>
                    <a:lnTo>
                      <a:pt x="45" y="11"/>
                    </a:lnTo>
                    <a:lnTo>
                      <a:pt x="45" y="11"/>
                    </a:lnTo>
                    <a:lnTo>
                      <a:pt x="47" y="10"/>
                    </a:lnTo>
                    <a:lnTo>
                      <a:pt x="47" y="10"/>
                    </a:lnTo>
                    <a:lnTo>
                      <a:pt x="49" y="8"/>
                    </a:lnTo>
                    <a:lnTo>
                      <a:pt x="47" y="10"/>
                    </a:lnTo>
                    <a:lnTo>
                      <a:pt x="47" y="10"/>
                    </a:lnTo>
                    <a:lnTo>
                      <a:pt x="47" y="10"/>
                    </a:lnTo>
                    <a:lnTo>
                      <a:pt x="47" y="10"/>
                    </a:lnTo>
                    <a:lnTo>
                      <a:pt x="45" y="10"/>
                    </a:lnTo>
                    <a:lnTo>
                      <a:pt x="45" y="10"/>
                    </a:lnTo>
                    <a:lnTo>
                      <a:pt x="43" y="10"/>
                    </a:lnTo>
                    <a:lnTo>
                      <a:pt x="43" y="10"/>
                    </a:lnTo>
                    <a:lnTo>
                      <a:pt x="41" y="11"/>
                    </a:lnTo>
                    <a:lnTo>
                      <a:pt x="41" y="11"/>
                    </a:lnTo>
                    <a:lnTo>
                      <a:pt x="39" y="11"/>
                    </a:lnTo>
                    <a:lnTo>
                      <a:pt x="39" y="11"/>
                    </a:lnTo>
                    <a:lnTo>
                      <a:pt x="37" y="11"/>
                    </a:lnTo>
                    <a:lnTo>
                      <a:pt x="37" y="11"/>
                    </a:lnTo>
                    <a:lnTo>
                      <a:pt x="37" y="11"/>
                    </a:lnTo>
                    <a:lnTo>
                      <a:pt x="37" y="11"/>
                    </a:lnTo>
                    <a:lnTo>
                      <a:pt x="36" y="11"/>
                    </a:lnTo>
                    <a:lnTo>
                      <a:pt x="36" y="11"/>
                    </a:lnTo>
                    <a:lnTo>
                      <a:pt x="36" y="11"/>
                    </a:lnTo>
                    <a:lnTo>
                      <a:pt x="37" y="11"/>
                    </a:lnTo>
                    <a:lnTo>
                      <a:pt x="37" y="11"/>
                    </a:lnTo>
                    <a:lnTo>
                      <a:pt x="38" y="11"/>
                    </a:lnTo>
                    <a:lnTo>
                      <a:pt x="38" y="11"/>
                    </a:lnTo>
                    <a:lnTo>
                      <a:pt x="40" y="10"/>
                    </a:lnTo>
                    <a:lnTo>
                      <a:pt x="40" y="10"/>
                    </a:lnTo>
                    <a:lnTo>
                      <a:pt x="41" y="10"/>
                    </a:lnTo>
                    <a:lnTo>
                      <a:pt x="41" y="10"/>
                    </a:lnTo>
                    <a:lnTo>
                      <a:pt x="43" y="9"/>
                    </a:lnTo>
                    <a:lnTo>
                      <a:pt x="43" y="9"/>
                    </a:lnTo>
                    <a:lnTo>
                      <a:pt x="43" y="9"/>
                    </a:lnTo>
                    <a:lnTo>
                      <a:pt x="43" y="9"/>
                    </a:lnTo>
                    <a:lnTo>
                      <a:pt x="45" y="7"/>
                    </a:lnTo>
                    <a:lnTo>
                      <a:pt x="43" y="7"/>
                    </a:lnTo>
                    <a:lnTo>
                      <a:pt x="43" y="7"/>
                    </a:lnTo>
                    <a:lnTo>
                      <a:pt x="43" y="7"/>
                    </a:lnTo>
                    <a:lnTo>
                      <a:pt x="43" y="6"/>
                    </a:lnTo>
                    <a:lnTo>
                      <a:pt x="42" y="6"/>
                    </a:lnTo>
                    <a:lnTo>
                      <a:pt x="42" y="6"/>
                    </a:lnTo>
                    <a:lnTo>
                      <a:pt x="42" y="6"/>
                    </a:lnTo>
                    <a:lnTo>
                      <a:pt x="42" y="6"/>
                    </a:lnTo>
                    <a:lnTo>
                      <a:pt x="41" y="8"/>
                    </a:lnTo>
                    <a:lnTo>
                      <a:pt x="41" y="8"/>
                    </a:lnTo>
                    <a:lnTo>
                      <a:pt x="41" y="8"/>
                    </a:lnTo>
                    <a:lnTo>
                      <a:pt x="41" y="8"/>
                    </a:lnTo>
                    <a:lnTo>
                      <a:pt x="39" y="8"/>
                    </a:lnTo>
                    <a:lnTo>
                      <a:pt x="39" y="8"/>
                    </a:lnTo>
                    <a:lnTo>
                      <a:pt x="39" y="8"/>
                    </a:lnTo>
                    <a:lnTo>
                      <a:pt x="39" y="8"/>
                    </a:lnTo>
                    <a:lnTo>
                      <a:pt x="37" y="9"/>
                    </a:lnTo>
                    <a:lnTo>
                      <a:pt x="37" y="9"/>
                    </a:lnTo>
                    <a:lnTo>
                      <a:pt x="37" y="9"/>
                    </a:lnTo>
                    <a:lnTo>
                      <a:pt x="37" y="9"/>
                    </a:lnTo>
                    <a:lnTo>
                      <a:pt x="36" y="9"/>
                    </a:lnTo>
                    <a:lnTo>
                      <a:pt x="36" y="9"/>
                    </a:lnTo>
                    <a:lnTo>
                      <a:pt x="36" y="9"/>
                    </a:lnTo>
                    <a:lnTo>
                      <a:pt x="36" y="9"/>
                    </a:lnTo>
                    <a:lnTo>
                      <a:pt x="34" y="10"/>
                    </a:lnTo>
                    <a:lnTo>
                      <a:pt x="34" y="10"/>
                    </a:lnTo>
                    <a:lnTo>
                      <a:pt x="34" y="10"/>
                    </a:lnTo>
                    <a:lnTo>
                      <a:pt x="34" y="10"/>
                    </a:lnTo>
                    <a:lnTo>
                      <a:pt x="33" y="11"/>
                    </a:lnTo>
                    <a:lnTo>
                      <a:pt x="33" y="11"/>
                    </a:lnTo>
                    <a:lnTo>
                      <a:pt x="33" y="11"/>
                    </a:lnTo>
                    <a:lnTo>
                      <a:pt x="33" y="11"/>
                    </a:lnTo>
                    <a:lnTo>
                      <a:pt x="32" y="12"/>
                    </a:lnTo>
                    <a:lnTo>
                      <a:pt x="32" y="12"/>
                    </a:lnTo>
                    <a:lnTo>
                      <a:pt x="32" y="12"/>
                    </a:lnTo>
                    <a:lnTo>
                      <a:pt x="32" y="12"/>
                    </a:lnTo>
                    <a:lnTo>
                      <a:pt x="30" y="13"/>
                    </a:lnTo>
                    <a:lnTo>
                      <a:pt x="30" y="13"/>
                    </a:lnTo>
                    <a:lnTo>
                      <a:pt x="30" y="13"/>
                    </a:lnTo>
                    <a:lnTo>
                      <a:pt x="30" y="13"/>
                    </a:lnTo>
                    <a:lnTo>
                      <a:pt x="28" y="14"/>
                    </a:lnTo>
                    <a:lnTo>
                      <a:pt x="28" y="14"/>
                    </a:lnTo>
                    <a:lnTo>
                      <a:pt x="27" y="14"/>
                    </a:lnTo>
                    <a:lnTo>
                      <a:pt x="27" y="14"/>
                    </a:lnTo>
                    <a:lnTo>
                      <a:pt x="26" y="14"/>
                    </a:lnTo>
                    <a:lnTo>
                      <a:pt x="26" y="14"/>
                    </a:lnTo>
                    <a:lnTo>
                      <a:pt x="26" y="14"/>
                    </a:lnTo>
                    <a:lnTo>
                      <a:pt x="26" y="12"/>
                    </a:lnTo>
                    <a:lnTo>
                      <a:pt x="26" y="12"/>
                    </a:lnTo>
                    <a:lnTo>
                      <a:pt x="26" y="12"/>
                    </a:lnTo>
                    <a:lnTo>
                      <a:pt x="26" y="12"/>
                    </a:lnTo>
                    <a:lnTo>
                      <a:pt x="26" y="11"/>
                    </a:lnTo>
                    <a:lnTo>
                      <a:pt x="26" y="11"/>
                    </a:lnTo>
                    <a:lnTo>
                      <a:pt x="26" y="11"/>
                    </a:lnTo>
                    <a:lnTo>
                      <a:pt x="26" y="11"/>
                    </a:lnTo>
                    <a:lnTo>
                      <a:pt x="27" y="9"/>
                    </a:lnTo>
                    <a:lnTo>
                      <a:pt x="27" y="9"/>
                    </a:lnTo>
                    <a:lnTo>
                      <a:pt x="27" y="9"/>
                    </a:lnTo>
                    <a:lnTo>
                      <a:pt x="27" y="9"/>
                    </a:lnTo>
                    <a:lnTo>
                      <a:pt x="27" y="7"/>
                    </a:lnTo>
                    <a:lnTo>
                      <a:pt x="27" y="7"/>
                    </a:lnTo>
                    <a:lnTo>
                      <a:pt x="27" y="6"/>
                    </a:lnTo>
                    <a:lnTo>
                      <a:pt x="27" y="6"/>
                    </a:lnTo>
                    <a:lnTo>
                      <a:pt x="28" y="5"/>
                    </a:lnTo>
                    <a:lnTo>
                      <a:pt x="26" y="5"/>
                    </a:lnTo>
                    <a:lnTo>
                      <a:pt x="26" y="5"/>
                    </a:lnTo>
                    <a:lnTo>
                      <a:pt x="26" y="5"/>
                    </a:lnTo>
                    <a:lnTo>
                      <a:pt x="26" y="4"/>
                    </a:lnTo>
                    <a:lnTo>
                      <a:pt x="24" y="4"/>
                    </a:lnTo>
                    <a:lnTo>
                      <a:pt x="24" y="4"/>
                    </a:lnTo>
                    <a:lnTo>
                      <a:pt x="24" y="4"/>
                    </a:lnTo>
                    <a:lnTo>
                      <a:pt x="24" y="2"/>
                    </a:lnTo>
                    <a:lnTo>
                      <a:pt x="23" y="2"/>
                    </a:lnTo>
                    <a:lnTo>
                      <a:pt x="23" y="2"/>
                    </a:lnTo>
                    <a:lnTo>
                      <a:pt x="23" y="2"/>
                    </a:lnTo>
                    <a:lnTo>
                      <a:pt x="23" y="1"/>
                    </a:lnTo>
                    <a:lnTo>
                      <a:pt x="23" y="1"/>
                    </a:lnTo>
                    <a:lnTo>
                      <a:pt x="23" y="1"/>
                    </a:lnTo>
                    <a:lnTo>
                      <a:pt x="23" y="1"/>
                    </a:lnTo>
                    <a:lnTo>
                      <a:pt x="23" y="0"/>
                    </a:lnTo>
                    <a:lnTo>
                      <a:pt x="23" y="1"/>
                    </a:lnTo>
                    <a:lnTo>
                      <a:pt x="23" y="1"/>
                    </a:lnTo>
                    <a:lnTo>
                      <a:pt x="23" y="1"/>
                    </a:lnTo>
                    <a:lnTo>
                      <a:pt x="23" y="1"/>
                    </a:lnTo>
                    <a:lnTo>
                      <a:pt x="23" y="2"/>
                    </a:lnTo>
                    <a:lnTo>
                      <a:pt x="23" y="2"/>
                    </a:lnTo>
                    <a:lnTo>
                      <a:pt x="23" y="2"/>
                    </a:lnTo>
                    <a:lnTo>
                      <a:pt x="23" y="2"/>
                    </a:lnTo>
                    <a:lnTo>
                      <a:pt x="23" y="3"/>
                    </a:lnTo>
                    <a:lnTo>
                      <a:pt x="23" y="3"/>
                    </a:lnTo>
                    <a:lnTo>
                      <a:pt x="23" y="3"/>
                    </a:lnTo>
                    <a:lnTo>
                      <a:pt x="23" y="3"/>
                    </a:lnTo>
                    <a:lnTo>
                      <a:pt x="23" y="3"/>
                    </a:lnTo>
                    <a:lnTo>
                      <a:pt x="23" y="3"/>
                    </a:lnTo>
                    <a:lnTo>
                      <a:pt x="23" y="3"/>
                    </a:lnTo>
                    <a:lnTo>
                      <a:pt x="23" y="3"/>
                    </a:lnTo>
                    <a:lnTo>
                      <a:pt x="23" y="4"/>
                    </a:lnTo>
                    <a:lnTo>
                      <a:pt x="23" y="4"/>
                    </a:lnTo>
                    <a:lnTo>
                      <a:pt x="23" y="4"/>
                    </a:lnTo>
                    <a:lnTo>
                      <a:pt x="23" y="4"/>
                    </a:lnTo>
                    <a:lnTo>
                      <a:pt x="23" y="5"/>
                    </a:lnTo>
                    <a:lnTo>
                      <a:pt x="23" y="5"/>
                    </a:lnTo>
                    <a:lnTo>
                      <a:pt x="23" y="5"/>
                    </a:lnTo>
                    <a:lnTo>
                      <a:pt x="23" y="5"/>
                    </a:lnTo>
                    <a:lnTo>
                      <a:pt x="23" y="7"/>
                    </a:lnTo>
                    <a:lnTo>
                      <a:pt x="23" y="7"/>
                    </a:lnTo>
                    <a:lnTo>
                      <a:pt x="23" y="7"/>
                    </a:lnTo>
                    <a:lnTo>
                      <a:pt x="23" y="7"/>
                    </a:lnTo>
                    <a:lnTo>
                      <a:pt x="23" y="7"/>
                    </a:lnTo>
                    <a:lnTo>
                      <a:pt x="23" y="7"/>
                    </a:lnTo>
                    <a:lnTo>
                      <a:pt x="23" y="7"/>
                    </a:lnTo>
                    <a:lnTo>
                      <a:pt x="23" y="7"/>
                    </a:lnTo>
                    <a:lnTo>
                      <a:pt x="22" y="7"/>
                    </a:lnTo>
                    <a:lnTo>
                      <a:pt x="22" y="7"/>
                    </a:lnTo>
                    <a:lnTo>
                      <a:pt x="21" y="7"/>
                    </a:lnTo>
                    <a:lnTo>
                      <a:pt x="21" y="7"/>
                    </a:lnTo>
                    <a:lnTo>
                      <a:pt x="19" y="7"/>
                    </a:lnTo>
                    <a:lnTo>
                      <a:pt x="19" y="7"/>
                    </a:lnTo>
                    <a:lnTo>
                      <a:pt x="19" y="7"/>
                    </a:lnTo>
                    <a:lnTo>
                      <a:pt x="19" y="6"/>
                    </a:lnTo>
                    <a:lnTo>
                      <a:pt x="17" y="6"/>
                    </a:lnTo>
                    <a:lnTo>
                      <a:pt x="17" y="6"/>
                    </a:lnTo>
                    <a:lnTo>
                      <a:pt x="16" y="6"/>
                    </a:lnTo>
                    <a:lnTo>
                      <a:pt x="16" y="6"/>
                    </a:lnTo>
                    <a:lnTo>
                      <a:pt x="15" y="7"/>
                    </a:lnTo>
                    <a:lnTo>
                      <a:pt x="15" y="7"/>
                    </a:lnTo>
                    <a:lnTo>
                      <a:pt x="15" y="7"/>
                    </a:lnTo>
                    <a:lnTo>
                      <a:pt x="15" y="7"/>
                    </a:lnTo>
                    <a:lnTo>
                      <a:pt x="14" y="7"/>
                    </a:lnTo>
                    <a:lnTo>
                      <a:pt x="14" y="7"/>
                    </a:lnTo>
                    <a:lnTo>
                      <a:pt x="13" y="7"/>
                    </a:lnTo>
                    <a:lnTo>
                      <a:pt x="13" y="7"/>
                    </a:lnTo>
                    <a:lnTo>
                      <a:pt x="12" y="7"/>
                    </a:lnTo>
                    <a:lnTo>
                      <a:pt x="12" y="7"/>
                    </a:lnTo>
                    <a:lnTo>
                      <a:pt x="11" y="7"/>
                    </a:lnTo>
                    <a:lnTo>
                      <a:pt x="11" y="6"/>
                    </a:lnTo>
                    <a:lnTo>
                      <a:pt x="9" y="6"/>
                    </a:lnTo>
                    <a:lnTo>
                      <a:pt x="9" y="6"/>
                    </a:lnTo>
                    <a:lnTo>
                      <a:pt x="7" y="6"/>
                    </a:lnTo>
                    <a:lnTo>
                      <a:pt x="7" y="6"/>
                    </a:lnTo>
                    <a:lnTo>
                      <a:pt x="5" y="7"/>
                    </a:lnTo>
                    <a:lnTo>
                      <a:pt x="5" y="7"/>
                    </a:lnTo>
                    <a:lnTo>
                      <a:pt x="5" y="7"/>
                    </a:lnTo>
                    <a:lnTo>
                      <a:pt x="5" y="7"/>
                    </a:lnTo>
                    <a:lnTo>
                      <a:pt x="5" y="7"/>
                    </a:lnTo>
                    <a:lnTo>
                      <a:pt x="5" y="7"/>
                    </a:lnTo>
                    <a:lnTo>
                      <a:pt x="5" y="7"/>
                    </a:lnTo>
                    <a:lnTo>
                      <a:pt x="7" y="7"/>
                    </a:lnTo>
                    <a:lnTo>
                      <a:pt x="8" y="7"/>
                    </a:lnTo>
                    <a:lnTo>
                      <a:pt x="10" y="7"/>
                    </a:lnTo>
                    <a:lnTo>
                      <a:pt x="12" y="7"/>
                    </a:lnTo>
                    <a:lnTo>
                      <a:pt x="13" y="7"/>
                    </a:lnTo>
                    <a:lnTo>
                      <a:pt x="13" y="7"/>
                    </a:lnTo>
                    <a:lnTo>
                      <a:pt x="15" y="7"/>
                    </a:lnTo>
                    <a:lnTo>
                      <a:pt x="17" y="7"/>
                    </a:lnTo>
                    <a:lnTo>
                      <a:pt x="19" y="7"/>
                    </a:lnTo>
                    <a:lnTo>
                      <a:pt x="19" y="7"/>
                    </a:lnTo>
                    <a:lnTo>
                      <a:pt x="21" y="7"/>
                    </a:lnTo>
                    <a:lnTo>
                      <a:pt x="21" y="7"/>
                    </a:lnTo>
                    <a:lnTo>
                      <a:pt x="22" y="7"/>
                    </a:lnTo>
                    <a:lnTo>
                      <a:pt x="21" y="9"/>
                    </a:lnTo>
                    <a:lnTo>
                      <a:pt x="21" y="9"/>
                    </a:lnTo>
                    <a:lnTo>
                      <a:pt x="21" y="10"/>
                    </a:lnTo>
                    <a:lnTo>
                      <a:pt x="21" y="10"/>
                    </a:lnTo>
                    <a:lnTo>
                      <a:pt x="21" y="12"/>
                    </a:lnTo>
                    <a:lnTo>
                      <a:pt x="21" y="12"/>
                    </a:lnTo>
                    <a:lnTo>
                      <a:pt x="21" y="12"/>
                    </a:lnTo>
                    <a:lnTo>
                      <a:pt x="21" y="12"/>
                    </a:lnTo>
                    <a:lnTo>
                      <a:pt x="21" y="14"/>
                    </a:lnTo>
                    <a:lnTo>
                      <a:pt x="21" y="14"/>
                    </a:lnTo>
                    <a:lnTo>
                      <a:pt x="21" y="14"/>
                    </a:lnTo>
                    <a:lnTo>
                      <a:pt x="21" y="14"/>
                    </a:lnTo>
                    <a:lnTo>
                      <a:pt x="21" y="15"/>
                    </a:lnTo>
                    <a:lnTo>
                      <a:pt x="21" y="15"/>
                    </a:lnTo>
                    <a:lnTo>
                      <a:pt x="21" y="15"/>
                    </a:lnTo>
                    <a:lnTo>
                      <a:pt x="22" y="15"/>
                    </a:lnTo>
                    <a:lnTo>
                      <a:pt x="21" y="15"/>
                    </a:lnTo>
                    <a:lnTo>
                      <a:pt x="21" y="15"/>
                    </a:lnTo>
                    <a:lnTo>
                      <a:pt x="21" y="15"/>
                    </a:lnTo>
                    <a:lnTo>
                      <a:pt x="21" y="14"/>
                    </a:lnTo>
                    <a:lnTo>
                      <a:pt x="19" y="14"/>
                    </a:lnTo>
                    <a:lnTo>
                      <a:pt x="19" y="14"/>
                    </a:lnTo>
                    <a:lnTo>
                      <a:pt x="17" y="14"/>
                    </a:lnTo>
                    <a:lnTo>
                      <a:pt x="17" y="12"/>
                    </a:lnTo>
                    <a:lnTo>
                      <a:pt x="15" y="12"/>
                    </a:lnTo>
                    <a:lnTo>
                      <a:pt x="15" y="12"/>
                    </a:lnTo>
                    <a:lnTo>
                      <a:pt x="13" y="12"/>
                    </a:lnTo>
                    <a:lnTo>
                      <a:pt x="13" y="12"/>
                    </a:lnTo>
                    <a:lnTo>
                      <a:pt x="11" y="12"/>
                    </a:lnTo>
                    <a:lnTo>
                      <a:pt x="11" y="12"/>
                    </a:lnTo>
                    <a:lnTo>
                      <a:pt x="11" y="12"/>
                    </a:lnTo>
                    <a:lnTo>
                      <a:pt x="11" y="11"/>
                    </a:lnTo>
                    <a:lnTo>
                      <a:pt x="9" y="11"/>
                    </a:lnTo>
                    <a:lnTo>
                      <a:pt x="8" y="11"/>
                    </a:lnTo>
                    <a:lnTo>
                      <a:pt x="6" y="11"/>
                    </a:lnTo>
                    <a:lnTo>
                      <a:pt x="6" y="11"/>
                    </a:lnTo>
                    <a:lnTo>
                      <a:pt x="4" y="11"/>
                    </a:lnTo>
                    <a:lnTo>
                      <a:pt x="4" y="11"/>
                    </a:lnTo>
                    <a:lnTo>
                      <a:pt x="2" y="11"/>
                    </a:lnTo>
                    <a:lnTo>
                      <a:pt x="2" y="11"/>
                    </a:lnTo>
                    <a:lnTo>
                      <a:pt x="1" y="11"/>
                    </a:lnTo>
                    <a:lnTo>
                      <a:pt x="1" y="11"/>
                    </a:lnTo>
                    <a:lnTo>
                      <a:pt x="0" y="11"/>
                    </a:lnTo>
                    <a:lnTo>
                      <a:pt x="0" y="10"/>
                    </a:lnTo>
                    <a:lnTo>
                      <a:pt x="0" y="10"/>
                    </a:lnTo>
                    <a:lnTo>
                      <a:pt x="0" y="10"/>
                    </a:lnTo>
                    <a:lnTo>
                      <a:pt x="0" y="10"/>
                    </a:lnTo>
                    <a:lnTo>
                      <a:pt x="2" y="8"/>
                    </a:lnTo>
                    <a:lnTo>
                      <a:pt x="2" y="10"/>
                    </a:lnTo>
                    <a:lnTo>
                      <a:pt x="3" y="10"/>
                    </a:lnTo>
                    <a:lnTo>
                      <a:pt x="3" y="10"/>
                    </a:lnTo>
                    <a:lnTo>
                      <a:pt x="5" y="10"/>
                    </a:lnTo>
                    <a:lnTo>
                      <a:pt x="5" y="12"/>
                    </a:lnTo>
                    <a:lnTo>
                      <a:pt x="7" y="12"/>
                    </a:lnTo>
                    <a:lnTo>
                      <a:pt x="7" y="12"/>
                    </a:lnTo>
                    <a:lnTo>
                      <a:pt x="9" y="12"/>
                    </a:lnTo>
                    <a:lnTo>
                      <a:pt x="9" y="14"/>
                    </a:lnTo>
                    <a:lnTo>
                      <a:pt x="11" y="14"/>
                    </a:lnTo>
                    <a:lnTo>
                      <a:pt x="11" y="15"/>
                    </a:lnTo>
                    <a:lnTo>
                      <a:pt x="12" y="15"/>
                    </a:lnTo>
                    <a:lnTo>
                      <a:pt x="12" y="15"/>
                    </a:lnTo>
                    <a:lnTo>
                      <a:pt x="14" y="15"/>
                    </a:lnTo>
                    <a:lnTo>
                      <a:pt x="14" y="15"/>
                    </a:lnTo>
                    <a:lnTo>
                      <a:pt x="16" y="15"/>
                    </a:lnTo>
                    <a:lnTo>
                      <a:pt x="16" y="16"/>
                    </a:lnTo>
                    <a:lnTo>
                      <a:pt x="16" y="16"/>
                    </a:lnTo>
                    <a:lnTo>
                      <a:pt x="16" y="17"/>
                    </a:lnTo>
                    <a:lnTo>
                      <a:pt x="16" y="17"/>
                    </a:lnTo>
                    <a:lnTo>
                      <a:pt x="16" y="19"/>
                    </a:lnTo>
                    <a:lnTo>
                      <a:pt x="16" y="19"/>
                    </a:lnTo>
                    <a:lnTo>
                      <a:pt x="16" y="19"/>
                    </a:lnTo>
                    <a:lnTo>
                      <a:pt x="16" y="19"/>
                    </a:lnTo>
                    <a:lnTo>
                      <a:pt x="16" y="21"/>
                    </a:lnTo>
                    <a:lnTo>
                      <a:pt x="16" y="21"/>
                    </a:lnTo>
                    <a:lnTo>
                      <a:pt x="16" y="21"/>
                    </a:lnTo>
                    <a:lnTo>
                      <a:pt x="16" y="21"/>
                    </a:lnTo>
                    <a:lnTo>
                      <a:pt x="16" y="22"/>
                    </a:lnTo>
                    <a:lnTo>
                      <a:pt x="16" y="22"/>
                    </a:lnTo>
                    <a:lnTo>
                      <a:pt x="16" y="22"/>
                    </a:lnTo>
                    <a:lnTo>
                      <a:pt x="16" y="22"/>
                    </a:lnTo>
                    <a:lnTo>
                      <a:pt x="15" y="24"/>
                    </a:lnTo>
                    <a:lnTo>
                      <a:pt x="15" y="24"/>
                    </a:lnTo>
                    <a:lnTo>
                      <a:pt x="15" y="24"/>
                    </a:lnTo>
                    <a:lnTo>
                      <a:pt x="15" y="24"/>
                    </a:lnTo>
                    <a:lnTo>
                      <a:pt x="14" y="25"/>
                    </a:lnTo>
                    <a:lnTo>
                      <a:pt x="14" y="25"/>
                    </a:lnTo>
                    <a:lnTo>
                      <a:pt x="14" y="25"/>
                    </a:lnTo>
                    <a:lnTo>
                      <a:pt x="14" y="25"/>
                    </a:lnTo>
                    <a:lnTo>
                      <a:pt x="13" y="26"/>
                    </a:lnTo>
                    <a:lnTo>
                      <a:pt x="13" y="26"/>
                    </a:lnTo>
                    <a:lnTo>
                      <a:pt x="13" y="26"/>
                    </a:lnTo>
                    <a:lnTo>
                      <a:pt x="13" y="26"/>
                    </a:lnTo>
                    <a:lnTo>
                      <a:pt x="13" y="26"/>
                    </a:lnTo>
                    <a:lnTo>
                      <a:pt x="13" y="26"/>
                    </a:lnTo>
                    <a:lnTo>
                      <a:pt x="13" y="26"/>
                    </a:lnTo>
                    <a:lnTo>
                      <a:pt x="13" y="26"/>
                    </a:lnTo>
                    <a:lnTo>
                      <a:pt x="13" y="26"/>
                    </a:lnTo>
                    <a:lnTo>
                      <a:pt x="14" y="26"/>
                    </a:lnTo>
                    <a:lnTo>
                      <a:pt x="14" y="26"/>
                    </a:lnTo>
                    <a:lnTo>
                      <a:pt x="16" y="26"/>
                    </a:lnTo>
                    <a:lnTo>
                      <a:pt x="16" y="26"/>
                    </a:lnTo>
                    <a:lnTo>
                      <a:pt x="18" y="26"/>
                    </a:lnTo>
                    <a:lnTo>
                      <a:pt x="20" y="26"/>
                    </a:lnTo>
                    <a:lnTo>
                      <a:pt x="22" y="25"/>
                    </a:lnTo>
                    <a:lnTo>
                      <a:pt x="22" y="25"/>
                    </a:lnTo>
                    <a:lnTo>
                      <a:pt x="23" y="25"/>
                    </a:lnTo>
                    <a:lnTo>
                      <a:pt x="25" y="25"/>
                    </a:lnTo>
                    <a:lnTo>
                      <a:pt x="27" y="24"/>
                    </a:lnTo>
                    <a:lnTo>
                      <a:pt x="28" y="24"/>
                    </a:lnTo>
                    <a:lnTo>
                      <a:pt x="30" y="24"/>
                    </a:lnTo>
                    <a:lnTo>
                      <a:pt x="31" y="24"/>
                    </a:lnTo>
                    <a:lnTo>
                      <a:pt x="33" y="23"/>
                    </a:lnTo>
                    <a:lnTo>
                      <a:pt x="33" y="23"/>
                    </a:lnTo>
                  </a:path>
                </a:pathLst>
              </a:custGeom>
              <a:solidFill>
                <a:srgbClr val="000000"/>
              </a:solidFill>
              <a:ln w="9525">
                <a:noFill/>
                <a:round/>
                <a:headEnd type="none" w="med" len="med"/>
                <a:tailEnd type="none" w="med" len="med"/>
              </a:ln>
              <a:effectLst/>
            </p:spPr>
            <p:txBody>
              <a:bodyPr/>
              <a:lstStyle/>
              <a:p>
                <a:endParaRPr lang="en-US" dirty="0"/>
              </a:p>
            </p:txBody>
          </p:sp>
          <p:sp>
            <p:nvSpPr>
              <p:cNvPr id="2078" name="Freeform 30"/>
              <p:cNvSpPr>
                <a:spLocks/>
              </p:cNvSpPr>
              <p:nvPr/>
            </p:nvSpPr>
            <p:spPr bwMode="auto">
              <a:xfrm>
                <a:off x="1689" y="3938"/>
                <a:ext cx="78" cy="74"/>
              </a:xfrm>
              <a:custGeom>
                <a:avLst/>
                <a:gdLst/>
                <a:ahLst/>
                <a:cxnLst>
                  <a:cxn ang="0">
                    <a:pos x="32" y="72"/>
                  </a:cxn>
                  <a:cxn ang="0">
                    <a:pos x="33" y="73"/>
                  </a:cxn>
                  <a:cxn ang="0">
                    <a:pos x="10" y="70"/>
                  </a:cxn>
                  <a:cxn ang="0">
                    <a:pos x="5" y="62"/>
                  </a:cxn>
                  <a:cxn ang="0">
                    <a:pos x="3" y="56"/>
                  </a:cxn>
                  <a:cxn ang="0">
                    <a:pos x="1" y="54"/>
                  </a:cxn>
                  <a:cxn ang="0">
                    <a:pos x="0" y="50"/>
                  </a:cxn>
                  <a:cxn ang="0">
                    <a:pos x="4" y="47"/>
                  </a:cxn>
                  <a:cxn ang="0">
                    <a:pos x="5" y="43"/>
                  </a:cxn>
                  <a:cxn ang="0">
                    <a:pos x="5" y="40"/>
                  </a:cxn>
                  <a:cxn ang="0">
                    <a:pos x="5" y="39"/>
                  </a:cxn>
                  <a:cxn ang="0">
                    <a:pos x="6" y="38"/>
                  </a:cxn>
                  <a:cxn ang="0">
                    <a:pos x="9" y="38"/>
                  </a:cxn>
                  <a:cxn ang="0">
                    <a:pos x="6" y="35"/>
                  </a:cxn>
                  <a:cxn ang="0">
                    <a:pos x="6" y="32"/>
                  </a:cxn>
                  <a:cxn ang="0">
                    <a:pos x="11" y="26"/>
                  </a:cxn>
                  <a:cxn ang="0">
                    <a:pos x="15" y="22"/>
                  </a:cxn>
                  <a:cxn ang="0">
                    <a:pos x="18" y="18"/>
                  </a:cxn>
                  <a:cxn ang="0">
                    <a:pos x="18" y="14"/>
                  </a:cxn>
                  <a:cxn ang="0">
                    <a:pos x="21" y="11"/>
                  </a:cxn>
                  <a:cxn ang="0">
                    <a:pos x="30" y="8"/>
                  </a:cxn>
                  <a:cxn ang="0">
                    <a:pos x="32" y="6"/>
                  </a:cxn>
                  <a:cxn ang="0">
                    <a:pos x="35" y="4"/>
                  </a:cxn>
                  <a:cxn ang="0">
                    <a:pos x="43" y="1"/>
                  </a:cxn>
                  <a:cxn ang="0">
                    <a:pos x="49" y="5"/>
                  </a:cxn>
                  <a:cxn ang="0">
                    <a:pos x="49" y="8"/>
                  </a:cxn>
                  <a:cxn ang="0">
                    <a:pos x="41" y="8"/>
                  </a:cxn>
                  <a:cxn ang="0">
                    <a:pos x="43" y="14"/>
                  </a:cxn>
                  <a:cxn ang="0">
                    <a:pos x="50" y="16"/>
                  </a:cxn>
                  <a:cxn ang="0">
                    <a:pos x="52" y="18"/>
                  </a:cxn>
                  <a:cxn ang="0">
                    <a:pos x="54" y="24"/>
                  </a:cxn>
                  <a:cxn ang="0">
                    <a:pos x="57" y="24"/>
                  </a:cxn>
                  <a:cxn ang="0">
                    <a:pos x="60" y="25"/>
                  </a:cxn>
                  <a:cxn ang="0">
                    <a:pos x="62" y="27"/>
                  </a:cxn>
                  <a:cxn ang="0">
                    <a:pos x="57" y="32"/>
                  </a:cxn>
                  <a:cxn ang="0">
                    <a:pos x="50" y="33"/>
                  </a:cxn>
                  <a:cxn ang="0">
                    <a:pos x="43" y="33"/>
                  </a:cxn>
                  <a:cxn ang="0">
                    <a:pos x="39" y="35"/>
                  </a:cxn>
                  <a:cxn ang="0">
                    <a:pos x="39" y="36"/>
                  </a:cxn>
                  <a:cxn ang="0">
                    <a:pos x="41" y="43"/>
                  </a:cxn>
                  <a:cxn ang="0">
                    <a:pos x="49" y="43"/>
                  </a:cxn>
                  <a:cxn ang="0">
                    <a:pos x="56" y="45"/>
                  </a:cxn>
                  <a:cxn ang="0">
                    <a:pos x="65" y="48"/>
                  </a:cxn>
                  <a:cxn ang="0">
                    <a:pos x="69" y="49"/>
                  </a:cxn>
                  <a:cxn ang="0">
                    <a:pos x="73" y="50"/>
                  </a:cxn>
                  <a:cxn ang="0">
                    <a:pos x="68" y="54"/>
                  </a:cxn>
                  <a:cxn ang="0">
                    <a:pos x="68" y="56"/>
                  </a:cxn>
                  <a:cxn ang="0">
                    <a:pos x="75" y="56"/>
                  </a:cxn>
                  <a:cxn ang="0">
                    <a:pos x="73" y="58"/>
                  </a:cxn>
                  <a:cxn ang="0">
                    <a:pos x="69" y="62"/>
                  </a:cxn>
                  <a:cxn ang="0">
                    <a:pos x="71" y="64"/>
                  </a:cxn>
                  <a:cxn ang="0">
                    <a:pos x="66" y="68"/>
                  </a:cxn>
                  <a:cxn ang="0">
                    <a:pos x="54" y="69"/>
                  </a:cxn>
                  <a:cxn ang="0">
                    <a:pos x="52" y="64"/>
                  </a:cxn>
                  <a:cxn ang="0">
                    <a:pos x="50" y="63"/>
                  </a:cxn>
                  <a:cxn ang="0">
                    <a:pos x="48" y="70"/>
                  </a:cxn>
                  <a:cxn ang="0">
                    <a:pos x="40" y="68"/>
                  </a:cxn>
                </a:cxnLst>
                <a:rect l="0" t="0" r="r" b="b"/>
                <a:pathLst>
                  <a:path w="78" h="74">
                    <a:moveTo>
                      <a:pt x="26" y="66"/>
                    </a:moveTo>
                    <a:lnTo>
                      <a:pt x="25" y="68"/>
                    </a:lnTo>
                    <a:lnTo>
                      <a:pt x="25" y="68"/>
                    </a:lnTo>
                    <a:lnTo>
                      <a:pt x="25" y="68"/>
                    </a:lnTo>
                    <a:lnTo>
                      <a:pt x="27" y="68"/>
                    </a:lnTo>
                    <a:lnTo>
                      <a:pt x="27" y="70"/>
                    </a:lnTo>
                    <a:lnTo>
                      <a:pt x="29" y="70"/>
                    </a:lnTo>
                    <a:lnTo>
                      <a:pt x="30" y="70"/>
                    </a:lnTo>
                    <a:lnTo>
                      <a:pt x="32" y="70"/>
                    </a:lnTo>
                    <a:lnTo>
                      <a:pt x="32" y="72"/>
                    </a:lnTo>
                    <a:lnTo>
                      <a:pt x="34" y="72"/>
                    </a:lnTo>
                    <a:lnTo>
                      <a:pt x="35" y="72"/>
                    </a:lnTo>
                    <a:lnTo>
                      <a:pt x="37" y="72"/>
                    </a:lnTo>
                    <a:lnTo>
                      <a:pt x="37" y="73"/>
                    </a:lnTo>
                    <a:lnTo>
                      <a:pt x="38" y="73"/>
                    </a:lnTo>
                    <a:lnTo>
                      <a:pt x="38" y="73"/>
                    </a:lnTo>
                    <a:lnTo>
                      <a:pt x="39" y="73"/>
                    </a:lnTo>
                    <a:lnTo>
                      <a:pt x="37" y="73"/>
                    </a:lnTo>
                    <a:lnTo>
                      <a:pt x="35" y="73"/>
                    </a:lnTo>
                    <a:lnTo>
                      <a:pt x="33" y="73"/>
                    </a:lnTo>
                    <a:lnTo>
                      <a:pt x="32" y="72"/>
                    </a:lnTo>
                    <a:lnTo>
                      <a:pt x="29" y="72"/>
                    </a:lnTo>
                    <a:lnTo>
                      <a:pt x="27" y="72"/>
                    </a:lnTo>
                    <a:lnTo>
                      <a:pt x="25" y="72"/>
                    </a:lnTo>
                    <a:lnTo>
                      <a:pt x="23" y="71"/>
                    </a:lnTo>
                    <a:lnTo>
                      <a:pt x="19" y="71"/>
                    </a:lnTo>
                    <a:lnTo>
                      <a:pt x="17" y="71"/>
                    </a:lnTo>
                    <a:lnTo>
                      <a:pt x="14" y="71"/>
                    </a:lnTo>
                    <a:lnTo>
                      <a:pt x="12" y="70"/>
                    </a:lnTo>
                    <a:lnTo>
                      <a:pt x="10" y="70"/>
                    </a:lnTo>
                    <a:lnTo>
                      <a:pt x="8" y="68"/>
                    </a:lnTo>
                    <a:lnTo>
                      <a:pt x="6" y="67"/>
                    </a:lnTo>
                    <a:lnTo>
                      <a:pt x="5" y="65"/>
                    </a:lnTo>
                    <a:lnTo>
                      <a:pt x="5" y="65"/>
                    </a:lnTo>
                    <a:lnTo>
                      <a:pt x="5" y="65"/>
                    </a:lnTo>
                    <a:lnTo>
                      <a:pt x="5" y="65"/>
                    </a:lnTo>
                    <a:lnTo>
                      <a:pt x="5" y="63"/>
                    </a:lnTo>
                    <a:lnTo>
                      <a:pt x="5" y="63"/>
                    </a:lnTo>
                    <a:lnTo>
                      <a:pt x="5" y="62"/>
                    </a:lnTo>
                    <a:lnTo>
                      <a:pt x="5" y="62"/>
                    </a:lnTo>
                    <a:lnTo>
                      <a:pt x="5" y="60"/>
                    </a:lnTo>
                    <a:lnTo>
                      <a:pt x="5" y="60"/>
                    </a:lnTo>
                    <a:lnTo>
                      <a:pt x="5" y="60"/>
                    </a:lnTo>
                    <a:lnTo>
                      <a:pt x="5" y="60"/>
                    </a:lnTo>
                    <a:lnTo>
                      <a:pt x="5" y="58"/>
                    </a:lnTo>
                    <a:lnTo>
                      <a:pt x="5" y="58"/>
                    </a:lnTo>
                    <a:lnTo>
                      <a:pt x="5" y="58"/>
                    </a:lnTo>
                    <a:lnTo>
                      <a:pt x="5" y="58"/>
                    </a:lnTo>
                    <a:lnTo>
                      <a:pt x="5" y="56"/>
                    </a:lnTo>
                    <a:lnTo>
                      <a:pt x="3" y="56"/>
                    </a:lnTo>
                    <a:lnTo>
                      <a:pt x="3" y="56"/>
                    </a:lnTo>
                    <a:lnTo>
                      <a:pt x="3" y="56"/>
                    </a:lnTo>
                    <a:lnTo>
                      <a:pt x="3" y="56"/>
                    </a:lnTo>
                    <a:lnTo>
                      <a:pt x="3" y="56"/>
                    </a:lnTo>
                    <a:lnTo>
                      <a:pt x="3" y="56"/>
                    </a:lnTo>
                    <a:lnTo>
                      <a:pt x="3" y="56"/>
                    </a:lnTo>
                    <a:lnTo>
                      <a:pt x="3" y="54"/>
                    </a:lnTo>
                    <a:lnTo>
                      <a:pt x="1" y="54"/>
                    </a:lnTo>
                    <a:lnTo>
                      <a:pt x="1" y="54"/>
                    </a:lnTo>
                    <a:lnTo>
                      <a:pt x="1" y="54"/>
                    </a:lnTo>
                    <a:lnTo>
                      <a:pt x="1" y="53"/>
                    </a:lnTo>
                    <a:lnTo>
                      <a:pt x="1" y="53"/>
                    </a:lnTo>
                    <a:lnTo>
                      <a:pt x="1" y="53"/>
                    </a:lnTo>
                    <a:lnTo>
                      <a:pt x="1" y="53"/>
                    </a:lnTo>
                    <a:lnTo>
                      <a:pt x="1" y="52"/>
                    </a:lnTo>
                    <a:lnTo>
                      <a:pt x="0" y="52"/>
                    </a:lnTo>
                    <a:lnTo>
                      <a:pt x="0" y="52"/>
                    </a:lnTo>
                    <a:lnTo>
                      <a:pt x="0" y="52"/>
                    </a:lnTo>
                    <a:lnTo>
                      <a:pt x="0" y="50"/>
                    </a:lnTo>
                    <a:lnTo>
                      <a:pt x="0" y="50"/>
                    </a:lnTo>
                    <a:lnTo>
                      <a:pt x="0" y="50"/>
                    </a:lnTo>
                    <a:lnTo>
                      <a:pt x="0" y="50"/>
                    </a:lnTo>
                    <a:lnTo>
                      <a:pt x="2" y="48"/>
                    </a:lnTo>
                    <a:lnTo>
                      <a:pt x="2" y="48"/>
                    </a:lnTo>
                    <a:lnTo>
                      <a:pt x="2" y="48"/>
                    </a:lnTo>
                    <a:lnTo>
                      <a:pt x="2" y="48"/>
                    </a:lnTo>
                    <a:lnTo>
                      <a:pt x="3" y="47"/>
                    </a:lnTo>
                    <a:lnTo>
                      <a:pt x="3" y="47"/>
                    </a:lnTo>
                    <a:lnTo>
                      <a:pt x="4" y="47"/>
                    </a:lnTo>
                    <a:lnTo>
                      <a:pt x="4" y="47"/>
                    </a:lnTo>
                    <a:lnTo>
                      <a:pt x="5" y="45"/>
                    </a:lnTo>
                    <a:lnTo>
                      <a:pt x="5" y="45"/>
                    </a:lnTo>
                    <a:lnTo>
                      <a:pt x="5" y="45"/>
                    </a:lnTo>
                    <a:lnTo>
                      <a:pt x="5" y="45"/>
                    </a:lnTo>
                    <a:lnTo>
                      <a:pt x="5" y="45"/>
                    </a:lnTo>
                    <a:lnTo>
                      <a:pt x="5" y="45"/>
                    </a:lnTo>
                    <a:lnTo>
                      <a:pt x="5" y="45"/>
                    </a:lnTo>
                    <a:lnTo>
                      <a:pt x="5" y="45"/>
                    </a:lnTo>
                    <a:lnTo>
                      <a:pt x="5" y="43"/>
                    </a:lnTo>
                    <a:lnTo>
                      <a:pt x="5" y="43"/>
                    </a:lnTo>
                    <a:lnTo>
                      <a:pt x="5" y="43"/>
                    </a:lnTo>
                    <a:lnTo>
                      <a:pt x="5" y="43"/>
                    </a:lnTo>
                    <a:lnTo>
                      <a:pt x="5" y="41"/>
                    </a:lnTo>
                    <a:lnTo>
                      <a:pt x="5" y="41"/>
                    </a:lnTo>
                    <a:lnTo>
                      <a:pt x="5" y="41"/>
                    </a:lnTo>
                    <a:lnTo>
                      <a:pt x="5" y="41"/>
                    </a:lnTo>
                    <a:lnTo>
                      <a:pt x="5" y="40"/>
                    </a:lnTo>
                    <a:lnTo>
                      <a:pt x="5" y="40"/>
                    </a:lnTo>
                    <a:lnTo>
                      <a:pt x="5" y="40"/>
                    </a:lnTo>
                    <a:lnTo>
                      <a:pt x="5" y="40"/>
                    </a:lnTo>
                    <a:lnTo>
                      <a:pt x="5" y="40"/>
                    </a:lnTo>
                    <a:lnTo>
                      <a:pt x="5" y="40"/>
                    </a:lnTo>
                    <a:lnTo>
                      <a:pt x="5" y="40"/>
                    </a:lnTo>
                    <a:lnTo>
                      <a:pt x="5" y="40"/>
                    </a:lnTo>
                    <a:lnTo>
                      <a:pt x="5" y="39"/>
                    </a:lnTo>
                    <a:lnTo>
                      <a:pt x="5" y="39"/>
                    </a:lnTo>
                    <a:lnTo>
                      <a:pt x="5" y="39"/>
                    </a:lnTo>
                    <a:lnTo>
                      <a:pt x="5" y="39"/>
                    </a:lnTo>
                    <a:lnTo>
                      <a:pt x="5" y="39"/>
                    </a:lnTo>
                    <a:lnTo>
                      <a:pt x="5" y="39"/>
                    </a:lnTo>
                    <a:lnTo>
                      <a:pt x="5" y="39"/>
                    </a:lnTo>
                    <a:lnTo>
                      <a:pt x="5" y="39"/>
                    </a:lnTo>
                    <a:lnTo>
                      <a:pt x="5" y="38"/>
                    </a:lnTo>
                    <a:lnTo>
                      <a:pt x="5" y="38"/>
                    </a:lnTo>
                    <a:lnTo>
                      <a:pt x="5" y="38"/>
                    </a:lnTo>
                    <a:lnTo>
                      <a:pt x="5" y="38"/>
                    </a:lnTo>
                    <a:lnTo>
                      <a:pt x="6" y="38"/>
                    </a:lnTo>
                    <a:lnTo>
                      <a:pt x="6" y="38"/>
                    </a:lnTo>
                    <a:lnTo>
                      <a:pt x="6" y="38"/>
                    </a:lnTo>
                    <a:lnTo>
                      <a:pt x="6" y="38"/>
                    </a:lnTo>
                    <a:lnTo>
                      <a:pt x="8" y="38"/>
                    </a:lnTo>
                    <a:lnTo>
                      <a:pt x="8" y="38"/>
                    </a:lnTo>
                    <a:lnTo>
                      <a:pt x="8" y="38"/>
                    </a:lnTo>
                    <a:lnTo>
                      <a:pt x="8" y="38"/>
                    </a:lnTo>
                    <a:lnTo>
                      <a:pt x="10" y="38"/>
                    </a:lnTo>
                    <a:lnTo>
                      <a:pt x="10" y="38"/>
                    </a:lnTo>
                    <a:lnTo>
                      <a:pt x="10" y="38"/>
                    </a:lnTo>
                    <a:lnTo>
                      <a:pt x="10" y="38"/>
                    </a:lnTo>
                    <a:lnTo>
                      <a:pt x="10" y="38"/>
                    </a:lnTo>
                    <a:lnTo>
                      <a:pt x="9" y="38"/>
                    </a:lnTo>
                    <a:lnTo>
                      <a:pt x="9" y="38"/>
                    </a:lnTo>
                    <a:lnTo>
                      <a:pt x="9" y="38"/>
                    </a:lnTo>
                    <a:lnTo>
                      <a:pt x="9" y="37"/>
                    </a:lnTo>
                    <a:lnTo>
                      <a:pt x="8" y="37"/>
                    </a:lnTo>
                    <a:lnTo>
                      <a:pt x="8" y="37"/>
                    </a:lnTo>
                    <a:lnTo>
                      <a:pt x="8" y="37"/>
                    </a:lnTo>
                    <a:lnTo>
                      <a:pt x="8" y="35"/>
                    </a:lnTo>
                    <a:lnTo>
                      <a:pt x="6" y="35"/>
                    </a:lnTo>
                    <a:lnTo>
                      <a:pt x="6" y="35"/>
                    </a:lnTo>
                    <a:lnTo>
                      <a:pt x="6" y="35"/>
                    </a:lnTo>
                    <a:lnTo>
                      <a:pt x="6" y="35"/>
                    </a:lnTo>
                    <a:lnTo>
                      <a:pt x="5" y="35"/>
                    </a:lnTo>
                    <a:lnTo>
                      <a:pt x="5" y="35"/>
                    </a:lnTo>
                    <a:lnTo>
                      <a:pt x="5" y="35"/>
                    </a:lnTo>
                    <a:lnTo>
                      <a:pt x="5" y="33"/>
                    </a:lnTo>
                    <a:lnTo>
                      <a:pt x="5" y="33"/>
                    </a:lnTo>
                    <a:lnTo>
                      <a:pt x="5" y="33"/>
                    </a:lnTo>
                    <a:lnTo>
                      <a:pt x="5" y="33"/>
                    </a:lnTo>
                    <a:lnTo>
                      <a:pt x="6" y="32"/>
                    </a:lnTo>
                    <a:lnTo>
                      <a:pt x="6" y="32"/>
                    </a:lnTo>
                    <a:lnTo>
                      <a:pt x="7" y="31"/>
                    </a:lnTo>
                    <a:lnTo>
                      <a:pt x="7" y="31"/>
                    </a:lnTo>
                    <a:lnTo>
                      <a:pt x="9" y="29"/>
                    </a:lnTo>
                    <a:lnTo>
                      <a:pt x="9" y="29"/>
                    </a:lnTo>
                    <a:lnTo>
                      <a:pt x="9" y="29"/>
                    </a:lnTo>
                    <a:lnTo>
                      <a:pt x="9" y="29"/>
                    </a:lnTo>
                    <a:lnTo>
                      <a:pt x="10" y="27"/>
                    </a:lnTo>
                    <a:lnTo>
                      <a:pt x="10" y="27"/>
                    </a:lnTo>
                    <a:lnTo>
                      <a:pt x="11" y="26"/>
                    </a:lnTo>
                    <a:lnTo>
                      <a:pt x="11" y="26"/>
                    </a:lnTo>
                    <a:lnTo>
                      <a:pt x="12" y="24"/>
                    </a:lnTo>
                    <a:lnTo>
                      <a:pt x="12" y="24"/>
                    </a:lnTo>
                    <a:lnTo>
                      <a:pt x="12" y="24"/>
                    </a:lnTo>
                    <a:lnTo>
                      <a:pt x="12" y="24"/>
                    </a:lnTo>
                    <a:lnTo>
                      <a:pt x="13" y="24"/>
                    </a:lnTo>
                    <a:lnTo>
                      <a:pt x="13" y="24"/>
                    </a:lnTo>
                    <a:lnTo>
                      <a:pt x="13" y="24"/>
                    </a:lnTo>
                    <a:lnTo>
                      <a:pt x="13" y="24"/>
                    </a:lnTo>
                    <a:lnTo>
                      <a:pt x="15" y="22"/>
                    </a:lnTo>
                    <a:lnTo>
                      <a:pt x="15" y="22"/>
                    </a:lnTo>
                    <a:lnTo>
                      <a:pt x="15" y="22"/>
                    </a:lnTo>
                    <a:lnTo>
                      <a:pt x="15" y="22"/>
                    </a:lnTo>
                    <a:lnTo>
                      <a:pt x="17" y="20"/>
                    </a:lnTo>
                    <a:lnTo>
                      <a:pt x="17" y="20"/>
                    </a:lnTo>
                    <a:lnTo>
                      <a:pt x="18" y="20"/>
                    </a:lnTo>
                    <a:lnTo>
                      <a:pt x="18" y="20"/>
                    </a:lnTo>
                    <a:lnTo>
                      <a:pt x="19" y="18"/>
                    </a:lnTo>
                    <a:lnTo>
                      <a:pt x="18" y="18"/>
                    </a:lnTo>
                    <a:lnTo>
                      <a:pt x="18" y="18"/>
                    </a:lnTo>
                    <a:lnTo>
                      <a:pt x="18" y="18"/>
                    </a:lnTo>
                    <a:lnTo>
                      <a:pt x="18" y="17"/>
                    </a:lnTo>
                    <a:lnTo>
                      <a:pt x="18" y="17"/>
                    </a:lnTo>
                    <a:lnTo>
                      <a:pt x="18" y="17"/>
                    </a:lnTo>
                    <a:lnTo>
                      <a:pt x="18" y="17"/>
                    </a:lnTo>
                    <a:lnTo>
                      <a:pt x="18" y="15"/>
                    </a:lnTo>
                    <a:lnTo>
                      <a:pt x="18" y="15"/>
                    </a:lnTo>
                    <a:lnTo>
                      <a:pt x="18" y="15"/>
                    </a:lnTo>
                    <a:lnTo>
                      <a:pt x="18" y="15"/>
                    </a:lnTo>
                    <a:lnTo>
                      <a:pt x="18" y="14"/>
                    </a:lnTo>
                    <a:lnTo>
                      <a:pt x="18" y="14"/>
                    </a:lnTo>
                    <a:lnTo>
                      <a:pt x="18" y="14"/>
                    </a:lnTo>
                    <a:lnTo>
                      <a:pt x="18" y="14"/>
                    </a:lnTo>
                    <a:lnTo>
                      <a:pt x="19" y="12"/>
                    </a:lnTo>
                    <a:lnTo>
                      <a:pt x="19" y="12"/>
                    </a:lnTo>
                    <a:lnTo>
                      <a:pt x="19" y="12"/>
                    </a:lnTo>
                    <a:lnTo>
                      <a:pt x="19" y="12"/>
                    </a:lnTo>
                    <a:lnTo>
                      <a:pt x="19" y="11"/>
                    </a:lnTo>
                    <a:lnTo>
                      <a:pt x="19" y="11"/>
                    </a:lnTo>
                    <a:lnTo>
                      <a:pt x="21" y="11"/>
                    </a:lnTo>
                    <a:lnTo>
                      <a:pt x="21" y="11"/>
                    </a:lnTo>
                    <a:lnTo>
                      <a:pt x="23" y="9"/>
                    </a:lnTo>
                    <a:lnTo>
                      <a:pt x="23" y="9"/>
                    </a:lnTo>
                    <a:lnTo>
                      <a:pt x="25" y="9"/>
                    </a:lnTo>
                    <a:lnTo>
                      <a:pt x="25" y="9"/>
                    </a:lnTo>
                    <a:lnTo>
                      <a:pt x="27" y="9"/>
                    </a:lnTo>
                    <a:lnTo>
                      <a:pt x="27" y="9"/>
                    </a:lnTo>
                    <a:lnTo>
                      <a:pt x="28" y="9"/>
                    </a:lnTo>
                    <a:lnTo>
                      <a:pt x="28" y="9"/>
                    </a:lnTo>
                    <a:lnTo>
                      <a:pt x="30" y="8"/>
                    </a:lnTo>
                    <a:lnTo>
                      <a:pt x="30" y="8"/>
                    </a:lnTo>
                    <a:lnTo>
                      <a:pt x="30" y="8"/>
                    </a:lnTo>
                    <a:lnTo>
                      <a:pt x="30" y="8"/>
                    </a:lnTo>
                    <a:lnTo>
                      <a:pt x="30" y="7"/>
                    </a:lnTo>
                    <a:lnTo>
                      <a:pt x="30" y="7"/>
                    </a:lnTo>
                    <a:lnTo>
                      <a:pt x="30" y="7"/>
                    </a:lnTo>
                    <a:lnTo>
                      <a:pt x="30" y="7"/>
                    </a:lnTo>
                    <a:lnTo>
                      <a:pt x="32" y="6"/>
                    </a:lnTo>
                    <a:lnTo>
                      <a:pt x="32" y="6"/>
                    </a:lnTo>
                    <a:lnTo>
                      <a:pt x="32" y="6"/>
                    </a:lnTo>
                    <a:lnTo>
                      <a:pt x="32" y="6"/>
                    </a:lnTo>
                    <a:lnTo>
                      <a:pt x="32" y="6"/>
                    </a:lnTo>
                    <a:lnTo>
                      <a:pt x="32" y="6"/>
                    </a:lnTo>
                    <a:lnTo>
                      <a:pt x="32" y="6"/>
                    </a:lnTo>
                    <a:lnTo>
                      <a:pt x="32" y="6"/>
                    </a:lnTo>
                    <a:lnTo>
                      <a:pt x="33" y="5"/>
                    </a:lnTo>
                    <a:lnTo>
                      <a:pt x="33" y="5"/>
                    </a:lnTo>
                    <a:lnTo>
                      <a:pt x="33" y="5"/>
                    </a:lnTo>
                    <a:lnTo>
                      <a:pt x="33" y="5"/>
                    </a:lnTo>
                    <a:lnTo>
                      <a:pt x="35" y="4"/>
                    </a:lnTo>
                    <a:lnTo>
                      <a:pt x="35" y="4"/>
                    </a:lnTo>
                    <a:lnTo>
                      <a:pt x="37" y="4"/>
                    </a:lnTo>
                    <a:lnTo>
                      <a:pt x="37" y="4"/>
                    </a:lnTo>
                    <a:lnTo>
                      <a:pt x="39" y="2"/>
                    </a:lnTo>
                    <a:lnTo>
                      <a:pt x="39" y="2"/>
                    </a:lnTo>
                    <a:lnTo>
                      <a:pt x="40" y="2"/>
                    </a:lnTo>
                    <a:lnTo>
                      <a:pt x="40" y="2"/>
                    </a:lnTo>
                    <a:lnTo>
                      <a:pt x="41" y="1"/>
                    </a:lnTo>
                    <a:lnTo>
                      <a:pt x="41" y="1"/>
                    </a:lnTo>
                    <a:lnTo>
                      <a:pt x="43" y="1"/>
                    </a:lnTo>
                    <a:lnTo>
                      <a:pt x="43" y="1"/>
                    </a:lnTo>
                    <a:lnTo>
                      <a:pt x="44" y="0"/>
                    </a:lnTo>
                    <a:lnTo>
                      <a:pt x="44" y="1"/>
                    </a:lnTo>
                    <a:lnTo>
                      <a:pt x="44" y="1"/>
                    </a:lnTo>
                    <a:lnTo>
                      <a:pt x="44" y="2"/>
                    </a:lnTo>
                    <a:lnTo>
                      <a:pt x="46" y="2"/>
                    </a:lnTo>
                    <a:lnTo>
                      <a:pt x="46" y="4"/>
                    </a:lnTo>
                    <a:lnTo>
                      <a:pt x="47" y="4"/>
                    </a:lnTo>
                    <a:lnTo>
                      <a:pt x="47" y="4"/>
                    </a:lnTo>
                    <a:lnTo>
                      <a:pt x="49" y="4"/>
                    </a:lnTo>
                    <a:lnTo>
                      <a:pt x="49" y="5"/>
                    </a:lnTo>
                    <a:lnTo>
                      <a:pt x="49" y="5"/>
                    </a:lnTo>
                    <a:lnTo>
                      <a:pt x="49" y="6"/>
                    </a:lnTo>
                    <a:lnTo>
                      <a:pt x="49" y="6"/>
                    </a:lnTo>
                    <a:lnTo>
                      <a:pt x="49" y="8"/>
                    </a:lnTo>
                    <a:lnTo>
                      <a:pt x="49" y="8"/>
                    </a:lnTo>
                    <a:lnTo>
                      <a:pt x="49" y="8"/>
                    </a:lnTo>
                    <a:lnTo>
                      <a:pt x="50" y="8"/>
                    </a:lnTo>
                    <a:lnTo>
                      <a:pt x="49" y="8"/>
                    </a:lnTo>
                    <a:lnTo>
                      <a:pt x="49" y="8"/>
                    </a:lnTo>
                    <a:lnTo>
                      <a:pt x="49" y="8"/>
                    </a:lnTo>
                    <a:lnTo>
                      <a:pt x="49" y="8"/>
                    </a:lnTo>
                    <a:lnTo>
                      <a:pt x="47" y="8"/>
                    </a:lnTo>
                    <a:lnTo>
                      <a:pt x="47" y="8"/>
                    </a:lnTo>
                    <a:lnTo>
                      <a:pt x="45" y="8"/>
                    </a:lnTo>
                    <a:lnTo>
                      <a:pt x="45" y="8"/>
                    </a:lnTo>
                    <a:lnTo>
                      <a:pt x="43" y="8"/>
                    </a:lnTo>
                    <a:lnTo>
                      <a:pt x="43" y="8"/>
                    </a:lnTo>
                    <a:lnTo>
                      <a:pt x="42" y="8"/>
                    </a:lnTo>
                    <a:lnTo>
                      <a:pt x="42" y="8"/>
                    </a:lnTo>
                    <a:lnTo>
                      <a:pt x="41" y="8"/>
                    </a:lnTo>
                    <a:lnTo>
                      <a:pt x="41" y="8"/>
                    </a:lnTo>
                    <a:lnTo>
                      <a:pt x="41" y="8"/>
                    </a:lnTo>
                    <a:lnTo>
                      <a:pt x="41" y="8"/>
                    </a:lnTo>
                    <a:lnTo>
                      <a:pt x="41" y="10"/>
                    </a:lnTo>
                    <a:lnTo>
                      <a:pt x="41" y="10"/>
                    </a:lnTo>
                    <a:lnTo>
                      <a:pt x="41" y="12"/>
                    </a:lnTo>
                    <a:lnTo>
                      <a:pt x="43" y="12"/>
                    </a:lnTo>
                    <a:lnTo>
                      <a:pt x="43" y="14"/>
                    </a:lnTo>
                    <a:lnTo>
                      <a:pt x="43" y="14"/>
                    </a:lnTo>
                    <a:lnTo>
                      <a:pt x="43" y="14"/>
                    </a:lnTo>
                    <a:lnTo>
                      <a:pt x="45" y="14"/>
                    </a:lnTo>
                    <a:lnTo>
                      <a:pt x="45" y="15"/>
                    </a:lnTo>
                    <a:lnTo>
                      <a:pt x="45" y="15"/>
                    </a:lnTo>
                    <a:lnTo>
                      <a:pt x="45" y="15"/>
                    </a:lnTo>
                    <a:lnTo>
                      <a:pt x="47" y="15"/>
                    </a:lnTo>
                    <a:lnTo>
                      <a:pt x="47" y="15"/>
                    </a:lnTo>
                    <a:lnTo>
                      <a:pt x="49" y="15"/>
                    </a:lnTo>
                    <a:lnTo>
                      <a:pt x="49" y="15"/>
                    </a:lnTo>
                    <a:lnTo>
                      <a:pt x="50" y="15"/>
                    </a:lnTo>
                    <a:lnTo>
                      <a:pt x="50" y="16"/>
                    </a:lnTo>
                    <a:lnTo>
                      <a:pt x="50" y="16"/>
                    </a:lnTo>
                    <a:lnTo>
                      <a:pt x="50" y="16"/>
                    </a:lnTo>
                    <a:lnTo>
                      <a:pt x="50" y="16"/>
                    </a:lnTo>
                    <a:lnTo>
                      <a:pt x="50" y="17"/>
                    </a:lnTo>
                    <a:lnTo>
                      <a:pt x="50" y="17"/>
                    </a:lnTo>
                    <a:lnTo>
                      <a:pt x="50" y="17"/>
                    </a:lnTo>
                    <a:lnTo>
                      <a:pt x="52" y="17"/>
                    </a:lnTo>
                    <a:lnTo>
                      <a:pt x="52" y="18"/>
                    </a:lnTo>
                    <a:lnTo>
                      <a:pt x="52" y="18"/>
                    </a:lnTo>
                    <a:lnTo>
                      <a:pt x="52" y="18"/>
                    </a:lnTo>
                    <a:lnTo>
                      <a:pt x="53" y="18"/>
                    </a:lnTo>
                    <a:lnTo>
                      <a:pt x="53" y="18"/>
                    </a:lnTo>
                    <a:lnTo>
                      <a:pt x="53" y="18"/>
                    </a:lnTo>
                    <a:lnTo>
                      <a:pt x="53" y="18"/>
                    </a:lnTo>
                    <a:lnTo>
                      <a:pt x="54" y="18"/>
                    </a:lnTo>
                    <a:lnTo>
                      <a:pt x="53" y="24"/>
                    </a:lnTo>
                    <a:lnTo>
                      <a:pt x="53" y="24"/>
                    </a:lnTo>
                    <a:lnTo>
                      <a:pt x="53" y="24"/>
                    </a:lnTo>
                    <a:lnTo>
                      <a:pt x="53" y="24"/>
                    </a:lnTo>
                    <a:lnTo>
                      <a:pt x="54" y="24"/>
                    </a:lnTo>
                    <a:lnTo>
                      <a:pt x="54" y="24"/>
                    </a:lnTo>
                    <a:lnTo>
                      <a:pt x="55" y="24"/>
                    </a:lnTo>
                    <a:lnTo>
                      <a:pt x="55" y="24"/>
                    </a:lnTo>
                    <a:lnTo>
                      <a:pt x="57" y="24"/>
                    </a:lnTo>
                    <a:lnTo>
                      <a:pt x="57" y="24"/>
                    </a:lnTo>
                    <a:lnTo>
                      <a:pt x="57" y="24"/>
                    </a:lnTo>
                    <a:lnTo>
                      <a:pt x="57" y="24"/>
                    </a:lnTo>
                    <a:lnTo>
                      <a:pt x="58" y="24"/>
                    </a:lnTo>
                    <a:lnTo>
                      <a:pt x="57" y="24"/>
                    </a:lnTo>
                    <a:lnTo>
                      <a:pt x="57" y="24"/>
                    </a:lnTo>
                    <a:lnTo>
                      <a:pt x="57" y="24"/>
                    </a:lnTo>
                    <a:lnTo>
                      <a:pt x="57" y="24"/>
                    </a:lnTo>
                    <a:lnTo>
                      <a:pt x="57" y="25"/>
                    </a:lnTo>
                    <a:lnTo>
                      <a:pt x="57" y="25"/>
                    </a:lnTo>
                    <a:lnTo>
                      <a:pt x="57" y="25"/>
                    </a:lnTo>
                    <a:lnTo>
                      <a:pt x="58" y="25"/>
                    </a:lnTo>
                    <a:lnTo>
                      <a:pt x="58" y="25"/>
                    </a:lnTo>
                    <a:lnTo>
                      <a:pt x="59" y="25"/>
                    </a:lnTo>
                    <a:lnTo>
                      <a:pt x="59" y="25"/>
                    </a:lnTo>
                    <a:lnTo>
                      <a:pt x="60" y="25"/>
                    </a:lnTo>
                    <a:lnTo>
                      <a:pt x="60" y="26"/>
                    </a:lnTo>
                    <a:lnTo>
                      <a:pt x="60" y="26"/>
                    </a:lnTo>
                    <a:lnTo>
                      <a:pt x="60" y="26"/>
                    </a:lnTo>
                    <a:lnTo>
                      <a:pt x="62" y="26"/>
                    </a:lnTo>
                    <a:lnTo>
                      <a:pt x="62" y="26"/>
                    </a:lnTo>
                    <a:lnTo>
                      <a:pt x="63" y="26"/>
                    </a:lnTo>
                    <a:lnTo>
                      <a:pt x="63" y="26"/>
                    </a:lnTo>
                    <a:lnTo>
                      <a:pt x="64" y="26"/>
                    </a:lnTo>
                    <a:lnTo>
                      <a:pt x="62" y="27"/>
                    </a:lnTo>
                    <a:lnTo>
                      <a:pt x="62" y="27"/>
                    </a:lnTo>
                    <a:lnTo>
                      <a:pt x="61" y="28"/>
                    </a:lnTo>
                    <a:lnTo>
                      <a:pt x="61" y="28"/>
                    </a:lnTo>
                    <a:lnTo>
                      <a:pt x="59" y="30"/>
                    </a:lnTo>
                    <a:lnTo>
                      <a:pt x="59" y="30"/>
                    </a:lnTo>
                    <a:lnTo>
                      <a:pt x="59" y="30"/>
                    </a:lnTo>
                    <a:lnTo>
                      <a:pt x="59" y="30"/>
                    </a:lnTo>
                    <a:lnTo>
                      <a:pt x="57" y="32"/>
                    </a:lnTo>
                    <a:lnTo>
                      <a:pt x="57" y="32"/>
                    </a:lnTo>
                    <a:lnTo>
                      <a:pt x="57" y="32"/>
                    </a:lnTo>
                    <a:lnTo>
                      <a:pt x="57" y="32"/>
                    </a:lnTo>
                    <a:lnTo>
                      <a:pt x="56" y="33"/>
                    </a:lnTo>
                    <a:lnTo>
                      <a:pt x="56" y="33"/>
                    </a:lnTo>
                    <a:lnTo>
                      <a:pt x="56" y="33"/>
                    </a:lnTo>
                    <a:lnTo>
                      <a:pt x="56" y="33"/>
                    </a:lnTo>
                    <a:lnTo>
                      <a:pt x="54" y="33"/>
                    </a:lnTo>
                    <a:lnTo>
                      <a:pt x="54" y="33"/>
                    </a:lnTo>
                    <a:lnTo>
                      <a:pt x="52" y="33"/>
                    </a:lnTo>
                    <a:lnTo>
                      <a:pt x="52" y="33"/>
                    </a:lnTo>
                    <a:lnTo>
                      <a:pt x="50" y="33"/>
                    </a:lnTo>
                    <a:lnTo>
                      <a:pt x="50" y="33"/>
                    </a:lnTo>
                    <a:lnTo>
                      <a:pt x="49" y="33"/>
                    </a:lnTo>
                    <a:lnTo>
                      <a:pt x="49" y="33"/>
                    </a:lnTo>
                    <a:lnTo>
                      <a:pt x="47" y="33"/>
                    </a:lnTo>
                    <a:lnTo>
                      <a:pt x="47" y="33"/>
                    </a:lnTo>
                    <a:lnTo>
                      <a:pt x="45" y="33"/>
                    </a:lnTo>
                    <a:lnTo>
                      <a:pt x="45" y="33"/>
                    </a:lnTo>
                    <a:lnTo>
                      <a:pt x="43" y="33"/>
                    </a:lnTo>
                    <a:lnTo>
                      <a:pt x="43" y="33"/>
                    </a:lnTo>
                    <a:lnTo>
                      <a:pt x="43" y="33"/>
                    </a:lnTo>
                    <a:lnTo>
                      <a:pt x="43" y="33"/>
                    </a:lnTo>
                    <a:lnTo>
                      <a:pt x="41" y="35"/>
                    </a:lnTo>
                    <a:lnTo>
                      <a:pt x="41" y="35"/>
                    </a:lnTo>
                    <a:lnTo>
                      <a:pt x="41" y="35"/>
                    </a:lnTo>
                    <a:lnTo>
                      <a:pt x="41" y="35"/>
                    </a:lnTo>
                    <a:lnTo>
                      <a:pt x="40" y="35"/>
                    </a:lnTo>
                    <a:lnTo>
                      <a:pt x="40" y="35"/>
                    </a:lnTo>
                    <a:lnTo>
                      <a:pt x="40" y="35"/>
                    </a:lnTo>
                    <a:lnTo>
                      <a:pt x="40" y="35"/>
                    </a:lnTo>
                    <a:lnTo>
                      <a:pt x="39" y="35"/>
                    </a:lnTo>
                    <a:lnTo>
                      <a:pt x="39" y="35"/>
                    </a:lnTo>
                    <a:lnTo>
                      <a:pt x="39" y="35"/>
                    </a:lnTo>
                    <a:lnTo>
                      <a:pt x="39" y="35"/>
                    </a:lnTo>
                    <a:lnTo>
                      <a:pt x="39" y="35"/>
                    </a:lnTo>
                    <a:lnTo>
                      <a:pt x="39" y="35"/>
                    </a:lnTo>
                    <a:lnTo>
                      <a:pt x="39" y="35"/>
                    </a:lnTo>
                    <a:lnTo>
                      <a:pt x="39" y="35"/>
                    </a:lnTo>
                    <a:lnTo>
                      <a:pt x="39" y="36"/>
                    </a:lnTo>
                    <a:lnTo>
                      <a:pt x="39" y="36"/>
                    </a:lnTo>
                    <a:lnTo>
                      <a:pt x="39" y="36"/>
                    </a:lnTo>
                    <a:lnTo>
                      <a:pt x="39" y="36"/>
                    </a:lnTo>
                    <a:lnTo>
                      <a:pt x="39" y="38"/>
                    </a:lnTo>
                    <a:lnTo>
                      <a:pt x="39" y="38"/>
                    </a:lnTo>
                    <a:lnTo>
                      <a:pt x="39" y="38"/>
                    </a:lnTo>
                    <a:lnTo>
                      <a:pt x="40" y="38"/>
                    </a:lnTo>
                    <a:lnTo>
                      <a:pt x="40" y="40"/>
                    </a:lnTo>
                    <a:lnTo>
                      <a:pt x="40" y="40"/>
                    </a:lnTo>
                    <a:lnTo>
                      <a:pt x="40" y="42"/>
                    </a:lnTo>
                    <a:lnTo>
                      <a:pt x="41" y="42"/>
                    </a:lnTo>
                    <a:lnTo>
                      <a:pt x="41" y="43"/>
                    </a:lnTo>
                    <a:lnTo>
                      <a:pt x="41" y="43"/>
                    </a:lnTo>
                    <a:lnTo>
                      <a:pt x="41" y="43"/>
                    </a:lnTo>
                    <a:lnTo>
                      <a:pt x="43" y="43"/>
                    </a:lnTo>
                    <a:lnTo>
                      <a:pt x="43" y="43"/>
                    </a:lnTo>
                    <a:lnTo>
                      <a:pt x="43" y="43"/>
                    </a:lnTo>
                    <a:lnTo>
                      <a:pt x="43" y="43"/>
                    </a:lnTo>
                    <a:lnTo>
                      <a:pt x="45" y="43"/>
                    </a:lnTo>
                    <a:lnTo>
                      <a:pt x="45" y="43"/>
                    </a:lnTo>
                    <a:lnTo>
                      <a:pt x="47" y="43"/>
                    </a:lnTo>
                    <a:lnTo>
                      <a:pt x="47" y="43"/>
                    </a:lnTo>
                    <a:lnTo>
                      <a:pt x="49" y="43"/>
                    </a:lnTo>
                    <a:lnTo>
                      <a:pt x="49" y="43"/>
                    </a:lnTo>
                    <a:lnTo>
                      <a:pt x="50" y="43"/>
                    </a:lnTo>
                    <a:lnTo>
                      <a:pt x="50" y="43"/>
                    </a:lnTo>
                    <a:lnTo>
                      <a:pt x="52" y="43"/>
                    </a:lnTo>
                    <a:lnTo>
                      <a:pt x="52" y="43"/>
                    </a:lnTo>
                    <a:lnTo>
                      <a:pt x="54" y="43"/>
                    </a:lnTo>
                    <a:lnTo>
                      <a:pt x="54" y="43"/>
                    </a:lnTo>
                    <a:lnTo>
                      <a:pt x="56" y="43"/>
                    </a:lnTo>
                    <a:lnTo>
                      <a:pt x="56" y="45"/>
                    </a:lnTo>
                    <a:lnTo>
                      <a:pt x="56" y="45"/>
                    </a:lnTo>
                    <a:lnTo>
                      <a:pt x="56" y="45"/>
                    </a:lnTo>
                    <a:lnTo>
                      <a:pt x="58" y="45"/>
                    </a:lnTo>
                    <a:lnTo>
                      <a:pt x="58" y="46"/>
                    </a:lnTo>
                    <a:lnTo>
                      <a:pt x="60" y="46"/>
                    </a:lnTo>
                    <a:lnTo>
                      <a:pt x="60" y="46"/>
                    </a:lnTo>
                    <a:lnTo>
                      <a:pt x="61" y="46"/>
                    </a:lnTo>
                    <a:lnTo>
                      <a:pt x="61" y="48"/>
                    </a:lnTo>
                    <a:lnTo>
                      <a:pt x="63" y="48"/>
                    </a:lnTo>
                    <a:lnTo>
                      <a:pt x="63" y="48"/>
                    </a:lnTo>
                    <a:lnTo>
                      <a:pt x="65" y="48"/>
                    </a:lnTo>
                    <a:lnTo>
                      <a:pt x="65" y="48"/>
                    </a:lnTo>
                    <a:lnTo>
                      <a:pt x="67" y="48"/>
                    </a:lnTo>
                    <a:lnTo>
                      <a:pt x="67" y="48"/>
                    </a:lnTo>
                    <a:lnTo>
                      <a:pt x="69" y="48"/>
                    </a:lnTo>
                    <a:lnTo>
                      <a:pt x="69" y="49"/>
                    </a:lnTo>
                    <a:lnTo>
                      <a:pt x="69" y="49"/>
                    </a:lnTo>
                    <a:lnTo>
                      <a:pt x="69" y="49"/>
                    </a:lnTo>
                    <a:lnTo>
                      <a:pt x="69" y="49"/>
                    </a:lnTo>
                    <a:lnTo>
                      <a:pt x="69" y="49"/>
                    </a:lnTo>
                    <a:lnTo>
                      <a:pt x="69" y="49"/>
                    </a:lnTo>
                    <a:lnTo>
                      <a:pt x="69" y="49"/>
                    </a:lnTo>
                    <a:lnTo>
                      <a:pt x="70" y="49"/>
                    </a:lnTo>
                    <a:lnTo>
                      <a:pt x="70" y="50"/>
                    </a:lnTo>
                    <a:lnTo>
                      <a:pt x="70" y="50"/>
                    </a:lnTo>
                    <a:lnTo>
                      <a:pt x="70" y="50"/>
                    </a:lnTo>
                    <a:lnTo>
                      <a:pt x="71" y="50"/>
                    </a:lnTo>
                    <a:lnTo>
                      <a:pt x="71" y="50"/>
                    </a:lnTo>
                    <a:lnTo>
                      <a:pt x="71" y="50"/>
                    </a:lnTo>
                    <a:lnTo>
                      <a:pt x="71" y="50"/>
                    </a:lnTo>
                    <a:lnTo>
                      <a:pt x="73" y="50"/>
                    </a:lnTo>
                    <a:lnTo>
                      <a:pt x="71" y="52"/>
                    </a:lnTo>
                    <a:lnTo>
                      <a:pt x="71" y="52"/>
                    </a:lnTo>
                    <a:lnTo>
                      <a:pt x="71" y="52"/>
                    </a:lnTo>
                    <a:lnTo>
                      <a:pt x="71" y="52"/>
                    </a:lnTo>
                    <a:lnTo>
                      <a:pt x="70" y="52"/>
                    </a:lnTo>
                    <a:lnTo>
                      <a:pt x="70" y="52"/>
                    </a:lnTo>
                    <a:lnTo>
                      <a:pt x="70" y="52"/>
                    </a:lnTo>
                    <a:lnTo>
                      <a:pt x="70" y="52"/>
                    </a:lnTo>
                    <a:lnTo>
                      <a:pt x="68" y="54"/>
                    </a:lnTo>
                    <a:lnTo>
                      <a:pt x="68" y="54"/>
                    </a:lnTo>
                    <a:lnTo>
                      <a:pt x="68" y="54"/>
                    </a:lnTo>
                    <a:lnTo>
                      <a:pt x="68" y="54"/>
                    </a:lnTo>
                    <a:lnTo>
                      <a:pt x="67" y="55"/>
                    </a:lnTo>
                    <a:lnTo>
                      <a:pt x="67" y="55"/>
                    </a:lnTo>
                    <a:lnTo>
                      <a:pt x="67" y="55"/>
                    </a:lnTo>
                    <a:lnTo>
                      <a:pt x="67" y="55"/>
                    </a:lnTo>
                    <a:lnTo>
                      <a:pt x="67" y="56"/>
                    </a:lnTo>
                    <a:lnTo>
                      <a:pt x="67" y="56"/>
                    </a:lnTo>
                    <a:lnTo>
                      <a:pt x="67" y="56"/>
                    </a:lnTo>
                    <a:lnTo>
                      <a:pt x="68" y="56"/>
                    </a:lnTo>
                    <a:lnTo>
                      <a:pt x="68" y="56"/>
                    </a:lnTo>
                    <a:lnTo>
                      <a:pt x="70" y="56"/>
                    </a:lnTo>
                    <a:lnTo>
                      <a:pt x="70" y="56"/>
                    </a:lnTo>
                    <a:lnTo>
                      <a:pt x="71" y="56"/>
                    </a:lnTo>
                    <a:lnTo>
                      <a:pt x="71" y="56"/>
                    </a:lnTo>
                    <a:lnTo>
                      <a:pt x="73" y="56"/>
                    </a:lnTo>
                    <a:lnTo>
                      <a:pt x="73" y="56"/>
                    </a:lnTo>
                    <a:lnTo>
                      <a:pt x="75" y="56"/>
                    </a:lnTo>
                    <a:lnTo>
                      <a:pt x="75" y="56"/>
                    </a:lnTo>
                    <a:lnTo>
                      <a:pt x="75" y="56"/>
                    </a:lnTo>
                    <a:lnTo>
                      <a:pt x="75" y="56"/>
                    </a:lnTo>
                    <a:lnTo>
                      <a:pt x="77" y="56"/>
                    </a:lnTo>
                    <a:lnTo>
                      <a:pt x="75" y="58"/>
                    </a:lnTo>
                    <a:lnTo>
                      <a:pt x="75" y="58"/>
                    </a:lnTo>
                    <a:lnTo>
                      <a:pt x="75" y="58"/>
                    </a:lnTo>
                    <a:lnTo>
                      <a:pt x="75" y="58"/>
                    </a:lnTo>
                    <a:lnTo>
                      <a:pt x="73" y="58"/>
                    </a:lnTo>
                    <a:lnTo>
                      <a:pt x="73" y="58"/>
                    </a:lnTo>
                    <a:lnTo>
                      <a:pt x="73" y="58"/>
                    </a:lnTo>
                    <a:lnTo>
                      <a:pt x="73" y="58"/>
                    </a:lnTo>
                    <a:lnTo>
                      <a:pt x="71" y="60"/>
                    </a:lnTo>
                    <a:lnTo>
                      <a:pt x="71" y="60"/>
                    </a:lnTo>
                    <a:lnTo>
                      <a:pt x="70" y="60"/>
                    </a:lnTo>
                    <a:lnTo>
                      <a:pt x="70" y="60"/>
                    </a:lnTo>
                    <a:lnTo>
                      <a:pt x="69" y="61"/>
                    </a:lnTo>
                    <a:lnTo>
                      <a:pt x="69" y="61"/>
                    </a:lnTo>
                    <a:lnTo>
                      <a:pt x="69" y="61"/>
                    </a:lnTo>
                    <a:lnTo>
                      <a:pt x="69" y="61"/>
                    </a:lnTo>
                    <a:lnTo>
                      <a:pt x="69" y="62"/>
                    </a:lnTo>
                    <a:lnTo>
                      <a:pt x="69" y="62"/>
                    </a:lnTo>
                    <a:lnTo>
                      <a:pt x="69" y="62"/>
                    </a:lnTo>
                    <a:lnTo>
                      <a:pt x="69" y="62"/>
                    </a:lnTo>
                    <a:lnTo>
                      <a:pt x="69" y="63"/>
                    </a:lnTo>
                    <a:lnTo>
                      <a:pt x="69" y="63"/>
                    </a:lnTo>
                    <a:lnTo>
                      <a:pt x="69" y="63"/>
                    </a:lnTo>
                    <a:lnTo>
                      <a:pt x="70" y="63"/>
                    </a:lnTo>
                    <a:lnTo>
                      <a:pt x="70" y="64"/>
                    </a:lnTo>
                    <a:lnTo>
                      <a:pt x="70" y="64"/>
                    </a:lnTo>
                    <a:lnTo>
                      <a:pt x="70" y="64"/>
                    </a:lnTo>
                    <a:lnTo>
                      <a:pt x="71" y="64"/>
                    </a:lnTo>
                    <a:lnTo>
                      <a:pt x="71" y="65"/>
                    </a:lnTo>
                    <a:lnTo>
                      <a:pt x="71" y="65"/>
                    </a:lnTo>
                    <a:lnTo>
                      <a:pt x="71" y="65"/>
                    </a:lnTo>
                    <a:lnTo>
                      <a:pt x="73" y="65"/>
                    </a:lnTo>
                    <a:lnTo>
                      <a:pt x="71" y="66"/>
                    </a:lnTo>
                    <a:lnTo>
                      <a:pt x="71" y="66"/>
                    </a:lnTo>
                    <a:lnTo>
                      <a:pt x="70" y="66"/>
                    </a:lnTo>
                    <a:lnTo>
                      <a:pt x="70" y="66"/>
                    </a:lnTo>
                    <a:lnTo>
                      <a:pt x="68" y="68"/>
                    </a:lnTo>
                    <a:lnTo>
                      <a:pt x="66" y="68"/>
                    </a:lnTo>
                    <a:lnTo>
                      <a:pt x="64" y="68"/>
                    </a:lnTo>
                    <a:lnTo>
                      <a:pt x="63" y="68"/>
                    </a:lnTo>
                    <a:lnTo>
                      <a:pt x="61" y="69"/>
                    </a:lnTo>
                    <a:lnTo>
                      <a:pt x="60" y="69"/>
                    </a:lnTo>
                    <a:lnTo>
                      <a:pt x="58" y="69"/>
                    </a:lnTo>
                    <a:lnTo>
                      <a:pt x="57" y="69"/>
                    </a:lnTo>
                    <a:lnTo>
                      <a:pt x="55" y="69"/>
                    </a:lnTo>
                    <a:lnTo>
                      <a:pt x="55" y="69"/>
                    </a:lnTo>
                    <a:lnTo>
                      <a:pt x="54" y="69"/>
                    </a:lnTo>
                    <a:lnTo>
                      <a:pt x="54" y="69"/>
                    </a:lnTo>
                    <a:lnTo>
                      <a:pt x="53" y="69"/>
                    </a:lnTo>
                    <a:lnTo>
                      <a:pt x="53" y="69"/>
                    </a:lnTo>
                    <a:lnTo>
                      <a:pt x="53" y="69"/>
                    </a:lnTo>
                    <a:lnTo>
                      <a:pt x="53" y="68"/>
                    </a:lnTo>
                    <a:lnTo>
                      <a:pt x="53" y="68"/>
                    </a:lnTo>
                    <a:lnTo>
                      <a:pt x="53" y="66"/>
                    </a:lnTo>
                    <a:lnTo>
                      <a:pt x="53" y="66"/>
                    </a:lnTo>
                    <a:lnTo>
                      <a:pt x="53" y="64"/>
                    </a:lnTo>
                    <a:lnTo>
                      <a:pt x="52" y="64"/>
                    </a:lnTo>
                    <a:lnTo>
                      <a:pt x="52" y="64"/>
                    </a:lnTo>
                    <a:lnTo>
                      <a:pt x="52" y="64"/>
                    </a:lnTo>
                    <a:lnTo>
                      <a:pt x="52" y="62"/>
                    </a:lnTo>
                    <a:lnTo>
                      <a:pt x="51" y="62"/>
                    </a:lnTo>
                    <a:lnTo>
                      <a:pt x="51" y="62"/>
                    </a:lnTo>
                    <a:lnTo>
                      <a:pt x="51" y="62"/>
                    </a:lnTo>
                    <a:lnTo>
                      <a:pt x="51" y="61"/>
                    </a:lnTo>
                    <a:lnTo>
                      <a:pt x="50" y="62"/>
                    </a:lnTo>
                    <a:lnTo>
                      <a:pt x="50" y="62"/>
                    </a:lnTo>
                    <a:lnTo>
                      <a:pt x="50" y="63"/>
                    </a:lnTo>
                    <a:lnTo>
                      <a:pt x="50" y="63"/>
                    </a:lnTo>
                    <a:lnTo>
                      <a:pt x="49" y="64"/>
                    </a:lnTo>
                    <a:lnTo>
                      <a:pt x="49" y="64"/>
                    </a:lnTo>
                    <a:lnTo>
                      <a:pt x="49" y="66"/>
                    </a:lnTo>
                    <a:lnTo>
                      <a:pt x="49" y="66"/>
                    </a:lnTo>
                    <a:lnTo>
                      <a:pt x="48" y="68"/>
                    </a:lnTo>
                    <a:lnTo>
                      <a:pt x="48" y="68"/>
                    </a:lnTo>
                    <a:lnTo>
                      <a:pt x="48" y="69"/>
                    </a:lnTo>
                    <a:lnTo>
                      <a:pt x="48" y="69"/>
                    </a:lnTo>
                    <a:lnTo>
                      <a:pt x="48" y="70"/>
                    </a:lnTo>
                    <a:lnTo>
                      <a:pt x="48" y="70"/>
                    </a:lnTo>
                    <a:lnTo>
                      <a:pt x="48" y="70"/>
                    </a:lnTo>
                    <a:lnTo>
                      <a:pt x="48" y="70"/>
                    </a:lnTo>
                    <a:lnTo>
                      <a:pt x="46" y="70"/>
                    </a:lnTo>
                    <a:lnTo>
                      <a:pt x="46" y="70"/>
                    </a:lnTo>
                    <a:lnTo>
                      <a:pt x="44" y="70"/>
                    </a:lnTo>
                    <a:lnTo>
                      <a:pt x="44" y="70"/>
                    </a:lnTo>
                    <a:lnTo>
                      <a:pt x="42" y="70"/>
                    </a:lnTo>
                    <a:lnTo>
                      <a:pt x="41" y="70"/>
                    </a:lnTo>
                    <a:lnTo>
                      <a:pt x="40" y="70"/>
                    </a:lnTo>
                    <a:lnTo>
                      <a:pt x="40" y="68"/>
                    </a:lnTo>
                    <a:lnTo>
                      <a:pt x="38" y="68"/>
                    </a:lnTo>
                    <a:lnTo>
                      <a:pt x="36" y="68"/>
                    </a:lnTo>
                    <a:lnTo>
                      <a:pt x="34" y="68"/>
                    </a:lnTo>
                    <a:lnTo>
                      <a:pt x="33" y="68"/>
                    </a:lnTo>
                    <a:lnTo>
                      <a:pt x="32" y="68"/>
                    </a:lnTo>
                    <a:lnTo>
                      <a:pt x="30" y="68"/>
                    </a:lnTo>
                    <a:lnTo>
                      <a:pt x="28" y="68"/>
                    </a:lnTo>
                    <a:lnTo>
                      <a:pt x="26" y="66"/>
                    </a:lnTo>
                    <a:lnTo>
                      <a:pt x="26" y="66"/>
                    </a:lnTo>
                  </a:path>
                </a:pathLst>
              </a:custGeom>
              <a:solidFill>
                <a:srgbClr val="001000"/>
              </a:solidFill>
              <a:ln w="9525">
                <a:noFill/>
                <a:round/>
                <a:headEnd type="none" w="med" len="med"/>
                <a:tailEnd type="none" w="med" len="med"/>
              </a:ln>
              <a:effectLst/>
            </p:spPr>
            <p:txBody>
              <a:bodyPr/>
              <a:lstStyle/>
              <a:p>
                <a:endParaRPr lang="en-US" dirty="0"/>
              </a:p>
            </p:txBody>
          </p:sp>
        </p:grpSp>
        <p:grpSp>
          <p:nvGrpSpPr>
            <p:cNvPr id="2085" name="Group 37"/>
            <p:cNvGrpSpPr>
              <a:grpSpLocks/>
            </p:cNvGrpSpPr>
            <p:nvPr/>
          </p:nvGrpSpPr>
          <p:grpSpPr bwMode="auto">
            <a:xfrm>
              <a:off x="1780" y="3971"/>
              <a:ext cx="88" cy="62"/>
              <a:chOff x="1780" y="3971"/>
              <a:chExt cx="88" cy="62"/>
            </a:xfrm>
          </p:grpSpPr>
          <p:sp>
            <p:nvSpPr>
              <p:cNvPr id="2080" name="Freeform 32"/>
              <p:cNvSpPr>
                <a:spLocks/>
              </p:cNvSpPr>
              <p:nvPr/>
            </p:nvSpPr>
            <p:spPr bwMode="auto">
              <a:xfrm>
                <a:off x="1780" y="3971"/>
                <a:ext cx="88" cy="53"/>
              </a:xfrm>
              <a:custGeom>
                <a:avLst/>
                <a:gdLst/>
                <a:ahLst/>
                <a:cxnLst>
                  <a:cxn ang="0">
                    <a:pos x="39" y="52"/>
                  </a:cxn>
                  <a:cxn ang="0">
                    <a:pos x="45" y="52"/>
                  </a:cxn>
                  <a:cxn ang="0">
                    <a:pos x="49" y="52"/>
                  </a:cxn>
                  <a:cxn ang="0">
                    <a:pos x="53" y="52"/>
                  </a:cxn>
                  <a:cxn ang="0">
                    <a:pos x="57" y="52"/>
                  </a:cxn>
                  <a:cxn ang="0">
                    <a:pos x="60" y="52"/>
                  </a:cxn>
                  <a:cxn ang="0">
                    <a:pos x="64" y="51"/>
                  </a:cxn>
                  <a:cxn ang="0">
                    <a:pos x="71" y="50"/>
                  </a:cxn>
                  <a:cxn ang="0">
                    <a:pos x="74" y="48"/>
                  </a:cxn>
                  <a:cxn ang="0">
                    <a:pos x="75" y="47"/>
                  </a:cxn>
                  <a:cxn ang="0">
                    <a:pos x="75" y="47"/>
                  </a:cxn>
                  <a:cxn ang="0">
                    <a:pos x="78" y="47"/>
                  </a:cxn>
                  <a:cxn ang="0">
                    <a:pos x="84" y="47"/>
                  </a:cxn>
                  <a:cxn ang="0">
                    <a:pos x="84" y="42"/>
                  </a:cxn>
                  <a:cxn ang="0">
                    <a:pos x="84" y="39"/>
                  </a:cxn>
                  <a:cxn ang="0">
                    <a:pos x="85" y="37"/>
                  </a:cxn>
                  <a:cxn ang="0">
                    <a:pos x="84" y="35"/>
                  </a:cxn>
                  <a:cxn ang="0">
                    <a:pos x="84" y="32"/>
                  </a:cxn>
                  <a:cxn ang="0">
                    <a:pos x="84" y="29"/>
                  </a:cxn>
                  <a:cxn ang="0">
                    <a:pos x="77" y="25"/>
                  </a:cxn>
                  <a:cxn ang="0">
                    <a:pos x="74" y="22"/>
                  </a:cxn>
                  <a:cxn ang="0">
                    <a:pos x="73" y="19"/>
                  </a:cxn>
                  <a:cxn ang="0">
                    <a:pos x="72" y="15"/>
                  </a:cxn>
                  <a:cxn ang="0">
                    <a:pos x="67" y="15"/>
                  </a:cxn>
                  <a:cxn ang="0">
                    <a:pos x="65" y="13"/>
                  </a:cxn>
                  <a:cxn ang="0">
                    <a:pos x="64" y="10"/>
                  </a:cxn>
                  <a:cxn ang="0">
                    <a:pos x="64" y="7"/>
                  </a:cxn>
                  <a:cxn ang="0">
                    <a:pos x="57" y="5"/>
                  </a:cxn>
                  <a:cxn ang="0">
                    <a:pos x="48" y="2"/>
                  </a:cxn>
                  <a:cxn ang="0">
                    <a:pos x="45" y="2"/>
                  </a:cxn>
                  <a:cxn ang="0">
                    <a:pos x="41" y="0"/>
                  </a:cxn>
                  <a:cxn ang="0">
                    <a:pos x="37" y="0"/>
                  </a:cxn>
                  <a:cxn ang="0">
                    <a:pos x="31" y="0"/>
                  </a:cxn>
                  <a:cxn ang="0">
                    <a:pos x="28" y="2"/>
                  </a:cxn>
                  <a:cxn ang="0">
                    <a:pos x="25" y="5"/>
                  </a:cxn>
                  <a:cxn ang="0">
                    <a:pos x="20" y="6"/>
                  </a:cxn>
                  <a:cxn ang="0">
                    <a:pos x="15" y="8"/>
                  </a:cxn>
                  <a:cxn ang="0">
                    <a:pos x="15" y="14"/>
                  </a:cxn>
                  <a:cxn ang="0">
                    <a:pos x="12" y="17"/>
                  </a:cxn>
                  <a:cxn ang="0">
                    <a:pos x="12" y="19"/>
                  </a:cxn>
                  <a:cxn ang="0">
                    <a:pos x="10" y="21"/>
                  </a:cxn>
                  <a:cxn ang="0">
                    <a:pos x="9" y="22"/>
                  </a:cxn>
                  <a:cxn ang="0">
                    <a:pos x="7" y="23"/>
                  </a:cxn>
                  <a:cxn ang="0">
                    <a:pos x="5" y="25"/>
                  </a:cxn>
                  <a:cxn ang="0">
                    <a:pos x="3" y="29"/>
                  </a:cxn>
                  <a:cxn ang="0">
                    <a:pos x="3" y="33"/>
                  </a:cxn>
                  <a:cxn ang="0">
                    <a:pos x="2" y="36"/>
                  </a:cxn>
                  <a:cxn ang="0">
                    <a:pos x="0" y="37"/>
                  </a:cxn>
                  <a:cxn ang="0">
                    <a:pos x="0" y="40"/>
                  </a:cxn>
                  <a:cxn ang="0">
                    <a:pos x="3" y="41"/>
                  </a:cxn>
                  <a:cxn ang="0">
                    <a:pos x="4" y="42"/>
                  </a:cxn>
                  <a:cxn ang="0">
                    <a:pos x="7" y="45"/>
                  </a:cxn>
                  <a:cxn ang="0">
                    <a:pos x="7" y="48"/>
                  </a:cxn>
                  <a:cxn ang="0">
                    <a:pos x="10" y="48"/>
                  </a:cxn>
                  <a:cxn ang="0">
                    <a:pos x="14" y="50"/>
                  </a:cxn>
                  <a:cxn ang="0">
                    <a:pos x="24" y="51"/>
                  </a:cxn>
                  <a:cxn ang="0">
                    <a:pos x="26" y="51"/>
                  </a:cxn>
                  <a:cxn ang="0">
                    <a:pos x="28" y="52"/>
                  </a:cxn>
                  <a:cxn ang="0">
                    <a:pos x="32" y="52"/>
                  </a:cxn>
                </a:cxnLst>
                <a:rect l="0" t="0" r="r" b="b"/>
                <a:pathLst>
                  <a:path w="88" h="53">
                    <a:moveTo>
                      <a:pt x="36" y="52"/>
                    </a:moveTo>
                    <a:lnTo>
                      <a:pt x="36" y="52"/>
                    </a:lnTo>
                    <a:lnTo>
                      <a:pt x="36" y="52"/>
                    </a:lnTo>
                    <a:lnTo>
                      <a:pt x="36" y="52"/>
                    </a:lnTo>
                    <a:lnTo>
                      <a:pt x="36" y="52"/>
                    </a:lnTo>
                    <a:lnTo>
                      <a:pt x="36" y="52"/>
                    </a:lnTo>
                    <a:lnTo>
                      <a:pt x="37" y="52"/>
                    </a:lnTo>
                    <a:lnTo>
                      <a:pt x="37" y="52"/>
                    </a:lnTo>
                    <a:lnTo>
                      <a:pt x="39" y="52"/>
                    </a:lnTo>
                    <a:lnTo>
                      <a:pt x="39" y="52"/>
                    </a:lnTo>
                    <a:lnTo>
                      <a:pt x="40" y="52"/>
                    </a:lnTo>
                    <a:lnTo>
                      <a:pt x="40" y="52"/>
                    </a:lnTo>
                    <a:lnTo>
                      <a:pt x="42" y="52"/>
                    </a:lnTo>
                    <a:lnTo>
                      <a:pt x="42" y="52"/>
                    </a:lnTo>
                    <a:lnTo>
                      <a:pt x="43" y="52"/>
                    </a:lnTo>
                    <a:lnTo>
                      <a:pt x="43" y="52"/>
                    </a:lnTo>
                    <a:lnTo>
                      <a:pt x="45" y="52"/>
                    </a:lnTo>
                    <a:lnTo>
                      <a:pt x="45" y="52"/>
                    </a:lnTo>
                    <a:lnTo>
                      <a:pt x="45" y="52"/>
                    </a:lnTo>
                    <a:lnTo>
                      <a:pt x="45" y="52"/>
                    </a:lnTo>
                    <a:lnTo>
                      <a:pt x="45" y="52"/>
                    </a:lnTo>
                    <a:lnTo>
                      <a:pt x="45" y="52"/>
                    </a:lnTo>
                    <a:lnTo>
                      <a:pt x="45" y="52"/>
                    </a:lnTo>
                    <a:lnTo>
                      <a:pt x="45" y="52"/>
                    </a:lnTo>
                    <a:lnTo>
                      <a:pt x="47" y="52"/>
                    </a:lnTo>
                    <a:lnTo>
                      <a:pt x="47" y="52"/>
                    </a:lnTo>
                    <a:lnTo>
                      <a:pt x="47" y="52"/>
                    </a:lnTo>
                    <a:lnTo>
                      <a:pt x="47" y="52"/>
                    </a:lnTo>
                    <a:lnTo>
                      <a:pt x="49" y="52"/>
                    </a:lnTo>
                    <a:lnTo>
                      <a:pt x="49" y="52"/>
                    </a:lnTo>
                    <a:lnTo>
                      <a:pt x="51" y="52"/>
                    </a:lnTo>
                    <a:lnTo>
                      <a:pt x="51" y="52"/>
                    </a:lnTo>
                    <a:lnTo>
                      <a:pt x="53" y="51"/>
                    </a:lnTo>
                    <a:lnTo>
                      <a:pt x="53" y="52"/>
                    </a:lnTo>
                    <a:lnTo>
                      <a:pt x="53" y="52"/>
                    </a:lnTo>
                    <a:lnTo>
                      <a:pt x="53" y="52"/>
                    </a:lnTo>
                    <a:lnTo>
                      <a:pt x="53" y="52"/>
                    </a:lnTo>
                    <a:lnTo>
                      <a:pt x="53" y="52"/>
                    </a:lnTo>
                    <a:lnTo>
                      <a:pt x="53" y="52"/>
                    </a:lnTo>
                    <a:lnTo>
                      <a:pt x="53" y="52"/>
                    </a:lnTo>
                    <a:lnTo>
                      <a:pt x="54" y="52"/>
                    </a:lnTo>
                    <a:lnTo>
                      <a:pt x="54" y="52"/>
                    </a:lnTo>
                    <a:lnTo>
                      <a:pt x="54" y="52"/>
                    </a:lnTo>
                    <a:lnTo>
                      <a:pt x="54" y="52"/>
                    </a:lnTo>
                    <a:lnTo>
                      <a:pt x="56" y="52"/>
                    </a:lnTo>
                    <a:lnTo>
                      <a:pt x="56" y="52"/>
                    </a:lnTo>
                    <a:lnTo>
                      <a:pt x="56" y="52"/>
                    </a:lnTo>
                    <a:lnTo>
                      <a:pt x="56" y="52"/>
                    </a:lnTo>
                    <a:lnTo>
                      <a:pt x="57" y="52"/>
                    </a:lnTo>
                    <a:lnTo>
                      <a:pt x="57" y="52"/>
                    </a:lnTo>
                    <a:lnTo>
                      <a:pt x="57" y="52"/>
                    </a:lnTo>
                    <a:lnTo>
                      <a:pt x="57" y="52"/>
                    </a:lnTo>
                    <a:lnTo>
                      <a:pt x="58" y="52"/>
                    </a:lnTo>
                    <a:lnTo>
                      <a:pt x="58" y="52"/>
                    </a:lnTo>
                    <a:lnTo>
                      <a:pt x="58" y="52"/>
                    </a:lnTo>
                    <a:lnTo>
                      <a:pt x="58" y="52"/>
                    </a:lnTo>
                    <a:lnTo>
                      <a:pt x="60" y="52"/>
                    </a:lnTo>
                    <a:lnTo>
                      <a:pt x="60" y="52"/>
                    </a:lnTo>
                    <a:lnTo>
                      <a:pt x="60" y="52"/>
                    </a:lnTo>
                    <a:lnTo>
                      <a:pt x="60" y="52"/>
                    </a:lnTo>
                    <a:lnTo>
                      <a:pt x="62" y="52"/>
                    </a:lnTo>
                    <a:lnTo>
                      <a:pt x="62" y="52"/>
                    </a:lnTo>
                    <a:lnTo>
                      <a:pt x="62" y="52"/>
                    </a:lnTo>
                    <a:lnTo>
                      <a:pt x="62" y="52"/>
                    </a:lnTo>
                    <a:lnTo>
                      <a:pt x="64" y="51"/>
                    </a:lnTo>
                    <a:lnTo>
                      <a:pt x="64" y="51"/>
                    </a:lnTo>
                    <a:lnTo>
                      <a:pt x="64" y="51"/>
                    </a:lnTo>
                    <a:lnTo>
                      <a:pt x="64" y="51"/>
                    </a:lnTo>
                    <a:lnTo>
                      <a:pt x="64" y="51"/>
                    </a:lnTo>
                    <a:lnTo>
                      <a:pt x="64" y="51"/>
                    </a:lnTo>
                    <a:lnTo>
                      <a:pt x="66" y="51"/>
                    </a:lnTo>
                    <a:lnTo>
                      <a:pt x="66" y="51"/>
                    </a:lnTo>
                    <a:lnTo>
                      <a:pt x="67" y="51"/>
                    </a:lnTo>
                    <a:lnTo>
                      <a:pt x="67" y="51"/>
                    </a:lnTo>
                    <a:lnTo>
                      <a:pt x="68" y="51"/>
                    </a:lnTo>
                    <a:lnTo>
                      <a:pt x="68" y="51"/>
                    </a:lnTo>
                    <a:lnTo>
                      <a:pt x="70" y="50"/>
                    </a:lnTo>
                    <a:lnTo>
                      <a:pt x="70" y="50"/>
                    </a:lnTo>
                    <a:lnTo>
                      <a:pt x="71" y="50"/>
                    </a:lnTo>
                    <a:lnTo>
                      <a:pt x="71" y="50"/>
                    </a:lnTo>
                    <a:lnTo>
                      <a:pt x="72" y="48"/>
                    </a:lnTo>
                    <a:lnTo>
                      <a:pt x="72" y="48"/>
                    </a:lnTo>
                    <a:lnTo>
                      <a:pt x="72" y="48"/>
                    </a:lnTo>
                    <a:lnTo>
                      <a:pt x="72" y="48"/>
                    </a:lnTo>
                    <a:lnTo>
                      <a:pt x="72" y="48"/>
                    </a:lnTo>
                    <a:lnTo>
                      <a:pt x="72" y="48"/>
                    </a:lnTo>
                    <a:lnTo>
                      <a:pt x="72" y="48"/>
                    </a:lnTo>
                    <a:lnTo>
                      <a:pt x="72" y="48"/>
                    </a:lnTo>
                    <a:lnTo>
                      <a:pt x="74" y="48"/>
                    </a:lnTo>
                    <a:lnTo>
                      <a:pt x="74" y="48"/>
                    </a:lnTo>
                    <a:lnTo>
                      <a:pt x="74" y="48"/>
                    </a:lnTo>
                    <a:lnTo>
                      <a:pt x="74" y="48"/>
                    </a:lnTo>
                    <a:lnTo>
                      <a:pt x="74" y="48"/>
                    </a:lnTo>
                    <a:lnTo>
                      <a:pt x="74" y="48"/>
                    </a:lnTo>
                    <a:lnTo>
                      <a:pt x="74" y="48"/>
                    </a:lnTo>
                    <a:lnTo>
                      <a:pt x="74" y="48"/>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5" y="47"/>
                    </a:lnTo>
                    <a:lnTo>
                      <a:pt x="77" y="47"/>
                    </a:lnTo>
                    <a:lnTo>
                      <a:pt x="77" y="47"/>
                    </a:lnTo>
                    <a:lnTo>
                      <a:pt x="77" y="47"/>
                    </a:lnTo>
                    <a:lnTo>
                      <a:pt x="77" y="47"/>
                    </a:lnTo>
                    <a:lnTo>
                      <a:pt x="77" y="47"/>
                    </a:lnTo>
                    <a:lnTo>
                      <a:pt x="77" y="47"/>
                    </a:lnTo>
                    <a:lnTo>
                      <a:pt x="78" y="47"/>
                    </a:lnTo>
                    <a:lnTo>
                      <a:pt x="78" y="47"/>
                    </a:lnTo>
                    <a:lnTo>
                      <a:pt x="80" y="47"/>
                    </a:lnTo>
                    <a:lnTo>
                      <a:pt x="80" y="47"/>
                    </a:lnTo>
                    <a:lnTo>
                      <a:pt x="80" y="47"/>
                    </a:lnTo>
                    <a:lnTo>
                      <a:pt x="80" y="47"/>
                    </a:lnTo>
                    <a:lnTo>
                      <a:pt x="82" y="47"/>
                    </a:lnTo>
                    <a:lnTo>
                      <a:pt x="82" y="47"/>
                    </a:lnTo>
                    <a:lnTo>
                      <a:pt x="83" y="47"/>
                    </a:lnTo>
                    <a:lnTo>
                      <a:pt x="83" y="47"/>
                    </a:lnTo>
                    <a:lnTo>
                      <a:pt x="84" y="47"/>
                    </a:lnTo>
                    <a:lnTo>
                      <a:pt x="84" y="47"/>
                    </a:lnTo>
                    <a:lnTo>
                      <a:pt x="84" y="47"/>
                    </a:lnTo>
                    <a:lnTo>
                      <a:pt x="84" y="47"/>
                    </a:lnTo>
                    <a:lnTo>
                      <a:pt x="84" y="45"/>
                    </a:lnTo>
                    <a:lnTo>
                      <a:pt x="84" y="45"/>
                    </a:lnTo>
                    <a:lnTo>
                      <a:pt x="84" y="44"/>
                    </a:lnTo>
                    <a:lnTo>
                      <a:pt x="84" y="44"/>
                    </a:lnTo>
                    <a:lnTo>
                      <a:pt x="84" y="42"/>
                    </a:lnTo>
                    <a:lnTo>
                      <a:pt x="84" y="42"/>
                    </a:lnTo>
                    <a:lnTo>
                      <a:pt x="84" y="42"/>
                    </a:lnTo>
                    <a:lnTo>
                      <a:pt x="84" y="42"/>
                    </a:lnTo>
                    <a:lnTo>
                      <a:pt x="84" y="41"/>
                    </a:lnTo>
                    <a:lnTo>
                      <a:pt x="84" y="41"/>
                    </a:lnTo>
                    <a:lnTo>
                      <a:pt x="84" y="41"/>
                    </a:lnTo>
                    <a:lnTo>
                      <a:pt x="84" y="41"/>
                    </a:lnTo>
                    <a:lnTo>
                      <a:pt x="84" y="40"/>
                    </a:lnTo>
                    <a:lnTo>
                      <a:pt x="84" y="40"/>
                    </a:lnTo>
                    <a:lnTo>
                      <a:pt x="84" y="40"/>
                    </a:lnTo>
                    <a:lnTo>
                      <a:pt x="84" y="40"/>
                    </a:lnTo>
                    <a:lnTo>
                      <a:pt x="84" y="39"/>
                    </a:lnTo>
                    <a:lnTo>
                      <a:pt x="84" y="39"/>
                    </a:lnTo>
                    <a:lnTo>
                      <a:pt x="84" y="39"/>
                    </a:lnTo>
                    <a:lnTo>
                      <a:pt x="84" y="39"/>
                    </a:lnTo>
                    <a:lnTo>
                      <a:pt x="85" y="37"/>
                    </a:lnTo>
                    <a:lnTo>
                      <a:pt x="85" y="37"/>
                    </a:lnTo>
                    <a:lnTo>
                      <a:pt x="85" y="37"/>
                    </a:lnTo>
                    <a:lnTo>
                      <a:pt x="85" y="37"/>
                    </a:lnTo>
                    <a:lnTo>
                      <a:pt x="85" y="37"/>
                    </a:lnTo>
                    <a:lnTo>
                      <a:pt x="85" y="37"/>
                    </a:lnTo>
                    <a:lnTo>
                      <a:pt x="85" y="37"/>
                    </a:lnTo>
                    <a:lnTo>
                      <a:pt x="85" y="37"/>
                    </a:lnTo>
                    <a:lnTo>
                      <a:pt x="87" y="36"/>
                    </a:lnTo>
                    <a:lnTo>
                      <a:pt x="86" y="36"/>
                    </a:lnTo>
                    <a:lnTo>
                      <a:pt x="86" y="36"/>
                    </a:lnTo>
                    <a:lnTo>
                      <a:pt x="86" y="36"/>
                    </a:lnTo>
                    <a:lnTo>
                      <a:pt x="86" y="36"/>
                    </a:lnTo>
                    <a:lnTo>
                      <a:pt x="85" y="36"/>
                    </a:lnTo>
                    <a:lnTo>
                      <a:pt x="85" y="36"/>
                    </a:lnTo>
                    <a:lnTo>
                      <a:pt x="85" y="36"/>
                    </a:lnTo>
                    <a:lnTo>
                      <a:pt x="85" y="35"/>
                    </a:lnTo>
                    <a:lnTo>
                      <a:pt x="84" y="35"/>
                    </a:lnTo>
                    <a:lnTo>
                      <a:pt x="84" y="35"/>
                    </a:lnTo>
                    <a:lnTo>
                      <a:pt x="84" y="35"/>
                    </a:lnTo>
                    <a:lnTo>
                      <a:pt x="84" y="33"/>
                    </a:lnTo>
                    <a:lnTo>
                      <a:pt x="84" y="33"/>
                    </a:lnTo>
                    <a:lnTo>
                      <a:pt x="84" y="33"/>
                    </a:lnTo>
                    <a:lnTo>
                      <a:pt x="84" y="33"/>
                    </a:lnTo>
                    <a:lnTo>
                      <a:pt x="84" y="32"/>
                    </a:lnTo>
                    <a:lnTo>
                      <a:pt x="84" y="32"/>
                    </a:lnTo>
                    <a:lnTo>
                      <a:pt x="84" y="32"/>
                    </a:lnTo>
                    <a:lnTo>
                      <a:pt x="84" y="32"/>
                    </a:lnTo>
                    <a:lnTo>
                      <a:pt x="84" y="32"/>
                    </a:lnTo>
                    <a:lnTo>
                      <a:pt x="84" y="32"/>
                    </a:lnTo>
                    <a:lnTo>
                      <a:pt x="84" y="32"/>
                    </a:lnTo>
                    <a:lnTo>
                      <a:pt x="84" y="32"/>
                    </a:lnTo>
                    <a:lnTo>
                      <a:pt x="84" y="30"/>
                    </a:lnTo>
                    <a:lnTo>
                      <a:pt x="84" y="30"/>
                    </a:lnTo>
                    <a:lnTo>
                      <a:pt x="84" y="30"/>
                    </a:lnTo>
                    <a:lnTo>
                      <a:pt x="84" y="30"/>
                    </a:lnTo>
                    <a:lnTo>
                      <a:pt x="84" y="29"/>
                    </a:lnTo>
                    <a:lnTo>
                      <a:pt x="84" y="29"/>
                    </a:lnTo>
                    <a:lnTo>
                      <a:pt x="84" y="28"/>
                    </a:lnTo>
                    <a:lnTo>
                      <a:pt x="84" y="28"/>
                    </a:lnTo>
                    <a:lnTo>
                      <a:pt x="84" y="26"/>
                    </a:lnTo>
                    <a:lnTo>
                      <a:pt x="82" y="26"/>
                    </a:lnTo>
                    <a:lnTo>
                      <a:pt x="82" y="26"/>
                    </a:lnTo>
                    <a:lnTo>
                      <a:pt x="80" y="26"/>
                    </a:lnTo>
                    <a:lnTo>
                      <a:pt x="80" y="25"/>
                    </a:lnTo>
                    <a:lnTo>
                      <a:pt x="78" y="25"/>
                    </a:lnTo>
                    <a:lnTo>
                      <a:pt x="78" y="25"/>
                    </a:lnTo>
                    <a:lnTo>
                      <a:pt x="77" y="25"/>
                    </a:lnTo>
                    <a:lnTo>
                      <a:pt x="77" y="23"/>
                    </a:lnTo>
                    <a:lnTo>
                      <a:pt x="75" y="23"/>
                    </a:lnTo>
                    <a:lnTo>
                      <a:pt x="75" y="23"/>
                    </a:lnTo>
                    <a:lnTo>
                      <a:pt x="75" y="23"/>
                    </a:lnTo>
                    <a:lnTo>
                      <a:pt x="75" y="23"/>
                    </a:lnTo>
                    <a:lnTo>
                      <a:pt x="75" y="23"/>
                    </a:lnTo>
                    <a:lnTo>
                      <a:pt x="75" y="23"/>
                    </a:lnTo>
                    <a:lnTo>
                      <a:pt x="75" y="23"/>
                    </a:lnTo>
                    <a:lnTo>
                      <a:pt x="75" y="22"/>
                    </a:lnTo>
                    <a:lnTo>
                      <a:pt x="74" y="22"/>
                    </a:lnTo>
                    <a:lnTo>
                      <a:pt x="74" y="22"/>
                    </a:lnTo>
                    <a:lnTo>
                      <a:pt x="74" y="22"/>
                    </a:lnTo>
                    <a:lnTo>
                      <a:pt x="74" y="20"/>
                    </a:lnTo>
                    <a:lnTo>
                      <a:pt x="74" y="20"/>
                    </a:lnTo>
                    <a:lnTo>
                      <a:pt x="74" y="20"/>
                    </a:lnTo>
                    <a:lnTo>
                      <a:pt x="74" y="20"/>
                    </a:lnTo>
                    <a:lnTo>
                      <a:pt x="74" y="19"/>
                    </a:lnTo>
                    <a:lnTo>
                      <a:pt x="73" y="19"/>
                    </a:lnTo>
                    <a:lnTo>
                      <a:pt x="73" y="19"/>
                    </a:lnTo>
                    <a:lnTo>
                      <a:pt x="73" y="19"/>
                    </a:lnTo>
                    <a:lnTo>
                      <a:pt x="73" y="17"/>
                    </a:lnTo>
                    <a:lnTo>
                      <a:pt x="72" y="17"/>
                    </a:lnTo>
                    <a:lnTo>
                      <a:pt x="72" y="17"/>
                    </a:lnTo>
                    <a:lnTo>
                      <a:pt x="72" y="17"/>
                    </a:lnTo>
                    <a:lnTo>
                      <a:pt x="72" y="15"/>
                    </a:lnTo>
                    <a:lnTo>
                      <a:pt x="72" y="15"/>
                    </a:lnTo>
                    <a:lnTo>
                      <a:pt x="72" y="15"/>
                    </a:lnTo>
                    <a:lnTo>
                      <a:pt x="72" y="15"/>
                    </a:lnTo>
                    <a:lnTo>
                      <a:pt x="72" y="15"/>
                    </a:lnTo>
                    <a:lnTo>
                      <a:pt x="72" y="15"/>
                    </a:lnTo>
                    <a:lnTo>
                      <a:pt x="72" y="15"/>
                    </a:lnTo>
                    <a:lnTo>
                      <a:pt x="72" y="15"/>
                    </a:lnTo>
                    <a:lnTo>
                      <a:pt x="72" y="15"/>
                    </a:lnTo>
                    <a:lnTo>
                      <a:pt x="70" y="15"/>
                    </a:lnTo>
                    <a:lnTo>
                      <a:pt x="70" y="15"/>
                    </a:lnTo>
                    <a:lnTo>
                      <a:pt x="70" y="15"/>
                    </a:lnTo>
                    <a:lnTo>
                      <a:pt x="70" y="15"/>
                    </a:lnTo>
                    <a:lnTo>
                      <a:pt x="68" y="15"/>
                    </a:lnTo>
                    <a:lnTo>
                      <a:pt x="68" y="15"/>
                    </a:lnTo>
                    <a:lnTo>
                      <a:pt x="67" y="15"/>
                    </a:lnTo>
                    <a:lnTo>
                      <a:pt x="67" y="14"/>
                    </a:lnTo>
                    <a:lnTo>
                      <a:pt x="66" y="14"/>
                    </a:lnTo>
                    <a:lnTo>
                      <a:pt x="66" y="14"/>
                    </a:lnTo>
                    <a:lnTo>
                      <a:pt x="65" y="14"/>
                    </a:lnTo>
                    <a:lnTo>
                      <a:pt x="65" y="14"/>
                    </a:lnTo>
                    <a:lnTo>
                      <a:pt x="65" y="14"/>
                    </a:lnTo>
                    <a:lnTo>
                      <a:pt x="65" y="14"/>
                    </a:lnTo>
                    <a:lnTo>
                      <a:pt x="65" y="14"/>
                    </a:lnTo>
                    <a:lnTo>
                      <a:pt x="65" y="13"/>
                    </a:lnTo>
                    <a:lnTo>
                      <a:pt x="65" y="13"/>
                    </a:lnTo>
                    <a:lnTo>
                      <a:pt x="65" y="13"/>
                    </a:lnTo>
                    <a:lnTo>
                      <a:pt x="65" y="13"/>
                    </a:lnTo>
                    <a:lnTo>
                      <a:pt x="65" y="12"/>
                    </a:lnTo>
                    <a:lnTo>
                      <a:pt x="65" y="12"/>
                    </a:lnTo>
                    <a:lnTo>
                      <a:pt x="65" y="12"/>
                    </a:lnTo>
                    <a:lnTo>
                      <a:pt x="65" y="12"/>
                    </a:lnTo>
                    <a:lnTo>
                      <a:pt x="66" y="10"/>
                    </a:lnTo>
                    <a:lnTo>
                      <a:pt x="64" y="10"/>
                    </a:lnTo>
                    <a:lnTo>
                      <a:pt x="64" y="10"/>
                    </a:lnTo>
                    <a:lnTo>
                      <a:pt x="64" y="10"/>
                    </a:lnTo>
                    <a:lnTo>
                      <a:pt x="64" y="10"/>
                    </a:lnTo>
                    <a:lnTo>
                      <a:pt x="64" y="10"/>
                    </a:lnTo>
                    <a:lnTo>
                      <a:pt x="64" y="10"/>
                    </a:lnTo>
                    <a:lnTo>
                      <a:pt x="64" y="10"/>
                    </a:lnTo>
                    <a:lnTo>
                      <a:pt x="64" y="9"/>
                    </a:lnTo>
                    <a:lnTo>
                      <a:pt x="64" y="9"/>
                    </a:lnTo>
                    <a:lnTo>
                      <a:pt x="64" y="9"/>
                    </a:lnTo>
                    <a:lnTo>
                      <a:pt x="64" y="9"/>
                    </a:lnTo>
                    <a:lnTo>
                      <a:pt x="64" y="7"/>
                    </a:lnTo>
                    <a:lnTo>
                      <a:pt x="64" y="7"/>
                    </a:lnTo>
                    <a:lnTo>
                      <a:pt x="64" y="7"/>
                    </a:lnTo>
                    <a:lnTo>
                      <a:pt x="64" y="7"/>
                    </a:lnTo>
                    <a:lnTo>
                      <a:pt x="64" y="5"/>
                    </a:lnTo>
                    <a:lnTo>
                      <a:pt x="62" y="5"/>
                    </a:lnTo>
                    <a:lnTo>
                      <a:pt x="62" y="5"/>
                    </a:lnTo>
                    <a:lnTo>
                      <a:pt x="61" y="5"/>
                    </a:lnTo>
                    <a:lnTo>
                      <a:pt x="61" y="5"/>
                    </a:lnTo>
                    <a:lnTo>
                      <a:pt x="59" y="5"/>
                    </a:lnTo>
                    <a:lnTo>
                      <a:pt x="59" y="5"/>
                    </a:lnTo>
                    <a:lnTo>
                      <a:pt x="57" y="5"/>
                    </a:lnTo>
                    <a:lnTo>
                      <a:pt x="57" y="4"/>
                    </a:lnTo>
                    <a:lnTo>
                      <a:pt x="56" y="4"/>
                    </a:lnTo>
                    <a:lnTo>
                      <a:pt x="54" y="4"/>
                    </a:lnTo>
                    <a:lnTo>
                      <a:pt x="52" y="4"/>
                    </a:lnTo>
                    <a:lnTo>
                      <a:pt x="52" y="3"/>
                    </a:lnTo>
                    <a:lnTo>
                      <a:pt x="50" y="3"/>
                    </a:lnTo>
                    <a:lnTo>
                      <a:pt x="50" y="3"/>
                    </a:lnTo>
                    <a:lnTo>
                      <a:pt x="49" y="3"/>
                    </a:lnTo>
                    <a:lnTo>
                      <a:pt x="49" y="2"/>
                    </a:lnTo>
                    <a:lnTo>
                      <a:pt x="48" y="2"/>
                    </a:lnTo>
                    <a:lnTo>
                      <a:pt x="48" y="2"/>
                    </a:lnTo>
                    <a:lnTo>
                      <a:pt x="48" y="2"/>
                    </a:lnTo>
                    <a:lnTo>
                      <a:pt x="48" y="2"/>
                    </a:lnTo>
                    <a:lnTo>
                      <a:pt x="47" y="2"/>
                    </a:lnTo>
                    <a:lnTo>
                      <a:pt x="47" y="2"/>
                    </a:lnTo>
                    <a:lnTo>
                      <a:pt x="47" y="2"/>
                    </a:lnTo>
                    <a:lnTo>
                      <a:pt x="47" y="2"/>
                    </a:lnTo>
                    <a:lnTo>
                      <a:pt x="45" y="2"/>
                    </a:lnTo>
                    <a:lnTo>
                      <a:pt x="45" y="2"/>
                    </a:lnTo>
                    <a:lnTo>
                      <a:pt x="45" y="2"/>
                    </a:lnTo>
                    <a:lnTo>
                      <a:pt x="45" y="2"/>
                    </a:lnTo>
                    <a:lnTo>
                      <a:pt x="44" y="2"/>
                    </a:lnTo>
                    <a:lnTo>
                      <a:pt x="44" y="2"/>
                    </a:lnTo>
                    <a:lnTo>
                      <a:pt x="44" y="2"/>
                    </a:lnTo>
                    <a:lnTo>
                      <a:pt x="44" y="0"/>
                    </a:lnTo>
                    <a:lnTo>
                      <a:pt x="42" y="0"/>
                    </a:lnTo>
                    <a:lnTo>
                      <a:pt x="42" y="0"/>
                    </a:lnTo>
                    <a:lnTo>
                      <a:pt x="42" y="0"/>
                    </a:lnTo>
                    <a:lnTo>
                      <a:pt x="42" y="0"/>
                    </a:lnTo>
                    <a:lnTo>
                      <a:pt x="41" y="0"/>
                    </a:lnTo>
                    <a:lnTo>
                      <a:pt x="41" y="0"/>
                    </a:lnTo>
                    <a:lnTo>
                      <a:pt x="41" y="0"/>
                    </a:lnTo>
                    <a:lnTo>
                      <a:pt x="41" y="0"/>
                    </a:lnTo>
                    <a:lnTo>
                      <a:pt x="40" y="0"/>
                    </a:lnTo>
                    <a:lnTo>
                      <a:pt x="40" y="0"/>
                    </a:lnTo>
                    <a:lnTo>
                      <a:pt x="40" y="0"/>
                    </a:lnTo>
                    <a:lnTo>
                      <a:pt x="40" y="0"/>
                    </a:lnTo>
                    <a:lnTo>
                      <a:pt x="38" y="0"/>
                    </a:lnTo>
                    <a:lnTo>
                      <a:pt x="38" y="0"/>
                    </a:lnTo>
                    <a:lnTo>
                      <a:pt x="37" y="0"/>
                    </a:lnTo>
                    <a:lnTo>
                      <a:pt x="37" y="0"/>
                    </a:lnTo>
                    <a:lnTo>
                      <a:pt x="36" y="0"/>
                    </a:lnTo>
                    <a:lnTo>
                      <a:pt x="36" y="0"/>
                    </a:lnTo>
                    <a:lnTo>
                      <a:pt x="35" y="0"/>
                    </a:lnTo>
                    <a:lnTo>
                      <a:pt x="35" y="0"/>
                    </a:lnTo>
                    <a:lnTo>
                      <a:pt x="33" y="0"/>
                    </a:lnTo>
                    <a:lnTo>
                      <a:pt x="33" y="0"/>
                    </a:lnTo>
                    <a:lnTo>
                      <a:pt x="33" y="0"/>
                    </a:lnTo>
                    <a:lnTo>
                      <a:pt x="33" y="0"/>
                    </a:lnTo>
                    <a:lnTo>
                      <a:pt x="31" y="0"/>
                    </a:lnTo>
                    <a:lnTo>
                      <a:pt x="31" y="0"/>
                    </a:lnTo>
                    <a:lnTo>
                      <a:pt x="31" y="0"/>
                    </a:lnTo>
                    <a:lnTo>
                      <a:pt x="31" y="0"/>
                    </a:lnTo>
                    <a:lnTo>
                      <a:pt x="30" y="0"/>
                    </a:lnTo>
                    <a:lnTo>
                      <a:pt x="30" y="0"/>
                    </a:lnTo>
                    <a:lnTo>
                      <a:pt x="30" y="0"/>
                    </a:lnTo>
                    <a:lnTo>
                      <a:pt x="30" y="0"/>
                    </a:lnTo>
                    <a:lnTo>
                      <a:pt x="28" y="2"/>
                    </a:lnTo>
                    <a:lnTo>
                      <a:pt x="28" y="2"/>
                    </a:lnTo>
                    <a:lnTo>
                      <a:pt x="28" y="2"/>
                    </a:lnTo>
                    <a:lnTo>
                      <a:pt x="28" y="2"/>
                    </a:lnTo>
                    <a:lnTo>
                      <a:pt x="27" y="3"/>
                    </a:lnTo>
                    <a:lnTo>
                      <a:pt x="27" y="3"/>
                    </a:lnTo>
                    <a:lnTo>
                      <a:pt x="27" y="3"/>
                    </a:lnTo>
                    <a:lnTo>
                      <a:pt x="27" y="3"/>
                    </a:lnTo>
                    <a:lnTo>
                      <a:pt x="26" y="5"/>
                    </a:lnTo>
                    <a:lnTo>
                      <a:pt x="26" y="5"/>
                    </a:lnTo>
                    <a:lnTo>
                      <a:pt x="26" y="5"/>
                    </a:lnTo>
                    <a:lnTo>
                      <a:pt x="26" y="5"/>
                    </a:lnTo>
                    <a:lnTo>
                      <a:pt x="25" y="5"/>
                    </a:lnTo>
                    <a:lnTo>
                      <a:pt x="25" y="5"/>
                    </a:lnTo>
                    <a:lnTo>
                      <a:pt x="25" y="5"/>
                    </a:lnTo>
                    <a:lnTo>
                      <a:pt x="25" y="5"/>
                    </a:lnTo>
                    <a:lnTo>
                      <a:pt x="23" y="6"/>
                    </a:lnTo>
                    <a:lnTo>
                      <a:pt x="23" y="6"/>
                    </a:lnTo>
                    <a:lnTo>
                      <a:pt x="22" y="6"/>
                    </a:lnTo>
                    <a:lnTo>
                      <a:pt x="22" y="6"/>
                    </a:lnTo>
                    <a:lnTo>
                      <a:pt x="20" y="6"/>
                    </a:lnTo>
                    <a:lnTo>
                      <a:pt x="20" y="6"/>
                    </a:lnTo>
                    <a:lnTo>
                      <a:pt x="20" y="6"/>
                    </a:lnTo>
                    <a:lnTo>
                      <a:pt x="20" y="6"/>
                    </a:lnTo>
                    <a:lnTo>
                      <a:pt x="19" y="7"/>
                    </a:lnTo>
                    <a:lnTo>
                      <a:pt x="19" y="7"/>
                    </a:lnTo>
                    <a:lnTo>
                      <a:pt x="17" y="7"/>
                    </a:lnTo>
                    <a:lnTo>
                      <a:pt x="17" y="7"/>
                    </a:lnTo>
                    <a:lnTo>
                      <a:pt x="16" y="7"/>
                    </a:lnTo>
                    <a:lnTo>
                      <a:pt x="16" y="7"/>
                    </a:lnTo>
                    <a:lnTo>
                      <a:pt x="16" y="7"/>
                    </a:lnTo>
                    <a:lnTo>
                      <a:pt x="16" y="7"/>
                    </a:lnTo>
                    <a:lnTo>
                      <a:pt x="15" y="8"/>
                    </a:lnTo>
                    <a:lnTo>
                      <a:pt x="15" y="8"/>
                    </a:lnTo>
                    <a:lnTo>
                      <a:pt x="15" y="9"/>
                    </a:lnTo>
                    <a:lnTo>
                      <a:pt x="15" y="9"/>
                    </a:lnTo>
                    <a:lnTo>
                      <a:pt x="15" y="10"/>
                    </a:lnTo>
                    <a:lnTo>
                      <a:pt x="15" y="10"/>
                    </a:lnTo>
                    <a:lnTo>
                      <a:pt x="15" y="11"/>
                    </a:lnTo>
                    <a:lnTo>
                      <a:pt x="15" y="11"/>
                    </a:lnTo>
                    <a:lnTo>
                      <a:pt x="15" y="13"/>
                    </a:lnTo>
                    <a:lnTo>
                      <a:pt x="15" y="13"/>
                    </a:lnTo>
                    <a:lnTo>
                      <a:pt x="15" y="14"/>
                    </a:lnTo>
                    <a:lnTo>
                      <a:pt x="15" y="14"/>
                    </a:lnTo>
                    <a:lnTo>
                      <a:pt x="15" y="15"/>
                    </a:lnTo>
                    <a:lnTo>
                      <a:pt x="15" y="15"/>
                    </a:lnTo>
                    <a:lnTo>
                      <a:pt x="15" y="15"/>
                    </a:lnTo>
                    <a:lnTo>
                      <a:pt x="15" y="15"/>
                    </a:lnTo>
                    <a:lnTo>
                      <a:pt x="13" y="17"/>
                    </a:lnTo>
                    <a:lnTo>
                      <a:pt x="13" y="17"/>
                    </a:lnTo>
                    <a:lnTo>
                      <a:pt x="13" y="17"/>
                    </a:lnTo>
                    <a:lnTo>
                      <a:pt x="13" y="17"/>
                    </a:lnTo>
                    <a:lnTo>
                      <a:pt x="12" y="17"/>
                    </a:lnTo>
                    <a:lnTo>
                      <a:pt x="12" y="17"/>
                    </a:lnTo>
                    <a:lnTo>
                      <a:pt x="12" y="17"/>
                    </a:lnTo>
                    <a:lnTo>
                      <a:pt x="12" y="17"/>
                    </a:lnTo>
                    <a:lnTo>
                      <a:pt x="12" y="19"/>
                    </a:lnTo>
                    <a:lnTo>
                      <a:pt x="12" y="19"/>
                    </a:lnTo>
                    <a:lnTo>
                      <a:pt x="12" y="19"/>
                    </a:lnTo>
                    <a:lnTo>
                      <a:pt x="12" y="19"/>
                    </a:lnTo>
                    <a:lnTo>
                      <a:pt x="12" y="19"/>
                    </a:lnTo>
                    <a:lnTo>
                      <a:pt x="12" y="19"/>
                    </a:lnTo>
                    <a:lnTo>
                      <a:pt x="12" y="19"/>
                    </a:lnTo>
                    <a:lnTo>
                      <a:pt x="12" y="19"/>
                    </a:lnTo>
                    <a:lnTo>
                      <a:pt x="10" y="19"/>
                    </a:lnTo>
                    <a:lnTo>
                      <a:pt x="10" y="19"/>
                    </a:lnTo>
                    <a:lnTo>
                      <a:pt x="10" y="19"/>
                    </a:lnTo>
                    <a:lnTo>
                      <a:pt x="10" y="19"/>
                    </a:lnTo>
                    <a:lnTo>
                      <a:pt x="10" y="19"/>
                    </a:lnTo>
                    <a:lnTo>
                      <a:pt x="10" y="19"/>
                    </a:lnTo>
                    <a:lnTo>
                      <a:pt x="10" y="19"/>
                    </a:lnTo>
                    <a:lnTo>
                      <a:pt x="10" y="19"/>
                    </a:lnTo>
                    <a:lnTo>
                      <a:pt x="10" y="21"/>
                    </a:lnTo>
                    <a:lnTo>
                      <a:pt x="10" y="21"/>
                    </a:lnTo>
                    <a:lnTo>
                      <a:pt x="10" y="21"/>
                    </a:lnTo>
                    <a:lnTo>
                      <a:pt x="10" y="21"/>
                    </a:lnTo>
                    <a:lnTo>
                      <a:pt x="10" y="22"/>
                    </a:lnTo>
                    <a:lnTo>
                      <a:pt x="10" y="22"/>
                    </a:lnTo>
                    <a:lnTo>
                      <a:pt x="10" y="22"/>
                    </a:lnTo>
                    <a:lnTo>
                      <a:pt x="10" y="22"/>
                    </a:lnTo>
                    <a:lnTo>
                      <a:pt x="9" y="22"/>
                    </a:lnTo>
                    <a:lnTo>
                      <a:pt x="9" y="22"/>
                    </a:lnTo>
                    <a:lnTo>
                      <a:pt x="9" y="22"/>
                    </a:lnTo>
                    <a:lnTo>
                      <a:pt x="9" y="22"/>
                    </a:lnTo>
                    <a:lnTo>
                      <a:pt x="9" y="22"/>
                    </a:lnTo>
                    <a:lnTo>
                      <a:pt x="9" y="22"/>
                    </a:lnTo>
                    <a:lnTo>
                      <a:pt x="9" y="22"/>
                    </a:lnTo>
                    <a:lnTo>
                      <a:pt x="9" y="22"/>
                    </a:lnTo>
                    <a:lnTo>
                      <a:pt x="7" y="23"/>
                    </a:lnTo>
                    <a:lnTo>
                      <a:pt x="7" y="23"/>
                    </a:lnTo>
                    <a:lnTo>
                      <a:pt x="7" y="23"/>
                    </a:lnTo>
                    <a:lnTo>
                      <a:pt x="7" y="23"/>
                    </a:lnTo>
                    <a:lnTo>
                      <a:pt x="7" y="23"/>
                    </a:lnTo>
                    <a:lnTo>
                      <a:pt x="7" y="23"/>
                    </a:lnTo>
                    <a:lnTo>
                      <a:pt x="7" y="23"/>
                    </a:lnTo>
                    <a:lnTo>
                      <a:pt x="7" y="23"/>
                    </a:lnTo>
                    <a:lnTo>
                      <a:pt x="6" y="25"/>
                    </a:lnTo>
                    <a:lnTo>
                      <a:pt x="6" y="25"/>
                    </a:lnTo>
                    <a:lnTo>
                      <a:pt x="6" y="25"/>
                    </a:lnTo>
                    <a:lnTo>
                      <a:pt x="6" y="25"/>
                    </a:lnTo>
                    <a:lnTo>
                      <a:pt x="5" y="25"/>
                    </a:lnTo>
                    <a:lnTo>
                      <a:pt x="5" y="25"/>
                    </a:lnTo>
                    <a:lnTo>
                      <a:pt x="5" y="25"/>
                    </a:lnTo>
                    <a:lnTo>
                      <a:pt x="5" y="25"/>
                    </a:lnTo>
                    <a:lnTo>
                      <a:pt x="3" y="27"/>
                    </a:lnTo>
                    <a:lnTo>
                      <a:pt x="3" y="27"/>
                    </a:lnTo>
                    <a:lnTo>
                      <a:pt x="3" y="27"/>
                    </a:lnTo>
                    <a:lnTo>
                      <a:pt x="3" y="27"/>
                    </a:lnTo>
                    <a:lnTo>
                      <a:pt x="3" y="28"/>
                    </a:lnTo>
                    <a:lnTo>
                      <a:pt x="3" y="28"/>
                    </a:lnTo>
                    <a:lnTo>
                      <a:pt x="3" y="28"/>
                    </a:lnTo>
                    <a:lnTo>
                      <a:pt x="3" y="28"/>
                    </a:lnTo>
                    <a:lnTo>
                      <a:pt x="3" y="29"/>
                    </a:lnTo>
                    <a:lnTo>
                      <a:pt x="3" y="29"/>
                    </a:lnTo>
                    <a:lnTo>
                      <a:pt x="3" y="29"/>
                    </a:lnTo>
                    <a:lnTo>
                      <a:pt x="3" y="29"/>
                    </a:lnTo>
                    <a:lnTo>
                      <a:pt x="3" y="31"/>
                    </a:lnTo>
                    <a:lnTo>
                      <a:pt x="3" y="31"/>
                    </a:lnTo>
                    <a:lnTo>
                      <a:pt x="3" y="31"/>
                    </a:lnTo>
                    <a:lnTo>
                      <a:pt x="3" y="31"/>
                    </a:lnTo>
                    <a:lnTo>
                      <a:pt x="3" y="33"/>
                    </a:lnTo>
                    <a:lnTo>
                      <a:pt x="3" y="33"/>
                    </a:lnTo>
                    <a:lnTo>
                      <a:pt x="3" y="33"/>
                    </a:lnTo>
                    <a:lnTo>
                      <a:pt x="3" y="33"/>
                    </a:lnTo>
                    <a:lnTo>
                      <a:pt x="3" y="33"/>
                    </a:lnTo>
                    <a:lnTo>
                      <a:pt x="3" y="33"/>
                    </a:lnTo>
                    <a:lnTo>
                      <a:pt x="3" y="33"/>
                    </a:lnTo>
                    <a:lnTo>
                      <a:pt x="3" y="33"/>
                    </a:lnTo>
                    <a:lnTo>
                      <a:pt x="2" y="35"/>
                    </a:lnTo>
                    <a:lnTo>
                      <a:pt x="2" y="35"/>
                    </a:lnTo>
                    <a:lnTo>
                      <a:pt x="2" y="35"/>
                    </a:lnTo>
                    <a:lnTo>
                      <a:pt x="2" y="35"/>
                    </a:lnTo>
                    <a:lnTo>
                      <a:pt x="2" y="36"/>
                    </a:lnTo>
                    <a:lnTo>
                      <a:pt x="2" y="36"/>
                    </a:lnTo>
                    <a:lnTo>
                      <a:pt x="2" y="36"/>
                    </a:lnTo>
                    <a:lnTo>
                      <a:pt x="2"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39"/>
                    </a:lnTo>
                    <a:lnTo>
                      <a:pt x="0" y="39"/>
                    </a:lnTo>
                    <a:lnTo>
                      <a:pt x="0" y="39"/>
                    </a:lnTo>
                    <a:lnTo>
                      <a:pt x="0" y="39"/>
                    </a:lnTo>
                    <a:lnTo>
                      <a:pt x="0" y="40"/>
                    </a:lnTo>
                    <a:lnTo>
                      <a:pt x="0" y="40"/>
                    </a:lnTo>
                    <a:lnTo>
                      <a:pt x="0" y="40"/>
                    </a:lnTo>
                    <a:lnTo>
                      <a:pt x="1" y="40"/>
                    </a:lnTo>
                    <a:lnTo>
                      <a:pt x="1" y="40"/>
                    </a:lnTo>
                    <a:lnTo>
                      <a:pt x="1" y="40"/>
                    </a:lnTo>
                    <a:lnTo>
                      <a:pt x="1" y="40"/>
                    </a:lnTo>
                    <a:lnTo>
                      <a:pt x="3" y="40"/>
                    </a:lnTo>
                    <a:lnTo>
                      <a:pt x="3" y="41"/>
                    </a:lnTo>
                    <a:lnTo>
                      <a:pt x="3" y="41"/>
                    </a:lnTo>
                    <a:lnTo>
                      <a:pt x="3" y="41"/>
                    </a:lnTo>
                    <a:lnTo>
                      <a:pt x="3" y="41"/>
                    </a:lnTo>
                    <a:lnTo>
                      <a:pt x="3" y="41"/>
                    </a:lnTo>
                    <a:lnTo>
                      <a:pt x="3" y="41"/>
                    </a:lnTo>
                    <a:lnTo>
                      <a:pt x="3" y="41"/>
                    </a:lnTo>
                    <a:lnTo>
                      <a:pt x="3" y="41"/>
                    </a:lnTo>
                    <a:lnTo>
                      <a:pt x="3" y="42"/>
                    </a:lnTo>
                    <a:lnTo>
                      <a:pt x="3" y="42"/>
                    </a:lnTo>
                    <a:lnTo>
                      <a:pt x="3" y="42"/>
                    </a:lnTo>
                    <a:lnTo>
                      <a:pt x="4" y="42"/>
                    </a:lnTo>
                    <a:lnTo>
                      <a:pt x="4" y="42"/>
                    </a:lnTo>
                    <a:lnTo>
                      <a:pt x="6" y="42"/>
                    </a:lnTo>
                    <a:lnTo>
                      <a:pt x="6" y="42"/>
                    </a:lnTo>
                    <a:lnTo>
                      <a:pt x="7" y="42"/>
                    </a:lnTo>
                    <a:lnTo>
                      <a:pt x="7" y="44"/>
                    </a:lnTo>
                    <a:lnTo>
                      <a:pt x="7" y="44"/>
                    </a:lnTo>
                    <a:lnTo>
                      <a:pt x="7" y="44"/>
                    </a:lnTo>
                    <a:lnTo>
                      <a:pt x="7" y="44"/>
                    </a:lnTo>
                    <a:lnTo>
                      <a:pt x="7" y="45"/>
                    </a:lnTo>
                    <a:lnTo>
                      <a:pt x="7" y="45"/>
                    </a:lnTo>
                    <a:lnTo>
                      <a:pt x="7" y="45"/>
                    </a:lnTo>
                    <a:lnTo>
                      <a:pt x="7" y="45"/>
                    </a:lnTo>
                    <a:lnTo>
                      <a:pt x="7" y="47"/>
                    </a:lnTo>
                    <a:lnTo>
                      <a:pt x="7" y="47"/>
                    </a:lnTo>
                    <a:lnTo>
                      <a:pt x="7" y="47"/>
                    </a:lnTo>
                    <a:lnTo>
                      <a:pt x="7" y="47"/>
                    </a:lnTo>
                    <a:lnTo>
                      <a:pt x="7" y="47"/>
                    </a:lnTo>
                    <a:lnTo>
                      <a:pt x="7" y="47"/>
                    </a:lnTo>
                    <a:lnTo>
                      <a:pt x="7" y="47"/>
                    </a:lnTo>
                    <a:lnTo>
                      <a:pt x="7" y="47"/>
                    </a:lnTo>
                    <a:lnTo>
                      <a:pt x="7" y="48"/>
                    </a:lnTo>
                    <a:lnTo>
                      <a:pt x="7" y="48"/>
                    </a:lnTo>
                    <a:lnTo>
                      <a:pt x="7" y="48"/>
                    </a:lnTo>
                    <a:lnTo>
                      <a:pt x="8" y="48"/>
                    </a:lnTo>
                    <a:lnTo>
                      <a:pt x="8" y="48"/>
                    </a:lnTo>
                    <a:lnTo>
                      <a:pt x="8" y="48"/>
                    </a:lnTo>
                    <a:lnTo>
                      <a:pt x="8" y="48"/>
                    </a:lnTo>
                    <a:lnTo>
                      <a:pt x="10" y="48"/>
                    </a:lnTo>
                    <a:lnTo>
                      <a:pt x="10" y="48"/>
                    </a:lnTo>
                    <a:lnTo>
                      <a:pt x="10" y="48"/>
                    </a:lnTo>
                    <a:lnTo>
                      <a:pt x="10" y="48"/>
                    </a:lnTo>
                    <a:lnTo>
                      <a:pt x="11" y="48"/>
                    </a:lnTo>
                    <a:lnTo>
                      <a:pt x="11" y="48"/>
                    </a:lnTo>
                    <a:lnTo>
                      <a:pt x="11" y="48"/>
                    </a:lnTo>
                    <a:lnTo>
                      <a:pt x="11" y="48"/>
                    </a:lnTo>
                    <a:lnTo>
                      <a:pt x="13" y="48"/>
                    </a:lnTo>
                    <a:lnTo>
                      <a:pt x="13" y="49"/>
                    </a:lnTo>
                    <a:lnTo>
                      <a:pt x="13" y="49"/>
                    </a:lnTo>
                    <a:lnTo>
                      <a:pt x="13" y="49"/>
                    </a:lnTo>
                    <a:lnTo>
                      <a:pt x="14" y="49"/>
                    </a:lnTo>
                    <a:lnTo>
                      <a:pt x="14" y="50"/>
                    </a:lnTo>
                    <a:lnTo>
                      <a:pt x="16" y="50"/>
                    </a:lnTo>
                    <a:lnTo>
                      <a:pt x="17" y="50"/>
                    </a:lnTo>
                    <a:lnTo>
                      <a:pt x="19" y="50"/>
                    </a:lnTo>
                    <a:lnTo>
                      <a:pt x="19" y="51"/>
                    </a:lnTo>
                    <a:lnTo>
                      <a:pt x="20" y="51"/>
                    </a:lnTo>
                    <a:lnTo>
                      <a:pt x="20" y="51"/>
                    </a:lnTo>
                    <a:lnTo>
                      <a:pt x="22" y="51"/>
                    </a:lnTo>
                    <a:lnTo>
                      <a:pt x="22" y="51"/>
                    </a:lnTo>
                    <a:lnTo>
                      <a:pt x="24" y="51"/>
                    </a:lnTo>
                    <a:lnTo>
                      <a:pt x="24" y="51"/>
                    </a:lnTo>
                    <a:lnTo>
                      <a:pt x="25" y="51"/>
                    </a:lnTo>
                    <a:lnTo>
                      <a:pt x="25" y="51"/>
                    </a:lnTo>
                    <a:lnTo>
                      <a:pt x="25" y="51"/>
                    </a:lnTo>
                    <a:lnTo>
                      <a:pt x="25" y="51"/>
                    </a:lnTo>
                    <a:lnTo>
                      <a:pt x="25" y="51"/>
                    </a:lnTo>
                    <a:lnTo>
                      <a:pt x="25" y="51"/>
                    </a:lnTo>
                    <a:lnTo>
                      <a:pt x="25" y="51"/>
                    </a:lnTo>
                    <a:lnTo>
                      <a:pt x="25" y="51"/>
                    </a:lnTo>
                    <a:lnTo>
                      <a:pt x="26" y="51"/>
                    </a:lnTo>
                    <a:lnTo>
                      <a:pt x="26" y="51"/>
                    </a:lnTo>
                    <a:lnTo>
                      <a:pt x="26" y="51"/>
                    </a:lnTo>
                    <a:lnTo>
                      <a:pt x="26" y="51"/>
                    </a:lnTo>
                    <a:lnTo>
                      <a:pt x="27" y="51"/>
                    </a:lnTo>
                    <a:lnTo>
                      <a:pt x="27" y="51"/>
                    </a:lnTo>
                    <a:lnTo>
                      <a:pt x="27" y="51"/>
                    </a:lnTo>
                    <a:lnTo>
                      <a:pt x="27" y="51"/>
                    </a:lnTo>
                    <a:lnTo>
                      <a:pt x="28" y="51"/>
                    </a:lnTo>
                    <a:lnTo>
                      <a:pt x="28" y="52"/>
                    </a:lnTo>
                    <a:lnTo>
                      <a:pt x="28" y="52"/>
                    </a:lnTo>
                    <a:lnTo>
                      <a:pt x="28" y="52"/>
                    </a:lnTo>
                    <a:lnTo>
                      <a:pt x="28" y="52"/>
                    </a:lnTo>
                    <a:lnTo>
                      <a:pt x="28" y="52"/>
                    </a:lnTo>
                    <a:lnTo>
                      <a:pt x="28" y="52"/>
                    </a:lnTo>
                    <a:lnTo>
                      <a:pt x="28" y="52"/>
                    </a:lnTo>
                    <a:lnTo>
                      <a:pt x="30" y="52"/>
                    </a:lnTo>
                    <a:lnTo>
                      <a:pt x="30" y="52"/>
                    </a:lnTo>
                    <a:lnTo>
                      <a:pt x="30" y="52"/>
                    </a:lnTo>
                    <a:lnTo>
                      <a:pt x="30" y="52"/>
                    </a:lnTo>
                    <a:lnTo>
                      <a:pt x="32" y="52"/>
                    </a:lnTo>
                    <a:lnTo>
                      <a:pt x="32" y="52"/>
                    </a:lnTo>
                    <a:lnTo>
                      <a:pt x="34" y="52"/>
                    </a:lnTo>
                    <a:lnTo>
                      <a:pt x="34" y="52"/>
                    </a:lnTo>
                    <a:lnTo>
                      <a:pt x="36" y="52"/>
                    </a:lnTo>
                    <a:lnTo>
                      <a:pt x="36" y="52"/>
                    </a:lnTo>
                  </a:path>
                </a:pathLst>
              </a:custGeom>
              <a:solidFill>
                <a:srgbClr val="001000"/>
              </a:solidFill>
              <a:ln w="9525">
                <a:noFill/>
                <a:round/>
                <a:headEnd type="none" w="med" len="med"/>
                <a:tailEnd type="none" w="med" len="med"/>
              </a:ln>
              <a:effectLst/>
            </p:spPr>
            <p:txBody>
              <a:bodyPr/>
              <a:lstStyle/>
              <a:p>
                <a:endParaRPr lang="en-US" dirty="0"/>
              </a:p>
            </p:txBody>
          </p:sp>
          <p:sp>
            <p:nvSpPr>
              <p:cNvPr id="2081" name="Freeform 33"/>
              <p:cNvSpPr>
                <a:spLocks/>
              </p:cNvSpPr>
              <p:nvPr/>
            </p:nvSpPr>
            <p:spPr bwMode="auto">
              <a:xfrm>
                <a:off x="1829" y="3973"/>
                <a:ext cx="39" cy="50"/>
              </a:xfrm>
              <a:custGeom>
                <a:avLst/>
                <a:gdLst/>
                <a:ahLst/>
                <a:cxnLst>
                  <a:cxn ang="0">
                    <a:pos x="26" y="23"/>
                  </a:cxn>
                  <a:cxn ang="0">
                    <a:pos x="25" y="25"/>
                  </a:cxn>
                  <a:cxn ang="0">
                    <a:pos x="23" y="26"/>
                  </a:cxn>
                  <a:cxn ang="0">
                    <a:pos x="23" y="27"/>
                  </a:cxn>
                  <a:cxn ang="0">
                    <a:pos x="23" y="28"/>
                  </a:cxn>
                  <a:cxn ang="0">
                    <a:pos x="23" y="28"/>
                  </a:cxn>
                  <a:cxn ang="0">
                    <a:pos x="23" y="29"/>
                  </a:cxn>
                  <a:cxn ang="0">
                    <a:pos x="25" y="29"/>
                  </a:cxn>
                  <a:cxn ang="0">
                    <a:pos x="27" y="31"/>
                  </a:cxn>
                  <a:cxn ang="0">
                    <a:pos x="28" y="31"/>
                  </a:cxn>
                  <a:cxn ang="0">
                    <a:pos x="28" y="31"/>
                  </a:cxn>
                  <a:cxn ang="0">
                    <a:pos x="28" y="34"/>
                  </a:cxn>
                  <a:cxn ang="0">
                    <a:pos x="35" y="35"/>
                  </a:cxn>
                  <a:cxn ang="0">
                    <a:pos x="35" y="37"/>
                  </a:cxn>
                  <a:cxn ang="0">
                    <a:pos x="31" y="38"/>
                  </a:cxn>
                  <a:cxn ang="0">
                    <a:pos x="28" y="38"/>
                  </a:cxn>
                  <a:cxn ang="0">
                    <a:pos x="23" y="40"/>
                  </a:cxn>
                  <a:cxn ang="0">
                    <a:pos x="22" y="41"/>
                  </a:cxn>
                  <a:cxn ang="0">
                    <a:pos x="18" y="45"/>
                  </a:cxn>
                  <a:cxn ang="0">
                    <a:pos x="15" y="48"/>
                  </a:cxn>
                  <a:cxn ang="0">
                    <a:pos x="14" y="49"/>
                  </a:cxn>
                  <a:cxn ang="0">
                    <a:pos x="23" y="48"/>
                  </a:cxn>
                  <a:cxn ang="0">
                    <a:pos x="29" y="45"/>
                  </a:cxn>
                  <a:cxn ang="0">
                    <a:pos x="34" y="42"/>
                  </a:cxn>
                  <a:cxn ang="0">
                    <a:pos x="31" y="40"/>
                  </a:cxn>
                  <a:cxn ang="0">
                    <a:pos x="29" y="40"/>
                  </a:cxn>
                  <a:cxn ang="0">
                    <a:pos x="31" y="39"/>
                  </a:cxn>
                  <a:cxn ang="0">
                    <a:pos x="35" y="38"/>
                  </a:cxn>
                  <a:cxn ang="0">
                    <a:pos x="35" y="38"/>
                  </a:cxn>
                  <a:cxn ang="0">
                    <a:pos x="35" y="37"/>
                  </a:cxn>
                  <a:cxn ang="0">
                    <a:pos x="36" y="35"/>
                  </a:cxn>
                  <a:cxn ang="0">
                    <a:pos x="35" y="35"/>
                  </a:cxn>
                  <a:cxn ang="0">
                    <a:pos x="36" y="32"/>
                  </a:cxn>
                  <a:cxn ang="0">
                    <a:pos x="35" y="31"/>
                  </a:cxn>
                  <a:cxn ang="0">
                    <a:pos x="35" y="31"/>
                  </a:cxn>
                  <a:cxn ang="0">
                    <a:pos x="30" y="28"/>
                  </a:cxn>
                  <a:cxn ang="0">
                    <a:pos x="27" y="23"/>
                  </a:cxn>
                  <a:cxn ang="0">
                    <a:pos x="24" y="21"/>
                  </a:cxn>
                  <a:cxn ang="0">
                    <a:pos x="23" y="18"/>
                  </a:cxn>
                  <a:cxn ang="0">
                    <a:pos x="23" y="15"/>
                  </a:cxn>
                  <a:cxn ang="0">
                    <a:pos x="13" y="8"/>
                  </a:cxn>
                  <a:cxn ang="0">
                    <a:pos x="7" y="3"/>
                  </a:cxn>
                  <a:cxn ang="0">
                    <a:pos x="0" y="1"/>
                  </a:cxn>
                  <a:cxn ang="0">
                    <a:pos x="5" y="5"/>
                  </a:cxn>
                  <a:cxn ang="0">
                    <a:pos x="15" y="12"/>
                  </a:cxn>
                  <a:cxn ang="0">
                    <a:pos x="16" y="15"/>
                  </a:cxn>
                  <a:cxn ang="0">
                    <a:pos x="16" y="17"/>
                  </a:cxn>
                  <a:cxn ang="0">
                    <a:pos x="15" y="17"/>
                  </a:cxn>
                  <a:cxn ang="0">
                    <a:pos x="15" y="20"/>
                  </a:cxn>
                  <a:cxn ang="0">
                    <a:pos x="15" y="21"/>
                  </a:cxn>
                  <a:cxn ang="0">
                    <a:pos x="16" y="21"/>
                  </a:cxn>
                  <a:cxn ang="0">
                    <a:pos x="17" y="21"/>
                  </a:cxn>
                  <a:cxn ang="0">
                    <a:pos x="23" y="22"/>
                  </a:cxn>
                  <a:cxn ang="0">
                    <a:pos x="23" y="23"/>
                  </a:cxn>
                  <a:cxn ang="0">
                    <a:pos x="23" y="23"/>
                  </a:cxn>
                  <a:cxn ang="0">
                    <a:pos x="25" y="23"/>
                  </a:cxn>
                  <a:cxn ang="0">
                    <a:pos x="26" y="23"/>
                  </a:cxn>
                </a:cxnLst>
                <a:rect l="0" t="0" r="r" b="b"/>
                <a:pathLst>
                  <a:path w="39" h="50">
                    <a:moveTo>
                      <a:pt x="26" y="23"/>
                    </a:move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5" y="25"/>
                    </a:lnTo>
                    <a:lnTo>
                      <a:pt x="25" y="25"/>
                    </a:lnTo>
                    <a:lnTo>
                      <a:pt x="25" y="25"/>
                    </a:lnTo>
                    <a:lnTo>
                      <a:pt x="25" y="25"/>
                    </a:lnTo>
                    <a:lnTo>
                      <a:pt x="25" y="25"/>
                    </a:lnTo>
                    <a:lnTo>
                      <a:pt x="25" y="25"/>
                    </a:lnTo>
                    <a:lnTo>
                      <a:pt x="25" y="25"/>
                    </a:lnTo>
                    <a:lnTo>
                      <a:pt x="25" y="25"/>
                    </a:lnTo>
                    <a:lnTo>
                      <a:pt x="24" y="26"/>
                    </a:lnTo>
                    <a:lnTo>
                      <a:pt x="24" y="26"/>
                    </a:lnTo>
                    <a:lnTo>
                      <a:pt x="24" y="26"/>
                    </a:lnTo>
                    <a:lnTo>
                      <a:pt x="24" y="26"/>
                    </a:lnTo>
                    <a:lnTo>
                      <a:pt x="23" y="26"/>
                    </a:lnTo>
                    <a:lnTo>
                      <a:pt x="23" y="26"/>
                    </a:lnTo>
                    <a:lnTo>
                      <a:pt x="23" y="26"/>
                    </a:lnTo>
                    <a:lnTo>
                      <a:pt x="23" y="26"/>
                    </a:lnTo>
                    <a:lnTo>
                      <a:pt x="23" y="27"/>
                    </a:lnTo>
                    <a:lnTo>
                      <a:pt x="23" y="27"/>
                    </a:lnTo>
                    <a:lnTo>
                      <a:pt x="23" y="27"/>
                    </a:lnTo>
                    <a:lnTo>
                      <a:pt x="23" y="27"/>
                    </a:lnTo>
                    <a:lnTo>
                      <a:pt x="23" y="27"/>
                    </a:lnTo>
                    <a:lnTo>
                      <a:pt x="23" y="27"/>
                    </a:lnTo>
                    <a:lnTo>
                      <a:pt x="23" y="27"/>
                    </a:lnTo>
                    <a:lnTo>
                      <a:pt x="23" y="27"/>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9"/>
                    </a:lnTo>
                    <a:lnTo>
                      <a:pt x="23" y="29"/>
                    </a:lnTo>
                    <a:lnTo>
                      <a:pt x="23" y="29"/>
                    </a:lnTo>
                    <a:lnTo>
                      <a:pt x="23" y="29"/>
                    </a:lnTo>
                    <a:lnTo>
                      <a:pt x="23" y="29"/>
                    </a:lnTo>
                    <a:lnTo>
                      <a:pt x="23" y="29"/>
                    </a:lnTo>
                    <a:lnTo>
                      <a:pt x="23" y="29"/>
                    </a:lnTo>
                    <a:lnTo>
                      <a:pt x="25" y="29"/>
                    </a:lnTo>
                    <a:lnTo>
                      <a:pt x="25" y="29"/>
                    </a:lnTo>
                    <a:lnTo>
                      <a:pt x="25" y="29"/>
                    </a:lnTo>
                    <a:lnTo>
                      <a:pt x="25" y="29"/>
                    </a:lnTo>
                    <a:lnTo>
                      <a:pt x="25" y="29"/>
                    </a:lnTo>
                    <a:lnTo>
                      <a:pt x="25" y="29"/>
                    </a:lnTo>
                    <a:lnTo>
                      <a:pt x="25" y="29"/>
                    </a:lnTo>
                    <a:lnTo>
                      <a:pt x="25" y="29"/>
                    </a:lnTo>
                    <a:lnTo>
                      <a:pt x="26" y="28"/>
                    </a:lnTo>
                    <a:lnTo>
                      <a:pt x="26" y="29"/>
                    </a:lnTo>
                    <a:lnTo>
                      <a:pt x="26" y="29"/>
                    </a:lnTo>
                    <a:lnTo>
                      <a:pt x="26" y="29"/>
                    </a:lnTo>
                    <a:lnTo>
                      <a:pt x="26" y="29"/>
                    </a:lnTo>
                    <a:lnTo>
                      <a:pt x="26" y="29"/>
                    </a:lnTo>
                    <a:lnTo>
                      <a:pt x="26" y="29"/>
                    </a:lnTo>
                    <a:lnTo>
                      <a:pt x="26" y="29"/>
                    </a:lnTo>
                    <a:lnTo>
                      <a:pt x="27" y="29"/>
                    </a:lnTo>
                    <a:lnTo>
                      <a:pt x="27" y="31"/>
                    </a:lnTo>
                    <a:lnTo>
                      <a:pt x="27" y="31"/>
                    </a:lnTo>
                    <a:lnTo>
                      <a:pt x="27" y="31"/>
                    </a:lnTo>
                    <a:lnTo>
                      <a:pt x="27" y="31"/>
                    </a:lnTo>
                    <a:lnTo>
                      <a:pt x="27" y="31"/>
                    </a:lnTo>
                    <a:lnTo>
                      <a:pt x="27" y="31"/>
                    </a:lnTo>
                    <a:lnTo>
                      <a:pt x="27"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1"/>
                    </a:lnTo>
                    <a:lnTo>
                      <a:pt x="28" y="33"/>
                    </a:lnTo>
                    <a:lnTo>
                      <a:pt x="28" y="33"/>
                    </a:lnTo>
                    <a:lnTo>
                      <a:pt x="28" y="33"/>
                    </a:lnTo>
                    <a:lnTo>
                      <a:pt x="28" y="33"/>
                    </a:lnTo>
                    <a:lnTo>
                      <a:pt x="28" y="34"/>
                    </a:lnTo>
                    <a:lnTo>
                      <a:pt x="28" y="34"/>
                    </a:lnTo>
                    <a:lnTo>
                      <a:pt x="28" y="34"/>
                    </a:lnTo>
                    <a:lnTo>
                      <a:pt x="29" y="34"/>
                    </a:lnTo>
                    <a:lnTo>
                      <a:pt x="29" y="34"/>
                    </a:lnTo>
                    <a:lnTo>
                      <a:pt x="29" y="34"/>
                    </a:lnTo>
                    <a:lnTo>
                      <a:pt x="29" y="34"/>
                    </a:lnTo>
                    <a:lnTo>
                      <a:pt x="31" y="34"/>
                    </a:lnTo>
                    <a:lnTo>
                      <a:pt x="31" y="34"/>
                    </a:lnTo>
                    <a:lnTo>
                      <a:pt x="33" y="34"/>
                    </a:lnTo>
                    <a:lnTo>
                      <a:pt x="33" y="34"/>
                    </a:lnTo>
                    <a:lnTo>
                      <a:pt x="35" y="34"/>
                    </a:lnTo>
                    <a:lnTo>
                      <a:pt x="35" y="35"/>
                    </a:lnTo>
                    <a:lnTo>
                      <a:pt x="35" y="35"/>
                    </a:lnTo>
                    <a:lnTo>
                      <a:pt x="35" y="35"/>
                    </a:lnTo>
                    <a:lnTo>
                      <a:pt x="35" y="35"/>
                    </a:lnTo>
                    <a:lnTo>
                      <a:pt x="35" y="35"/>
                    </a:lnTo>
                    <a:lnTo>
                      <a:pt x="35" y="35"/>
                    </a:lnTo>
                    <a:lnTo>
                      <a:pt x="35" y="35"/>
                    </a:lnTo>
                    <a:lnTo>
                      <a:pt x="35" y="35"/>
                    </a:lnTo>
                    <a:lnTo>
                      <a:pt x="35" y="37"/>
                    </a:lnTo>
                    <a:lnTo>
                      <a:pt x="35" y="37"/>
                    </a:lnTo>
                    <a:lnTo>
                      <a:pt x="35" y="37"/>
                    </a:lnTo>
                    <a:lnTo>
                      <a:pt x="35" y="37"/>
                    </a:lnTo>
                    <a:lnTo>
                      <a:pt x="35" y="38"/>
                    </a:lnTo>
                    <a:lnTo>
                      <a:pt x="35" y="38"/>
                    </a:lnTo>
                    <a:lnTo>
                      <a:pt x="35" y="38"/>
                    </a:lnTo>
                    <a:lnTo>
                      <a:pt x="35" y="38"/>
                    </a:lnTo>
                    <a:lnTo>
                      <a:pt x="33" y="38"/>
                    </a:lnTo>
                    <a:lnTo>
                      <a:pt x="33" y="38"/>
                    </a:lnTo>
                    <a:lnTo>
                      <a:pt x="33" y="38"/>
                    </a:lnTo>
                    <a:lnTo>
                      <a:pt x="33" y="38"/>
                    </a:lnTo>
                    <a:lnTo>
                      <a:pt x="31" y="38"/>
                    </a:lnTo>
                    <a:lnTo>
                      <a:pt x="31" y="38"/>
                    </a:lnTo>
                    <a:lnTo>
                      <a:pt x="31" y="38"/>
                    </a:lnTo>
                    <a:lnTo>
                      <a:pt x="31" y="38"/>
                    </a:lnTo>
                    <a:lnTo>
                      <a:pt x="29" y="38"/>
                    </a:lnTo>
                    <a:lnTo>
                      <a:pt x="29" y="38"/>
                    </a:lnTo>
                    <a:lnTo>
                      <a:pt x="28" y="38"/>
                    </a:lnTo>
                    <a:lnTo>
                      <a:pt x="28" y="38"/>
                    </a:lnTo>
                    <a:lnTo>
                      <a:pt x="28" y="38"/>
                    </a:lnTo>
                    <a:lnTo>
                      <a:pt x="28" y="38"/>
                    </a:lnTo>
                    <a:lnTo>
                      <a:pt x="28" y="38"/>
                    </a:lnTo>
                    <a:lnTo>
                      <a:pt x="28" y="38"/>
                    </a:lnTo>
                    <a:lnTo>
                      <a:pt x="26" y="39"/>
                    </a:lnTo>
                    <a:lnTo>
                      <a:pt x="26" y="39"/>
                    </a:lnTo>
                    <a:lnTo>
                      <a:pt x="26" y="39"/>
                    </a:lnTo>
                    <a:lnTo>
                      <a:pt x="26" y="39"/>
                    </a:lnTo>
                    <a:lnTo>
                      <a:pt x="25" y="39"/>
                    </a:lnTo>
                    <a:lnTo>
                      <a:pt x="25" y="39"/>
                    </a:lnTo>
                    <a:lnTo>
                      <a:pt x="25" y="39"/>
                    </a:lnTo>
                    <a:lnTo>
                      <a:pt x="25" y="39"/>
                    </a:lnTo>
                    <a:lnTo>
                      <a:pt x="23" y="40"/>
                    </a:lnTo>
                    <a:lnTo>
                      <a:pt x="23" y="40"/>
                    </a:lnTo>
                    <a:lnTo>
                      <a:pt x="23" y="40"/>
                    </a:lnTo>
                    <a:lnTo>
                      <a:pt x="23" y="40"/>
                    </a:lnTo>
                    <a:lnTo>
                      <a:pt x="23" y="40"/>
                    </a:lnTo>
                    <a:lnTo>
                      <a:pt x="23" y="40"/>
                    </a:lnTo>
                    <a:lnTo>
                      <a:pt x="23" y="40"/>
                    </a:lnTo>
                    <a:lnTo>
                      <a:pt x="23" y="40"/>
                    </a:lnTo>
                    <a:lnTo>
                      <a:pt x="22" y="41"/>
                    </a:lnTo>
                    <a:lnTo>
                      <a:pt x="22" y="41"/>
                    </a:lnTo>
                    <a:lnTo>
                      <a:pt x="22" y="41"/>
                    </a:lnTo>
                    <a:lnTo>
                      <a:pt x="22" y="41"/>
                    </a:lnTo>
                    <a:lnTo>
                      <a:pt x="21" y="43"/>
                    </a:lnTo>
                    <a:lnTo>
                      <a:pt x="21" y="43"/>
                    </a:lnTo>
                    <a:lnTo>
                      <a:pt x="21" y="43"/>
                    </a:lnTo>
                    <a:lnTo>
                      <a:pt x="21" y="43"/>
                    </a:lnTo>
                    <a:lnTo>
                      <a:pt x="19" y="45"/>
                    </a:lnTo>
                    <a:lnTo>
                      <a:pt x="19" y="45"/>
                    </a:lnTo>
                    <a:lnTo>
                      <a:pt x="19" y="45"/>
                    </a:lnTo>
                    <a:lnTo>
                      <a:pt x="19" y="45"/>
                    </a:lnTo>
                    <a:lnTo>
                      <a:pt x="18" y="45"/>
                    </a:lnTo>
                    <a:lnTo>
                      <a:pt x="18" y="45"/>
                    </a:lnTo>
                    <a:lnTo>
                      <a:pt x="18" y="45"/>
                    </a:lnTo>
                    <a:lnTo>
                      <a:pt x="18" y="45"/>
                    </a:lnTo>
                    <a:lnTo>
                      <a:pt x="17" y="47"/>
                    </a:lnTo>
                    <a:lnTo>
                      <a:pt x="17" y="47"/>
                    </a:lnTo>
                    <a:lnTo>
                      <a:pt x="17" y="47"/>
                    </a:lnTo>
                    <a:lnTo>
                      <a:pt x="17" y="47"/>
                    </a:lnTo>
                    <a:lnTo>
                      <a:pt x="15" y="48"/>
                    </a:lnTo>
                    <a:lnTo>
                      <a:pt x="15" y="48"/>
                    </a:lnTo>
                    <a:lnTo>
                      <a:pt x="15" y="48"/>
                    </a:lnTo>
                    <a:lnTo>
                      <a:pt x="15" y="48"/>
                    </a:lnTo>
                    <a:lnTo>
                      <a:pt x="14" y="49"/>
                    </a:lnTo>
                    <a:lnTo>
                      <a:pt x="14" y="49"/>
                    </a:lnTo>
                    <a:lnTo>
                      <a:pt x="14" y="49"/>
                    </a:lnTo>
                    <a:lnTo>
                      <a:pt x="14" y="49"/>
                    </a:lnTo>
                    <a:lnTo>
                      <a:pt x="14" y="49"/>
                    </a:lnTo>
                    <a:lnTo>
                      <a:pt x="14" y="49"/>
                    </a:lnTo>
                    <a:lnTo>
                      <a:pt x="14" y="49"/>
                    </a:lnTo>
                    <a:lnTo>
                      <a:pt x="14" y="49"/>
                    </a:lnTo>
                    <a:lnTo>
                      <a:pt x="14" y="49"/>
                    </a:lnTo>
                    <a:lnTo>
                      <a:pt x="14" y="49"/>
                    </a:lnTo>
                    <a:lnTo>
                      <a:pt x="14" y="49"/>
                    </a:lnTo>
                    <a:lnTo>
                      <a:pt x="15" y="49"/>
                    </a:lnTo>
                    <a:lnTo>
                      <a:pt x="15" y="49"/>
                    </a:lnTo>
                    <a:lnTo>
                      <a:pt x="17" y="49"/>
                    </a:lnTo>
                    <a:lnTo>
                      <a:pt x="18" y="49"/>
                    </a:lnTo>
                    <a:lnTo>
                      <a:pt x="20" y="48"/>
                    </a:lnTo>
                    <a:lnTo>
                      <a:pt x="20" y="48"/>
                    </a:lnTo>
                    <a:lnTo>
                      <a:pt x="22" y="48"/>
                    </a:lnTo>
                    <a:lnTo>
                      <a:pt x="23" y="48"/>
                    </a:lnTo>
                    <a:lnTo>
                      <a:pt x="25" y="47"/>
                    </a:lnTo>
                    <a:lnTo>
                      <a:pt x="25" y="47"/>
                    </a:lnTo>
                    <a:lnTo>
                      <a:pt x="26" y="47"/>
                    </a:lnTo>
                    <a:lnTo>
                      <a:pt x="26" y="47"/>
                    </a:lnTo>
                    <a:lnTo>
                      <a:pt x="28" y="45"/>
                    </a:lnTo>
                    <a:lnTo>
                      <a:pt x="28" y="45"/>
                    </a:lnTo>
                    <a:lnTo>
                      <a:pt x="28" y="45"/>
                    </a:lnTo>
                    <a:lnTo>
                      <a:pt x="28" y="45"/>
                    </a:lnTo>
                    <a:lnTo>
                      <a:pt x="29" y="45"/>
                    </a:lnTo>
                    <a:lnTo>
                      <a:pt x="29" y="45"/>
                    </a:lnTo>
                    <a:lnTo>
                      <a:pt x="30" y="45"/>
                    </a:lnTo>
                    <a:lnTo>
                      <a:pt x="30" y="45"/>
                    </a:lnTo>
                    <a:lnTo>
                      <a:pt x="32" y="43"/>
                    </a:lnTo>
                    <a:lnTo>
                      <a:pt x="32" y="43"/>
                    </a:lnTo>
                    <a:lnTo>
                      <a:pt x="32" y="43"/>
                    </a:lnTo>
                    <a:lnTo>
                      <a:pt x="32" y="43"/>
                    </a:lnTo>
                    <a:lnTo>
                      <a:pt x="34" y="42"/>
                    </a:lnTo>
                    <a:lnTo>
                      <a:pt x="34" y="42"/>
                    </a:lnTo>
                    <a:lnTo>
                      <a:pt x="34" y="42"/>
                    </a:lnTo>
                    <a:lnTo>
                      <a:pt x="34" y="42"/>
                    </a:lnTo>
                    <a:lnTo>
                      <a:pt x="35" y="40"/>
                    </a:lnTo>
                    <a:lnTo>
                      <a:pt x="34" y="40"/>
                    </a:lnTo>
                    <a:lnTo>
                      <a:pt x="34" y="40"/>
                    </a:lnTo>
                    <a:lnTo>
                      <a:pt x="34" y="40"/>
                    </a:lnTo>
                    <a:lnTo>
                      <a:pt x="34" y="40"/>
                    </a:lnTo>
                    <a:lnTo>
                      <a:pt x="33" y="40"/>
                    </a:lnTo>
                    <a:lnTo>
                      <a:pt x="33" y="40"/>
                    </a:lnTo>
                    <a:lnTo>
                      <a:pt x="33" y="40"/>
                    </a:lnTo>
                    <a:lnTo>
                      <a:pt x="33" y="40"/>
                    </a:lnTo>
                    <a:lnTo>
                      <a:pt x="31" y="40"/>
                    </a:lnTo>
                    <a:lnTo>
                      <a:pt x="31" y="40"/>
                    </a:lnTo>
                    <a:lnTo>
                      <a:pt x="31" y="40"/>
                    </a:lnTo>
                    <a:lnTo>
                      <a:pt x="31" y="40"/>
                    </a:lnTo>
                    <a:lnTo>
                      <a:pt x="30" y="40"/>
                    </a:lnTo>
                    <a:lnTo>
                      <a:pt x="30" y="40"/>
                    </a:lnTo>
                    <a:lnTo>
                      <a:pt x="30" y="40"/>
                    </a:lnTo>
                    <a:lnTo>
                      <a:pt x="30" y="40"/>
                    </a:lnTo>
                    <a:lnTo>
                      <a:pt x="29" y="40"/>
                    </a:lnTo>
                    <a:lnTo>
                      <a:pt x="29" y="40"/>
                    </a:lnTo>
                    <a:lnTo>
                      <a:pt x="29" y="40"/>
                    </a:lnTo>
                    <a:lnTo>
                      <a:pt x="29" y="40"/>
                    </a:lnTo>
                    <a:lnTo>
                      <a:pt x="29" y="40"/>
                    </a:lnTo>
                    <a:lnTo>
                      <a:pt x="29" y="40"/>
                    </a:lnTo>
                    <a:lnTo>
                      <a:pt x="29" y="40"/>
                    </a:lnTo>
                    <a:lnTo>
                      <a:pt x="29" y="39"/>
                    </a:lnTo>
                    <a:lnTo>
                      <a:pt x="29" y="39"/>
                    </a:lnTo>
                    <a:lnTo>
                      <a:pt x="29" y="39"/>
                    </a:lnTo>
                    <a:lnTo>
                      <a:pt x="29" y="39"/>
                    </a:lnTo>
                    <a:lnTo>
                      <a:pt x="31" y="39"/>
                    </a:lnTo>
                    <a:lnTo>
                      <a:pt x="31" y="39"/>
                    </a:lnTo>
                    <a:lnTo>
                      <a:pt x="33" y="39"/>
                    </a:lnTo>
                    <a:lnTo>
                      <a:pt x="33" y="39"/>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8"/>
                    </a:lnTo>
                    <a:lnTo>
                      <a:pt x="35" y="37"/>
                    </a:lnTo>
                    <a:lnTo>
                      <a:pt x="35" y="37"/>
                    </a:lnTo>
                    <a:lnTo>
                      <a:pt x="35" y="37"/>
                    </a:lnTo>
                    <a:lnTo>
                      <a:pt x="35" y="37"/>
                    </a:lnTo>
                    <a:lnTo>
                      <a:pt x="36" y="36"/>
                    </a:lnTo>
                    <a:lnTo>
                      <a:pt x="36" y="36"/>
                    </a:lnTo>
                    <a:lnTo>
                      <a:pt x="36" y="36"/>
                    </a:lnTo>
                    <a:lnTo>
                      <a:pt x="36" y="36"/>
                    </a:lnTo>
                    <a:lnTo>
                      <a:pt x="38" y="35"/>
                    </a:lnTo>
                    <a:lnTo>
                      <a:pt x="36" y="35"/>
                    </a:lnTo>
                    <a:lnTo>
                      <a:pt x="36" y="35"/>
                    </a:lnTo>
                    <a:lnTo>
                      <a:pt x="36" y="35"/>
                    </a:lnTo>
                    <a:lnTo>
                      <a:pt x="36" y="35"/>
                    </a:lnTo>
                    <a:lnTo>
                      <a:pt x="36" y="35"/>
                    </a:lnTo>
                    <a:lnTo>
                      <a:pt x="36" y="35"/>
                    </a:lnTo>
                    <a:lnTo>
                      <a:pt x="36" y="35"/>
                    </a:lnTo>
                    <a:lnTo>
                      <a:pt x="36" y="35"/>
                    </a:lnTo>
                    <a:lnTo>
                      <a:pt x="35" y="35"/>
                    </a:lnTo>
                    <a:lnTo>
                      <a:pt x="35" y="35"/>
                    </a:lnTo>
                    <a:lnTo>
                      <a:pt x="35" y="35"/>
                    </a:lnTo>
                    <a:lnTo>
                      <a:pt x="35" y="35"/>
                    </a:lnTo>
                    <a:lnTo>
                      <a:pt x="35" y="35"/>
                    </a:lnTo>
                    <a:lnTo>
                      <a:pt x="35" y="35"/>
                    </a:lnTo>
                    <a:lnTo>
                      <a:pt x="35" y="35"/>
                    </a:lnTo>
                    <a:lnTo>
                      <a:pt x="35" y="34"/>
                    </a:lnTo>
                    <a:lnTo>
                      <a:pt x="35" y="34"/>
                    </a:lnTo>
                    <a:lnTo>
                      <a:pt x="35" y="34"/>
                    </a:lnTo>
                    <a:lnTo>
                      <a:pt x="35" y="34"/>
                    </a:lnTo>
                    <a:lnTo>
                      <a:pt x="36" y="33"/>
                    </a:lnTo>
                    <a:lnTo>
                      <a:pt x="36" y="33"/>
                    </a:lnTo>
                    <a:lnTo>
                      <a:pt x="36" y="33"/>
                    </a:lnTo>
                    <a:lnTo>
                      <a:pt x="36" y="33"/>
                    </a:lnTo>
                    <a:lnTo>
                      <a:pt x="37" y="32"/>
                    </a:lnTo>
                    <a:lnTo>
                      <a:pt x="36" y="32"/>
                    </a:lnTo>
                    <a:lnTo>
                      <a:pt x="36" y="32"/>
                    </a:lnTo>
                    <a:lnTo>
                      <a:pt x="36" y="32"/>
                    </a:lnTo>
                    <a:lnTo>
                      <a:pt x="36" y="32"/>
                    </a:lnTo>
                    <a:lnTo>
                      <a:pt x="35" y="32"/>
                    </a:lnTo>
                    <a:lnTo>
                      <a:pt x="35" y="32"/>
                    </a:lnTo>
                    <a:lnTo>
                      <a:pt x="35" y="32"/>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1"/>
                    </a:lnTo>
                    <a:lnTo>
                      <a:pt x="35" y="30"/>
                    </a:lnTo>
                    <a:lnTo>
                      <a:pt x="33" y="30"/>
                    </a:lnTo>
                    <a:lnTo>
                      <a:pt x="33" y="30"/>
                    </a:lnTo>
                    <a:lnTo>
                      <a:pt x="31" y="30"/>
                    </a:lnTo>
                    <a:lnTo>
                      <a:pt x="31" y="28"/>
                    </a:lnTo>
                    <a:lnTo>
                      <a:pt x="30" y="28"/>
                    </a:lnTo>
                    <a:lnTo>
                      <a:pt x="30" y="28"/>
                    </a:lnTo>
                    <a:lnTo>
                      <a:pt x="30" y="28"/>
                    </a:lnTo>
                    <a:lnTo>
                      <a:pt x="30" y="26"/>
                    </a:lnTo>
                    <a:lnTo>
                      <a:pt x="28" y="26"/>
                    </a:lnTo>
                    <a:lnTo>
                      <a:pt x="28" y="26"/>
                    </a:lnTo>
                    <a:lnTo>
                      <a:pt x="28" y="26"/>
                    </a:lnTo>
                    <a:lnTo>
                      <a:pt x="28" y="25"/>
                    </a:lnTo>
                    <a:lnTo>
                      <a:pt x="28" y="25"/>
                    </a:lnTo>
                    <a:lnTo>
                      <a:pt x="28" y="25"/>
                    </a:lnTo>
                    <a:lnTo>
                      <a:pt x="28" y="25"/>
                    </a:lnTo>
                    <a:lnTo>
                      <a:pt x="28" y="23"/>
                    </a:lnTo>
                    <a:lnTo>
                      <a:pt x="27" y="23"/>
                    </a:lnTo>
                    <a:lnTo>
                      <a:pt x="27" y="23"/>
                    </a:lnTo>
                    <a:lnTo>
                      <a:pt x="27" y="23"/>
                    </a:lnTo>
                    <a:lnTo>
                      <a:pt x="27" y="23"/>
                    </a:lnTo>
                    <a:lnTo>
                      <a:pt x="26" y="23"/>
                    </a:lnTo>
                    <a:lnTo>
                      <a:pt x="26" y="23"/>
                    </a:lnTo>
                    <a:lnTo>
                      <a:pt x="26" y="23"/>
                    </a:lnTo>
                    <a:lnTo>
                      <a:pt x="26" y="21"/>
                    </a:lnTo>
                    <a:lnTo>
                      <a:pt x="24" y="21"/>
                    </a:lnTo>
                    <a:lnTo>
                      <a:pt x="24" y="21"/>
                    </a:lnTo>
                    <a:lnTo>
                      <a:pt x="24" y="21"/>
                    </a:lnTo>
                    <a:lnTo>
                      <a:pt x="24" y="21"/>
                    </a:lnTo>
                    <a:lnTo>
                      <a:pt x="23" y="21"/>
                    </a:lnTo>
                    <a:lnTo>
                      <a:pt x="23" y="21"/>
                    </a:lnTo>
                    <a:lnTo>
                      <a:pt x="23" y="21"/>
                    </a:lnTo>
                    <a:lnTo>
                      <a:pt x="23" y="20"/>
                    </a:lnTo>
                    <a:lnTo>
                      <a:pt x="23" y="20"/>
                    </a:lnTo>
                    <a:lnTo>
                      <a:pt x="23" y="20"/>
                    </a:lnTo>
                    <a:lnTo>
                      <a:pt x="23" y="20"/>
                    </a:lnTo>
                    <a:lnTo>
                      <a:pt x="23" y="18"/>
                    </a:lnTo>
                    <a:lnTo>
                      <a:pt x="23" y="18"/>
                    </a:lnTo>
                    <a:lnTo>
                      <a:pt x="23" y="18"/>
                    </a:lnTo>
                    <a:lnTo>
                      <a:pt x="23" y="18"/>
                    </a:lnTo>
                    <a:lnTo>
                      <a:pt x="23" y="17"/>
                    </a:lnTo>
                    <a:lnTo>
                      <a:pt x="23" y="17"/>
                    </a:lnTo>
                    <a:lnTo>
                      <a:pt x="23" y="17"/>
                    </a:lnTo>
                    <a:lnTo>
                      <a:pt x="23" y="17"/>
                    </a:lnTo>
                    <a:lnTo>
                      <a:pt x="23" y="15"/>
                    </a:lnTo>
                    <a:lnTo>
                      <a:pt x="23" y="15"/>
                    </a:lnTo>
                    <a:lnTo>
                      <a:pt x="23" y="15"/>
                    </a:lnTo>
                    <a:lnTo>
                      <a:pt x="23" y="15"/>
                    </a:lnTo>
                    <a:lnTo>
                      <a:pt x="23" y="13"/>
                    </a:lnTo>
                    <a:lnTo>
                      <a:pt x="21" y="13"/>
                    </a:lnTo>
                    <a:lnTo>
                      <a:pt x="20" y="13"/>
                    </a:lnTo>
                    <a:lnTo>
                      <a:pt x="18" y="13"/>
                    </a:lnTo>
                    <a:lnTo>
                      <a:pt x="18" y="12"/>
                    </a:lnTo>
                    <a:lnTo>
                      <a:pt x="17" y="12"/>
                    </a:lnTo>
                    <a:lnTo>
                      <a:pt x="17" y="10"/>
                    </a:lnTo>
                    <a:lnTo>
                      <a:pt x="15" y="10"/>
                    </a:lnTo>
                    <a:lnTo>
                      <a:pt x="15" y="8"/>
                    </a:lnTo>
                    <a:lnTo>
                      <a:pt x="13" y="8"/>
                    </a:lnTo>
                    <a:lnTo>
                      <a:pt x="13" y="7"/>
                    </a:lnTo>
                    <a:lnTo>
                      <a:pt x="11" y="7"/>
                    </a:lnTo>
                    <a:lnTo>
                      <a:pt x="11" y="5"/>
                    </a:lnTo>
                    <a:lnTo>
                      <a:pt x="10" y="5"/>
                    </a:lnTo>
                    <a:lnTo>
                      <a:pt x="10" y="5"/>
                    </a:lnTo>
                    <a:lnTo>
                      <a:pt x="10" y="5"/>
                    </a:lnTo>
                    <a:lnTo>
                      <a:pt x="10" y="3"/>
                    </a:lnTo>
                    <a:lnTo>
                      <a:pt x="8" y="3"/>
                    </a:lnTo>
                    <a:lnTo>
                      <a:pt x="8" y="3"/>
                    </a:lnTo>
                    <a:lnTo>
                      <a:pt x="7" y="3"/>
                    </a:lnTo>
                    <a:lnTo>
                      <a:pt x="7" y="3"/>
                    </a:lnTo>
                    <a:lnTo>
                      <a:pt x="5" y="3"/>
                    </a:lnTo>
                    <a:lnTo>
                      <a:pt x="5" y="3"/>
                    </a:lnTo>
                    <a:lnTo>
                      <a:pt x="4" y="3"/>
                    </a:lnTo>
                    <a:lnTo>
                      <a:pt x="4" y="2"/>
                    </a:lnTo>
                    <a:lnTo>
                      <a:pt x="2" y="2"/>
                    </a:lnTo>
                    <a:lnTo>
                      <a:pt x="2" y="2"/>
                    </a:lnTo>
                    <a:lnTo>
                      <a:pt x="1" y="2"/>
                    </a:lnTo>
                    <a:lnTo>
                      <a:pt x="1" y="1"/>
                    </a:lnTo>
                    <a:lnTo>
                      <a:pt x="0" y="1"/>
                    </a:lnTo>
                    <a:lnTo>
                      <a:pt x="0" y="1"/>
                    </a:lnTo>
                    <a:lnTo>
                      <a:pt x="0" y="1"/>
                    </a:lnTo>
                    <a:lnTo>
                      <a:pt x="0" y="0"/>
                    </a:lnTo>
                    <a:lnTo>
                      <a:pt x="0" y="1"/>
                    </a:lnTo>
                    <a:lnTo>
                      <a:pt x="0" y="1"/>
                    </a:lnTo>
                    <a:lnTo>
                      <a:pt x="0" y="2"/>
                    </a:lnTo>
                    <a:lnTo>
                      <a:pt x="1" y="2"/>
                    </a:lnTo>
                    <a:lnTo>
                      <a:pt x="1" y="4"/>
                    </a:lnTo>
                    <a:lnTo>
                      <a:pt x="3" y="4"/>
                    </a:lnTo>
                    <a:lnTo>
                      <a:pt x="5" y="5"/>
                    </a:lnTo>
                    <a:lnTo>
                      <a:pt x="7" y="5"/>
                    </a:lnTo>
                    <a:lnTo>
                      <a:pt x="7" y="7"/>
                    </a:lnTo>
                    <a:lnTo>
                      <a:pt x="8" y="7"/>
                    </a:lnTo>
                    <a:lnTo>
                      <a:pt x="9" y="9"/>
                    </a:lnTo>
                    <a:lnTo>
                      <a:pt x="11" y="9"/>
                    </a:lnTo>
                    <a:lnTo>
                      <a:pt x="11" y="10"/>
                    </a:lnTo>
                    <a:lnTo>
                      <a:pt x="13" y="10"/>
                    </a:lnTo>
                    <a:lnTo>
                      <a:pt x="13" y="10"/>
                    </a:lnTo>
                    <a:lnTo>
                      <a:pt x="15" y="10"/>
                    </a:lnTo>
                    <a:lnTo>
                      <a:pt x="15" y="12"/>
                    </a:lnTo>
                    <a:lnTo>
                      <a:pt x="15" y="12"/>
                    </a:lnTo>
                    <a:lnTo>
                      <a:pt x="15" y="12"/>
                    </a:lnTo>
                    <a:lnTo>
                      <a:pt x="15" y="12"/>
                    </a:lnTo>
                    <a:lnTo>
                      <a:pt x="15" y="13"/>
                    </a:lnTo>
                    <a:lnTo>
                      <a:pt x="15" y="13"/>
                    </a:lnTo>
                    <a:lnTo>
                      <a:pt x="15" y="13"/>
                    </a:lnTo>
                    <a:lnTo>
                      <a:pt x="16" y="13"/>
                    </a:lnTo>
                    <a:lnTo>
                      <a:pt x="16" y="15"/>
                    </a:lnTo>
                    <a:lnTo>
                      <a:pt x="16" y="15"/>
                    </a:lnTo>
                    <a:lnTo>
                      <a:pt x="16" y="15"/>
                    </a:lnTo>
                    <a:lnTo>
                      <a:pt x="16" y="15"/>
                    </a:lnTo>
                    <a:lnTo>
                      <a:pt x="16" y="15"/>
                    </a:lnTo>
                    <a:lnTo>
                      <a:pt x="16" y="15"/>
                    </a:lnTo>
                    <a:lnTo>
                      <a:pt x="16" y="15"/>
                    </a:lnTo>
                    <a:lnTo>
                      <a:pt x="17" y="15"/>
                    </a:lnTo>
                    <a:lnTo>
                      <a:pt x="16" y="17"/>
                    </a:lnTo>
                    <a:lnTo>
                      <a:pt x="16" y="17"/>
                    </a:lnTo>
                    <a:lnTo>
                      <a:pt x="16" y="17"/>
                    </a:lnTo>
                    <a:lnTo>
                      <a:pt x="16" y="17"/>
                    </a:lnTo>
                    <a:lnTo>
                      <a:pt x="16" y="17"/>
                    </a:lnTo>
                    <a:lnTo>
                      <a:pt x="16" y="17"/>
                    </a:lnTo>
                    <a:lnTo>
                      <a:pt x="16" y="17"/>
                    </a:lnTo>
                    <a:lnTo>
                      <a:pt x="16" y="17"/>
                    </a:lnTo>
                    <a:lnTo>
                      <a:pt x="15" y="17"/>
                    </a:lnTo>
                    <a:lnTo>
                      <a:pt x="15" y="17"/>
                    </a:lnTo>
                    <a:lnTo>
                      <a:pt x="15" y="17"/>
                    </a:lnTo>
                    <a:lnTo>
                      <a:pt x="15" y="17"/>
                    </a:lnTo>
                    <a:lnTo>
                      <a:pt x="15" y="17"/>
                    </a:lnTo>
                    <a:lnTo>
                      <a:pt x="15" y="17"/>
                    </a:lnTo>
                    <a:lnTo>
                      <a:pt x="15" y="17"/>
                    </a:lnTo>
                    <a:lnTo>
                      <a:pt x="15" y="17"/>
                    </a:lnTo>
                    <a:lnTo>
                      <a:pt x="15" y="18"/>
                    </a:lnTo>
                    <a:lnTo>
                      <a:pt x="15" y="18"/>
                    </a:lnTo>
                    <a:lnTo>
                      <a:pt x="15" y="18"/>
                    </a:lnTo>
                    <a:lnTo>
                      <a:pt x="15" y="18"/>
                    </a:lnTo>
                    <a:lnTo>
                      <a:pt x="15" y="18"/>
                    </a:lnTo>
                    <a:lnTo>
                      <a:pt x="15" y="18"/>
                    </a:lnTo>
                    <a:lnTo>
                      <a:pt x="15" y="18"/>
                    </a:lnTo>
                    <a:lnTo>
                      <a:pt x="15" y="18"/>
                    </a:lnTo>
                    <a:lnTo>
                      <a:pt x="15" y="20"/>
                    </a:lnTo>
                    <a:lnTo>
                      <a:pt x="15" y="20"/>
                    </a:lnTo>
                    <a:lnTo>
                      <a:pt x="15" y="20"/>
                    </a:lnTo>
                    <a:lnTo>
                      <a:pt x="15" y="20"/>
                    </a:lnTo>
                    <a:lnTo>
                      <a:pt x="15" y="20"/>
                    </a:lnTo>
                    <a:lnTo>
                      <a:pt x="15" y="20"/>
                    </a:lnTo>
                    <a:lnTo>
                      <a:pt x="15" y="20"/>
                    </a:lnTo>
                    <a:lnTo>
                      <a:pt x="15" y="20"/>
                    </a:lnTo>
                    <a:lnTo>
                      <a:pt x="15" y="21"/>
                    </a:lnTo>
                    <a:lnTo>
                      <a:pt x="15" y="21"/>
                    </a:lnTo>
                    <a:lnTo>
                      <a:pt x="15" y="21"/>
                    </a:lnTo>
                    <a:lnTo>
                      <a:pt x="15" y="21"/>
                    </a:lnTo>
                    <a:lnTo>
                      <a:pt x="15" y="21"/>
                    </a:lnTo>
                    <a:lnTo>
                      <a:pt x="15" y="21"/>
                    </a:lnTo>
                    <a:lnTo>
                      <a:pt x="15" y="21"/>
                    </a:lnTo>
                    <a:lnTo>
                      <a:pt x="16" y="21"/>
                    </a:lnTo>
                    <a:lnTo>
                      <a:pt x="16" y="21"/>
                    </a:lnTo>
                    <a:lnTo>
                      <a:pt x="16" y="21"/>
                    </a:lnTo>
                    <a:lnTo>
                      <a:pt x="16" y="21"/>
                    </a:lnTo>
                    <a:lnTo>
                      <a:pt x="16" y="21"/>
                    </a:lnTo>
                    <a:lnTo>
                      <a:pt x="16" y="21"/>
                    </a:lnTo>
                    <a:lnTo>
                      <a:pt x="16" y="21"/>
                    </a:lnTo>
                    <a:lnTo>
                      <a:pt x="16" y="21"/>
                    </a:lnTo>
                    <a:lnTo>
                      <a:pt x="17" y="21"/>
                    </a:lnTo>
                    <a:lnTo>
                      <a:pt x="17" y="21"/>
                    </a:lnTo>
                    <a:lnTo>
                      <a:pt x="17" y="21"/>
                    </a:lnTo>
                    <a:lnTo>
                      <a:pt x="17" y="21"/>
                    </a:lnTo>
                    <a:lnTo>
                      <a:pt x="17" y="21"/>
                    </a:lnTo>
                    <a:lnTo>
                      <a:pt x="17" y="21"/>
                    </a:lnTo>
                    <a:lnTo>
                      <a:pt x="17" y="21"/>
                    </a:lnTo>
                    <a:lnTo>
                      <a:pt x="17" y="21"/>
                    </a:lnTo>
                    <a:lnTo>
                      <a:pt x="18" y="21"/>
                    </a:lnTo>
                    <a:lnTo>
                      <a:pt x="18" y="21"/>
                    </a:lnTo>
                    <a:lnTo>
                      <a:pt x="18" y="21"/>
                    </a:lnTo>
                    <a:lnTo>
                      <a:pt x="18" y="21"/>
                    </a:lnTo>
                    <a:lnTo>
                      <a:pt x="19" y="21"/>
                    </a:lnTo>
                    <a:lnTo>
                      <a:pt x="19" y="21"/>
                    </a:lnTo>
                    <a:lnTo>
                      <a:pt x="21" y="21"/>
                    </a:lnTo>
                    <a:lnTo>
                      <a:pt x="21" y="21"/>
                    </a:lnTo>
                    <a:lnTo>
                      <a:pt x="23" y="21"/>
                    </a:lnTo>
                    <a:lnTo>
                      <a:pt x="23" y="22"/>
                    </a:lnTo>
                    <a:lnTo>
                      <a:pt x="23" y="22"/>
                    </a:lnTo>
                    <a:lnTo>
                      <a:pt x="23" y="22"/>
                    </a:lnTo>
                    <a:lnTo>
                      <a:pt x="23" y="22"/>
                    </a:lnTo>
                    <a:lnTo>
                      <a:pt x="23" y="22"/>
                    </a:lnTo>
                    <a:lnTo>
                      <a:pt x="23" y="22"/>
                    </a:lnTo>
                    <a:lnTo>
                      <a:pt x="23" y="22"/>
                    </a:lnTo>
                    <a:lnTo>
                      <a:pt x="23" y="22"/>
                    </a:lnTo>
                    <a:lnTo>
                      <a:pt x="23" y="23"/>
                    </a:lnTo>
                    <a:lnTo>
                      <a:pt x="23" y="23"/>
                    </a:lnTo>
                    <a:lnTo>
                      <a:pt x="23" y="23"/>
                    </a:lnTo>
                    <a:lnTo>
                      <a:pt x="23" y="23"/>
                    </a:lnTo>
                    <a:lnTo>
                      <a:pt x="23" y="23"/>
                    </a:lnTo>
                    <a:lnTo>
                      <a:pt x="23" y="23"/>
                    </a:lnTo>
                    <a:lnTo>
                      <a:pt x="23" y="23"/>
                    </a:lnTo>
                    <a:lnTo>
                      <a:pt x="23" y="23"/>
                    </a:lnTo>
                    <a:lnTo>
                      <a:pt x="23" y="23"/>
                    </a:lnTo>
                    <a:lnTo>
                      <a:pt x="23" y="23"/>
                    </a:lnTo>
                    <a:lnTo>
                      <a:pt x="23" y="23"/>
                    </a:lnTo>
                    <a:lnTo>
                      <a:pt x="23" y="23"/>
                    </a:lnTo>
                    <a:lnTo>
                      <a:pt x="23" y="23"/>
                    </a:lnTo>
                    <a:lnTo>
                      <a:pt x="23" y="23"/>
                    </a:lnTo>
                    <a:lnTo>
                      <a:pt x="23" y="23"/>
                    </a:lnTo>
                    <a:lnTo>
                      <a:pt x="25" y="23"/>
                    </a:lnTo>
                    <a:lnTo>
                      <a:pt x="25" y="23"/>
                    </a:lnTo>
                    <a:lnTo>
                      <a:pt x="25" y="23"/>
                    </a:lnTo>
                    <a:lnTo>
                      <a:pt x="25" y="23"/>
                    </a:lnTo>
                    <a:lnTo>
                      <a:pt x="25" y="23"/>
                    </a:lnTo>
                    <a:lnTo>
                      <a:pt x="25" y="23"/>
                    </a:lnTo>
                    <a:lnTo>
                      <a:pt x="25" y="23"/>
                    </a:lnTo>
                    <a:lnTo>
                      <a:pt x="25"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path>
                </a:pathLst>
              </a:custGeom>
              <a:solidFill>
                <a:srgbClr val="006000"/>
              </a:solidFill>
              <a:ln w="9525">
                <a:noFill/>
                <a:round/>
                <a:headEnd type="none" w="med" len="med"/>
                <a:tailEnd type="none" w="med" len="med"/>
              </a:ln>
              <a:effectLst/>
            </p:spPr>
            <p:txBody>
              <a:bodyPr/>
              <a:lstStyle/>
              <a:p>
                <a:endParaRPr lang="en-US" dirty="0"/>
              </a:p>
            </p:txBody>
          </p:sp>
          <p:sp>
            <p:nvSpPr>
              <p:cNvPr id="2082" name="Freeform 34"/>
              <p:cNvSpPr>
                <a:spLocks/>
              </p:cNvSpPr>
              <p:nvPr/>
            </p:nvSpPr>
            <p:spPr bwMode="auto">
              <a:xfrm>
                <a:off x="1828" y="3974"/>
                <a:ext cx="30" cy="50"/>
              </a:xfrm>
              <a:custGeom>
                <a:avLst/>
                <a:gdLst/>
                <a:ahLst/>
                <a:cxnLst>
                  <a:cxn ang="0">
                    <a:pos x="16" y="23"/>
                  </a:cxn>
                  <a:cxn ang="0">
                    <a:pos x="16" y="24"/>
                  </a:cxn>
                  <a:cxn ang="0">
                    <a:pos x="16" y="27"/>
                  </a:cxn>
                  <a:cxn ang="0">
                    <a:pos x="15" y="29"/>
                  </a:cxn>
                  <a:cxn ang="0">
                    <a:pos x="15" y="29"/>
                  </a:cxn>
                  <a:cxn ang="0">
                    <a:pos x="15" y="29"/>
                  </a:cxn>
                  <a:cxn ang="0">
                    <a:pos x="15" y="29"/>
                  </a:cxn>
                  <a:cxn ang="0">
                    <a:pos x="16" y="29"/>
                  </a:cxn>
                  <a:cxn ang="0">
                    <a:pos x="19" y="30"/>
                  </a:cxn>
                  <a:cxn ang="0">
                    <a:pos x="18" y="31"/>
                  </a:cxn>
                  <a:cxn ang="0">
                    <a:pos x="18" y="33"/>
                  </a:cxn>
                  <a:cxn ang="0">
                    <a:pos x="19" y="34"/>
                  </a:cxn>
                  <a:cxn ang="0">
                    <a:pos x="24" y="35"/>
                  </a:cxn>
                  <a:cxn ang="0">
                    <a:pos x="24" y="37"/>
                  </a:cxn>
                  <a:cxn ang="0">
                    <a:pos x="21" y="37"/>
                  </a:cxn>
                  <a:cxn ang="0">
                    <a:pos x="18" y="37"/>
                  </a:cxn>
                  <a:cxn ang="0">
                    <a:pos x="16" y="39"/>
                  </a:cxn>
                  <a:cxn ang="0">
                    <a:pos x="16" y="41"/>
                  </a:cxn>
                  <a:cxn ang="0">
                    <a:pos x="16" y="44"/>
                  </a:cxn>
                  <a:cxn ang="0">
                    <a:pos x="10" y="47"/>
                  </a:cxn>
                  <a:cxn ang="0">
                    <a:pos x="5" y="49"/>
                  </a:cxn>
                  <a:cxn ang="0">
                    <a:pos x="7" y="49"/>
                  </a:cxn>
                  <a:cxn ang="0">
                    <a:pos x="14" y="48"/>
                  </a:cxn>
                  <a:cxn ang="0">
                    <a:pos x="26" y="42"/>
                  </a:cxn>
                  <a:cxn ang="0">
                    <a:pos x="24" y="40"/>
                  </a:cxn>
                  <a:cxn ang="0">
                    <a:pos x="24" y="39"/>
                  </a:cxn>
                  <a:cxn ang="0">
                    <a:pos x="24" y="38"/>
                  </a:cxn>
                  <a:cxn ang="0">
                    <a:pos x="24" y="37"/>
                  </a:cxn>
                  <a:cxn ang="0">
                    <a:pos x="27" y="37"/>
                  </a:cxn>
                  <a:cxn ang="0">
                    <a:pos x="27" y="37"/>
                  </a:cxn>
                  <a:cxn ang="0">
                    <a:pos x="27" y="36"/>
                  </a:cxn>
                  <a:cxn ang="0">
                    <a:pos x="27" y="34"/>
                  </a:cxn>
                  <a:cxn ang="0">
                    <a:pos x="28" y="32"/>
                  </a:cxn>
                  <a:cxn ang="0">
                    <a:pos x="27" y="30"/>
                  </a:cxn>
                  <a:cxn ang="0">
                    <a:pos x="24" y="30"/>
                  </a:cxn>
                  <a:cxn ang="0">
                    <a:pos x="24" y="29"/>
                  </a:cxn>
                  <a:cxn ang="0">
                    <a:pos x="22" y="23"/>
                  </a:cxn>
                  <a:cxn ang="0">
                    <a:pos x="12" y="20"/>
                  </a:cxn>
                  <a:cxn ang="0">
                    <a:pos x="11" y="18"/>
                  </a:cxn>
                  <a:cxn ang="0">
                    <a:pos x="11" y="14"/>
                  </a:cxn>
                  <a:cxn ang="0">
                    <a:pos x="9" y="12"/>
                  </a:cxn>
                  <a:cxn ang="0">
                    <a:pos x="5" y="11"/>
                  </a:cxn>
                  <a:cxn ang="0">
                    <a:pos x="1" y="2"/>
                  </a:cxn>
                  <a:cxn ang="0">
                    <a:pos x="0" y="6"/>
                  </a:cxn>
                  <a:cxn ang="0">
                    <a:pos x="5" y="12"/>
                  </a:cxn>
                  <a:cxn ang="0">
                    <a:pos x="6" y="15"/>
                  </a:cxn>
                  <a:cxn ang="0">
                    <a:pos x="6" y="16"/>
                  </a:cxn>
                  <a:cxn ang="0">
                    <a:pos x="5" y="19"/>
                  </a:cxn>
                  <a:cxn ang="0">
                    <a:pos x="6" y="19"/>
                  </a:cxn>
                  <a:cxn ang="0">
                    <a:pos x="8" y="20"/>
                  </a:cxn>
                  <a:cxn ang="0">
                    <a:pos x="8" y="20"/>
                  </a:cxn>
                  <a:cxn ang="0">
                    <a:pos x="9" y="20"/>
                  </a:cxn>
                  <a:cxn ang="0">
                    <a:pos x="11" y="22"/>
                  </a:cxn>
                  <a:cxn ang="0">
                    <a:pos x="11" y="23"/>
                  </a:cxn>
                  <a:cxn ang="0">
                    <a:pos x="15" y="23"/>
                  </a:cxn>
                  <a:cxn ang="0">
                    <a:pos x="15" y="23"/>
                  </a:cxn>
                  <a:cxn ang="0">
                    <a:pos x="16" y="23"/>
                  </a:cxn>
                </a:cxnLst>
                <a:rect l="0" t="0" r="r" b="b"/>
                <a:pathLst>
                  <a:path w="30" h="50">
                    <a:moveTo>
                      <a:pt x="16" y="23"/>
                    </a:move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4"/>
                    </a:lnTo>
                    <a:lnTo>
                      <a:pt x="16" y="24"/>
                    </a:lnTo>
                    <a:lnTo>
                      <a:pt x="16" y="24"/>
                    </a:lnTo>
                    <a:lnTo>
                      <a:pt x="16" y="24"/>
                    </a:lnTo>
                    <a:lnTo>
                      <a:pt x="16" y="25"/>
                    </a:lnTo>
                    <a:lnTo>
                      <a:pt x="16" y="25"/>
                    </a:lnTo>
                    <a:lnTo>
                      <a:pt x="16" y="25"/>
                    </a:lnTo>
                    <a:lnTo>
                      <a:pt x="16" y="25"/>
                    </a:lnTo>
                    <a:lnTo>
                      <a:pt x="16" y="27"/>
                    </a:lnTo>
                    <a:lnTo>
                      <a:pt x="16" y="27"/>
                    </a:lnTo>
                    <a:lnTo>
                      <a:pt x="16" y="27"/>
                    </a:lnTo>
                    <a:lnTo>
                      <a:pt x="16" y="27"/>
                    </a:lnTo>
                    <a:lnTo>
                      <a:pt x="16" y="27"/>
                    </a:lnTo>
                    <a:lnTo>
                      <a:pt x="16" y="27"/>
                    </a:lnTo>
                    <a:lnTo>
                      <a:pt x="16" y="27"/>
                    </a:lnTo>
                    <a:lnTo>
                      <a:pt x="16" y="27"/>
                    </a:lnTo>
                    <a:lnTo>
                      <a:pt x="15" y="28"/>
                    </a:lnTo>
                    <a:lnTo>
                      <a:pt x="15" y="28"/>
                    </a:lnTo>
                    <a:lnTo>
                      <a:pt x="15" y="28"/>
                    </a:lnTo>
                    <a:lnTo>
                      <a:pt x="15" y="28"/>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5" y="29"/>
                    </a:lnTo>
                    <a:lnTo>
                      <a:pt x="16" y="29"/>
                    </a:lnTo>
                    <a:lnTo>
                      <a:pt x="16" y="29"/>
                    </a:lnTo>
                    <a:lnTo>
                      <a:pt x="16" y="29"/>
                    </a:lnTo>
                    <a:lnTo>
                      <a:pt x="16" y="29"/>
                    </a:lnTo>
                    <a:lnTo>
                      <a:pt x="16" y="29"/>
                    </a:lnTo>
                    <a:lnTo>
                      <a:pt x="16" y="29"/>
                    </a:lnTo>
                    <a:lnTo>
                      <a:pt x="16" y="29"/>
                    </a:lnTo>
                    <a:lnTo>
                      <a:pt x="16" y="29"/>
                    </a:lnTo>
                    <a:lnTo>
                      <a:pt x="18" y="29"/>
                    </a:lnTo>
                    <a:lnTo>
                      <a:pt x="18" y="30"/>
                    </a:lnTo>
                    <a:lnTo>
                      <a:pt x="18" y="30"/>
                    </a:lnTo>
                    <a:lnTo>
                      <a:pt x="18" y="30"/>
                    </a:lnTo>
                    <a:lnTo>
                      <a:pt x="18" y="30"/>
                    </a:lnTo>
                    <a:lnTo>
                      <a:pt x="18" y="30"/>
                    </a:lnTo>
                    <a:lnTo>
                      <a:pt x="18" y="30"/>
                    </a:lnTo>
                    <a:lnTo>
                      <a:pt x="18" y="30"/>
                    </a:lnTo>
                    <a:lnTo>
                      <a:pt x="19" y="30"/>
                    </a:lnTo>
                    <a:lnTo>
                      <a:pt x="19" y="30"/>
                    </a:lnTo>
                    <a:lnTo>
                      <a:pt x="19" y="30"/>
                    </a:lnTo>
                    <a:lnTo>
                      <a:pt x="19" y="30"/>
                    </a:lnTo>
                    <a:lnTo>
                      <a:pt x="19" y="30"/>
                    </a:lnTo>
                    <a:lnTo>
                      <a:pt x="19" y="30"/>
                    </a:lnTo>
                    <a:lnTo>
                      <a:pt x="19" y="30"/>
                    </a:lnTo>
                    <a:lnTo>
                      <a:pt x="19" y="30"/>
                    </a:lnTo>
                    <a:lnTo>
                      <a:pt x="19" y="30"/>
                    </a:lnTo>
                    <a:lnTo>
                      <a:pt x="18" y="31"/>
                    </a:lnTo>
                    <a:lnTo>
                      <a:pt x="18" y="31"/>
                    </a:lnTo>
                    <a:lnTo>
                      <a:pt x="18" y="31"/>
                    </a:lnTo>
                    <a:lnTo>
                      <a:pt x="18" y="31"/>
                    </a:lnTo>
                    <a:lnTo>
                      <a:pt x="18" y="31"/>
                    </a:lnTo>
                    <a:lnTo>
                      <a:pt x="18" y="31"/>
                    </a:lnTo>
                    <a:lnTo>
                      <a:pt x="18" y="31"/>
                    </a:lnTo>
                    <a:lnTo>
                      <a:pt x="18" y="31"/>
                    </a:lnTo>
                    <a:lnTo>
                      <a:pt x="18" y="32"/>
                    </a:lnTo>
                    <a:lnTo>
                      <a:pt x="18" y="32"/>
                    </a:lnTo>
                    <a:lnTo>
                      <a:pt x="18" y="32"/>
                    </a:lnTo>
                    <a:lnTo>
                      <a:pt x="18" y="32"/>
                    </a:lnTo>
                    <a:lnTo>
                      <a:pt x="18" y="33"/>
                    </a:lnTo>
                    <a:lnTo>
                      <a:pt x="18" y="33"/>
                    </a:lnTo>
                    <a:lnTo>
                      <a:pt x="18" y="33"/>
                    </a:lnTo>
                    <a:lnTo>
                      <a:pt x="18" y="33"/>
                    </a:lnTo>
                    <a:lnTo>
                      <a:pt x="18" y="34"/>
                    </a:lnTo>
                    <a:lnTo>
                      <a:pt x="18" y="34"/>
                    </a:lnTo>
                    <a:lnTo>
                      <a:pt x="18" y="34"/>
                    </a:lnTo>
                    <a:lnTo>
                      <a:pt x="19" y="34"/>
                    </a:lnTo>
                    <a:lnTo>
                      <a:pt x="19" y="34"/>
                    </a:lnTo>
                    <a:lnTo>
                      <a:pt x="19" y="34"/>
                    </a:lnTo>
                    <a:lnTo>
                      <a:pt x="19" y="34"/>
                    </a:lnTo>
                    <a:lnTo>
                      <a:pt x="21" y="34"/>
                    </a:lnTo>
                    <a:lnTo>
                      <a:pt x="21" y="34"/>
                    </a:lnTo>
                    <a:lnTo>
                      <a:pt x="21" y="34"/>
                    </a:lnTo>
                    <a:lnTo>
                      <a:pt x="21" y="34"/>
                    </a:lnTo>
                    <a:lnTo>
                      <a:pt x="23" y="34"/>
                    </a:lnTo>
                    <a:lnTo>
                      <a:pt x="23" y="34"/>
                    </a:lnTo>
                    <a:lnTo>
                      <a:pt x="23" y="34"/>
                    </a:lnTo>
                    <a:lnTo>
                      <a:pt x="23" y="34"/>
                    </a:lnTo>
                    <a:lnTo>
                      <a:pt x="24" y="34"/>
                    </a:lnTo>
                    <a:lnTo>
                      <a:pt x="24" y="35"/>
                    </a:lnTo>
                    <a:lnTo>
                      <a:pt x="24" y="35"/>
                    </a:lnTo>
                    <a:lnTo>
                      <a:pt x="24" y="35"/>
                    </a:lnTo>
                    <a:lnTo>
                      <a:pt x="24" y="35"/>
                    </a:lnTo>
                    <a:lnTo>
                      <a:pt x="24" y="36"/>
                    </a:lnTo>
                    <a:lnTo>
                      <a:pt x="24" y="36"/>
                    </a:lnTo>
                    <a:lnTo>
                      <a:pt x="24" y="36"/>
                    </a:lnTo>
                    <a:lnTo>
                      <a:pt x="24" y="36"/>
                    </a:lnTo>
                    <a:lnTo>
                      <a:pt x="24" y="37"/>
                    </a:lnTo>
                    <a:lnTo>
                      <a:pt x="24" y="37"/>
                    </a:lnTo>
                    <a:lnTo>
                      <a:pt x="24" y="37"/>
                    </a:lnTo>
                    <a:lnTo>
                      <a:pt x="24" y="37"/>
                    </a:lnTo>
                    <a:lnTo>
                      <a:pt x="24" y="37"/>
                    </a:lnTo>
                    <a:lnTo>
                      <a:pt x="24" y="37"/>
                    </a:lnTo>
                    <a:lnTo>
                      <a:pt x="24" y="37"/>
                    </a:lnTo>
                    <a:lnTo>
                      <a:pt x="24" y="37"/>
                    </a:lnTo>
                    <a:lnTo>
                      <a:pt x="23" y="37"/>
                    </a:lnTo>
                    <a:lnTo>
                      <a:pt x="23" y="37"/>
                    </a:lnTo>
                    <a:lnTo>
                      <a:pt x="23" y="37"/>
                    </a:lnTo>
                    <a:lnTo>
                      <a:pt x="23" y="37"/>
                    </a:lnTo>
                    <a:lnTo>
                      <a:pt x="21" y="37"/>
                    </a:lnTo>
                    <a:lnTo>
                      <a:pt x="21" y="37"/>
                    </a:lnTo>
                    <a:lnTo>
                      <a:pt x="21" y="37"/>
                    </a:lnTo>
                    <a:lnTo>
                      <a:pt x="21" y="37"/>
                    </a:lnTo>
                    <a:lnTo>
                      <a:pt x="19" y="37"/>
                    </a:lnTo>
                    <a:lnTo>
                      <a:pt x="19" y="37"/>
                    </a:lnTo>
                    <a:lnTo>
                      <a:pt x="19" y="37"/>
                    </a:lnTo>
                    <a:lnTo>
                      <a:pt x="19" y="37"/>
                    </a:lnTo>
                    <a:lnTo>
                      <a:pt x="18" y="37"/>
                    </a:lnTo>
                    <a:lnTo>
                      <a:pt x="18" y="37"/>
                    </a:lnTo>
                    <a:lnTo>
                      <a:pt x="18" y="37"/>
                    </a:lnTo>
                    <a:lnTo>
                      <a:pt x="18" y="37"/>
                    </a:lnTo>
                    <a:lnTo>
                      <a:pt x="17" y="38"/>
                    </a:lnTo>
                    <a:lnTo>
                      <a:pt x="17" y="38"/>
                    </a:lnTo>
                    <a:lnTo>
                      <a:pt x="17" y="38"/>
                    </a:lnTo>
                    <a:lnTo>
                      <a:pt x="17" y="38"/>
                    </a:lnTo>
                    <a:lnTo>
                      <a:pt x="17" y="38"/>
                    </a:lnTo>
                    <a:lnTo>
                      <a:pt x="17" y="38"/>
                    </a:lnTo>
                    <a:lnTo>
                      <a:pt x="17" y="38"/>
                    </a:lnTo>
                    <a:lnTo>
                      <a:pt x="17" y="38"/>
                    </a:lnTo>
                    <a:lnTo>
                      <a:pt x="16" y="39"/>
                    </a:lnTo>
                    <a:lnTo>
                      <a:pt x="16" y="39"/>
                    </a:lnTo>
                    <a:lnTo>
                      <a:pt x="16" y="39"/>
                    </a:lnTo>
                    <a:lnTo>
                      <a:pt x="16" y="39"/>
                    </a:lnTo>
                    <a:lnTo>
                      <a:pt x="16" y="39"/>
                    </a:lnTo>
                    <a:lnTo>
                      <a:pt x="16" y="39"/>
                    </a:lnTo>
                    <a:lnTo>
                      <a:pt x="16" y="39"/>
                    </a:lnTo>
                    <a:lnTo>
                      <a:pt x="16" y="39"/>
                    </a:lnTo>
                    <a:lnTo>
                      <a:pt x="16" y="41"/>
                    </a:lnTo>
                    <a:lnTo>
                      <a:pt x="16" y="41"/>
                    </a:lnTo>
                    <a:lnTo>
                      <a:pt x="16" y="41"/>
                    </a:lnTo>
                    <a:lnTo>
                      <a:pt x="16" y="41"/>
                    </a:lnTo>
                    <a:lnTo>
                      <a:pt x="16" y="42"/>
                    </a:lnTo>
                    <a:lnTo>
                      <a:pt x="16" y="42"/>
                    </a:lnTo>
                    <a:lnTo>
                      <a:pt x="16" y="42"/>
                    </a:lnTo>
                    <a:lnTo>
                      <a:pt x="16" y="42"/>
                    </a:lnTo>
                    <a:lnTo>
                      <a:pt x="16" y="44"/>
                    </a:lnTo>
                    <a:lnTo>
                      <a:pt x="16" y="44"/>
                    </a:lnTo>
                    <a:lnTo>
                      <a:pt x="16" y="44"/>
                    </a:lnTo>
                    <a:lnTo>
                      <a:pt x="16" y="44"/>
                    </a:lnTo>
                    <a:lnTo>
                      <a:pt x="16" y="44"/>
                    </a:lnTo>
                    <a:lnTo>
                      <a:pt x="16" y="44"/>
                    </a:lnTo>
                    <a:lnTo>
                      <a:pt x="16" y="44"/>
                    </a:lnTo>
                    <a:lnTo>
                      <a:pt x="16" y="44"/>
                    </a:lnTo>
                    <a:lnTo>
                      <a:pt x="14" y="46"/>
                    </a:lnTo>
                    <a:lnTo>
                      <a:pt x="14" y="46"/>
                    </a:lnTo>
                    <a:lnTo>
                      <a:pt x="13" y="46"/>
                    </a:lnTo>
                    <a:lnTo>
                      <a:pt x="13" y="46"/>
                    </a:lnTo>
                    <a:lnTo>
                      <a:pt x="11" y="47"/>
                    </a:lnTo>
                    <a:lnTo>
                      <a:pt x="11" y="47"/>
                    </a:lnTo>
                    <a:lnTo>
                      <a:pt x="10" y="47"/>
                    </a:lnTo>
                    <a:lnTo>
                      <a:pt x="10" y="47"/>
                    </a:lnTo>
                    <a:lnTo>
                      <a:pt x="8" y="48"/>
                    </a:lnTo>
                    <a:lnTo>
                      <a:pt x="8" y="48"/>
                    </a:lnTo>
                    <a:lnTo>
                      <a:pt x="6" y="48"/>
                    </a:lnTo>
                    <a:lnTo>
                      <a:pt x="6" y="48"/>
                    </a:lnTo>
                    <a:lnTo>
                      <a:pt x="5" y="48"/>
                    </a:lnTo>
                    <a:lnTo>
                      <a:pt x="5" y="48"/>
                    </a:lnTo>
                    <a:lnTo>
                      <a:pt x="5" y="48"/>
                    </a:lnTo>
                    <a:lnTo>
                      <a:pt x="5" y="48"/>
                    </a:lnTo>
                    <a:lnTo>
                      <a:pt x="5" y="49"/>
                    </a:lnTo>
                    <a:lnTo>
                      <a:pt x="5" y="49"/>
                    </a:lnTo>
                    <a:lnTo>
                      <a:pt x="5" y="49"/>
                    </a:lnTo>
                    <a:lnTo>
                      <a:pt x="5" y="49"/>
                    </a:lnTo>
                    <a:lnTo>
                      <a:pt x="5" y="49"/>
                    </a:lnTo>
                    <a:lnTo>
                      <a:pt x="5" y="49"/>
                    </a:lnTo>
                    <a:lnTo>
                      <a:pt x="5" y="49"/>
                    </a:lnTo>
                    <a:lnTo>
                      <a:pt x="7" y="49"/>
                    </a:lnTo>
                    <a:lnTo>
                      <a:pt x="7" y="49"/>
                    </a:lnTo>
                    <a:lnTo>
                      <a:pt x="7" y="49"/>
                    </a:lnTo>
                    <a:lnTo>
                      <a:pt x="7" y="49"/>
                    </a:lnTo>
                    <a:lnTo>
                      <a:pt x="9" y="49"/>
                    </a:lnTo>
                    <a:lnTo>
                      <a:pt x="9" y="49"/>
                    </a:lnTo>
                    <a:lnTo>
                      <a:pt x="9" y="49"/>
                    </a:lnTo>
                    <a:lnTo>
                      <a:pt x="9" y="49"/>
                    </a:lnTo>
                    <a:lnTo>
                      <a:pt x="11" y="48"/>
                    </a:lnTo>
                    <a:lnTo>
                      <a:pt x="11" y="48"/>
                    </a:lnTo>
                    <a:lnTo>
                      <a:pt x="12" y="48"/>
                    </a:lnTo>
                    <a:lnTo>
                      <a:pt x="12" y="48"/>
                    </a:lnTo>
                    <a:lnTo>
                      <a:pt x="14" y="48"/>
                    </a:lnTo>
                    <a:lnTo>
                      <a:pt x="14" y="48"/>
                    </a:lnTo>
                    <a:lnTo>
                      <a:pt x="16" y="48"/>
                    </a:lnTo>
                    <a:lnTo>
                      <a:pt x="18" y="48"/>
                    </a:lnTo>
                    <a:lnTo>
                      <a:pt x="20" y="46"/>
                    </a:lnTo>
                    <a:lnTo>
                      <a:pt x="20" y="46"/>
                    </a:lnTo>
                    <a:lnTo>
                      <a:pt x="22" y="46"/>
                    </a:lnTo>
                    <a:lnTo>
                      <a:pt x="22" y="46"/>
                    </a:lnTo>
                    <a:lnTo>
                      <a:pt x="24" y="44"/>
                    </a:lnTo>
                    <a:lnTo>
                      <a:pt x="24" y="44"/>
                    </a:lnTo>
                    <a:lnTo>
                      <a:pt x="26" y="42"/>
                    </a:lnTo>
                    <a:lnTo>
                      <a:pt x="26" y="42"/>
                    </a:lnTo>
                    <a:lnTo>
                      <a:pt x="27" y="40"/>
                    </a:lnTo>
                    <a:lnTo>
                      <a:pt x="26" y="40"/>
                    </a:lnTo>
                    <a:lnTo>
                      <a:pt x="26" y="40"/>
                    </a:lnTo>
                    <a:lnTo>
                      <a:pt x="26" y="40"/>
                    </a:lnTo>
                    <a:lnTo>
                      <a:pt x="26" y="40"/>
                    </a:lnTo>
                    <a:lnTo>
                      <a:pt x="26" y="40"/>
                    </a:lnTo>
                    <a:lnTo>
                      <a:pt x="26" y="40"/>
                    </a:lnTo>
                    <a:lnTo>
                      <a:pt x="26" y="40"/>
                    </a:lnTo>
                    <a:lnTo>
                      <a:pt x="26" y="40"/>
                    </a:lnTo>
                    <a:lnTo>
                      <a:pt x="24" y="40"/>
                    </a:lnTo>
                    <a:lnTo>
                      <a:pt x="24" y="40"/>
                    </a:lnTo>
                    <a:lnTo>
                      <a:pt x="24" y="40"/>
                    </a:lnTo>
                    <a:lnTo>
                      <a:pt x="24" y="40"/>
                    </a:lnTo>
                    <a:lnTo>
                      <a:pt x="24" y="40"/>
                    </a:lnTo>
                    <a:lnTo>
                      <a:pt x="24" y="40"/>
                    </a:lnTo>
                    <a:lnTo>
                      <a:pt x="24" y="40"/>
                    </a:lnTo>
                    <a:lnTo>
                      <a:pt x="24" y="39"/>
                    </a:lnTo>
                    <a:lnTo>
                      <a:pt x="24" y="39"/>
                    </a:lnTo>
                    <a:lnTo>
                      <a:pt x="24" y="39"/>
                    </a:lnTo>
                    <a:lnTo>
                      <a:pt x="24" y="39"/>
                    </a:lnTo>
                    <a:lnTo>
                      <a:pt x="24" y="39"/>
                    </a:lnTo>
                    <a:lnTo>
                      <a:pt x="24" y="39"/>
                    </a:lnTo>
                    <a:lnTo>
                      <a:pt x="24" y="39"/>
                    </a:lnTo>
                    <a:lnTo>
                      <a:pt x="24" y="39"/>
                    </a:lnTo>
                    <a:lnTo>
                      <a:pt x="24" y="38"/>
                    </a:lnTo>
                    <a:lnTo>
                      <a:pt x="24" y="38"/>
                    </a:lnTo>
                    <a:lnTo>
                      <a:pt x="24" y="38"/>
                    </a:lnTo>
                    <a:lnTo>
                      <a:pt x="24" y="38"/>
                    </a:lnTo>
                    <a:lnTo>
                      <a:pt x="24" y="38"/>
                    </a:lnTo>
                    <a:lnTo>
                      <a:pt x="24" y="38"/>
                    </a:lnTo>
                    <a:lnTo>
                      <a:pt x="24" y="38"/>
                    </a:lnTo>
                    <a:lnTo>
                      <a:pt x="24" y="38"/>
                    </a:lnTo>
                    <a:lnTo>
                      <a:pt x="24" y="37"/>
                    </a:lnTo>
                    <a:lnTo>
                      <a:pt x="24" y="37"/>
                    </a:lnTo>
                    <a:lnTo>
                      <a:pt x="24" y="37"/>
                    </a:lnTo>
                    <a:lnTo>
                      <a:pt x="24" y="37"/>
                    </a:lnTo>
                    <a:lnTo>
                      <a:pt x="24" y="37"/>
                    </a:lnTo>
                    <a:lnTo>
                      <a:pt x="24" y="37"/>
                    </a:lnTo>
                    <a:lnTo>
                      <a:pt x="24" y="37"/>
                    </a:lnTo>
                    <a:lnTo>
                      <a:pt x="24" y="37"/>
                    </a:lnTo>
                    <a:lnTo>
                      <a:pt x="26" y="37"/>
                    </a:lnTo>
                    <a:lnTo>
                      <a:pt x="26" y="37"/>
                    </a:lnTo>
                    <a:lnTo>
                      <a:pt x="26" y="37"/>
                    </a:lnTo>
                    <a:lnTo>
                      <a:pt x="26" y="37"/>
                    </a:lnTo>
                    <a:lnTo>
                      <a:pt x="26" y="37"/>
                    </a:lnTo>
                    <a:lnTo>
                      <a:pt x="26" y="37"/>
                    </a:lnTo>
                    <a:lnTo>
                      <a:pt x="26" y="37"/>
                    </a:lnTo>
                    <a:lnTo>
                      <a:pt x="26"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7" y="37"/>
                    </a:lnTo>
                    <a:lnTo>
                      <a:pt x="29" y="37"/>
                    </a:lnTo>
                    <a:lnTo>
                      <a:pt x="27" y="37"/>
                    </a:lnTo>
                    <a:lnTo>
                      <a:pt x="27" y="37"/>
                    </a:lnTo>
                    <a:lnTo>
                      <a:pt x="27" y="37"/>
                    </a:lnTo>
                    <a:lnTo>
                      <a:pt x="27" y="36"/>
                    </a:lnTo>
                    <a:lnTo>
                      <a:pt x="27" y="36"/>
                    </a:lnTo>
                    <a:lnTo>
                      <a:pt x="27" y="36"/>
                    </a:lnTo>
                    <a:lnTo>
                      <a:pt x="27" y="36"/>
                    </a:lnTo>
                    <a:lnTo>
                      <a:pt x="27" y="34"/>
                    </a:lnTo>
                    <a:lnTo>
                      <a:pt x="27" y="34"/>
                    </a:lnTo>
                    <a:lnTo>
                      <a:pt x="27" y="34"/>
                    </a:lnTo>
                    <a:lnTo>
                      <a:pt x="27" y="34"/>
                    </a:lnTo>
                    <a:lnTo>
                      <a:pt x="27" y="34"/>
                    </a:lnTo>
                    <a:lnTo>
                      <a:pt x="27" y="34"/>
                    </a:lnTo>
                    <a:lnTo>
                      <a:pt x="27" y="34"/>
                    </a:lnTo>
                    <a:lnTo>
                      <a:pt x="27" y="34"/>
                    </a:lnTo>
                    <a:lnTo>
                      <a:pt x="27" y="33"/>
                    </a:lnTo>
                    <a:lnTo>
                      <a:pt x="27" y="33"/>
                    </a:lnTo>
                    <a:lnTo>
                      <a:pt x="27" y="33"/>
                    </a:lnTo>
                    <a:lnTo>
                      <a:pt x="27" y="33"/>
                    </a:lnTo>
                    <a:lnTo>
                      <a:pt x="27" y="33"/>
                    </a:lnTo>
                    <a:lnTo>
                      <a:pt x="27" y="33"/>
                    </a:lnTo>
                    <a:lnTo>
                      <a:pt x="27" y="33"/>
                    </a:lnTo>
                    <a:lnTo>
                      <a:pt x="27" y="33"/>
                    </a:lnTo>
                    <a:lnTo>
                      <a:pt x="28" y="32"/>
                    </a:lnTo>
                    <a:lnTo>
                      <a:pt x="28" y="32"/>
                    </a:lnTo>
                    <a:lnTo>
                      <a:pt x="28" y="32"/>
                    </a:lnTo>
                    <a:lnTo>
                      <a:pt x="28" y="32"/>
                    </a:lnTo>
                    <a:lnTo>
                      <a:pt x="28" y="32"/>
                    </a:lnTo>
                    <a:lnTo>
                      <a:pt x="28" y="32"/>
                    </a:lnTo>
                    <a:lnTo>
                      <a:pt x="28" y="32"/>
                    </a:lnTo>
                    <a:lnTo>
                      <a:pt x="28" y="32"/>
                    </a:lnTo>
                    <a:lnTo>
                      <a:pt x="29" y="30"/>
                    </a:lnTo>
                    <a:lnTo>
                      <a:pt x="27" y="30"/>
                    </a:lnTo>
                    <a:lnTo>
                      <a:pt x="27" y="30"/>
                    </a:lnTo>
                    <a:lnTo>
                      <a:pt x="27" y="30"/>
                    </a:lnTo>
                    <a:lnTo>
                      <a:pt x="27" y="30"/>
                    </a:lnTo>
                    <a:lnTo>
                      <a:pt x="27" y="30"/>
                    </a:lnTo>
                    <a:lnTo>
                      <a:pt x="27" y="30"/>
                    </a:lnTo>
                    <a:lnTo>
                      <a:pt x="27" y="30"/>
                    </a:lnTo>
                    <a:lnTo>
                      <a:pt x="27" y="30"/>
                    </a:lnTo>
                    <a:lnTo>
                      <a:pt x="25" y="30"/>
                    </a:lnTo>
                    <a:lnTo>
                      <a:pt x="25" y="30"/>
                    </a:lnTo>
                    <a:lnTo>
                      <a:pt x="25" y="30"/>
                    </a:lnTo>
                    <a:lnTo>
                      <a:pt x="25" y="30"/>
                    </a:lnTo>
                    <a:lnTo>
                      <a:pt x="24" y="30"/>
                    </a:lnTo>
                    <a:lnTo>
                      <a:pt x="24" y="30"/>
                    </a:lnTo>
                    <a:lnTo>
                      <a:pt x="24" y="30"/>
                    </a:lnTo>
                    <a:lnTo>
                      <a:pt x="24" y="29"/>
                    </a:lnTo>
                    <a:lnTo>
                      <a:pt x="24" y="29"/>
                    </a:lnTo>
                    <a:lnTo>
                      <a:pt x="24" y="29"/>
                    </a:lnTo>
                    <a:lnTo>
                      <a:pt x="24" y="29"/>
                    </a:lnTo>
                    <a:lnTo>
                      <a:pt x="24" y="29"/>
                    </a:lnTo>
                    <a:lnTo>
                      <a:pt x="24" y="29"/>
                    </a:lnTo>
                    <a:lnTo>
                      <a:pt x="24" y="29"/>
                    </a:lnTo>
                    <a:lnTo>
                      <a:pt x="24" y="29"/>
                    </a:lnTo>
                    <a:lnTo>
                      <a:pt x="24" y="27"/>
                    </a:lnTo>
                    <a:lnTo>
                      <a:pt x="24" y="27"/>
                    </a:lnTo>
                    <a:lnTo>
                      <a:pt x="24" y="27"/>
                    </a:lnTo>
                    <a:lnTo>
                      <a:pt x="24" y="27"/>
                    </a:lnTo>
                    <a:lnTo>
                      <a:pt x="24" y="26"/>
                    </a:lnTo>
                    <a:lnTo>
                      <a:pt x="24" y="26"/>
                    </a:lnTo>
                    <a:lnTo>
                      <a:pt x="24" y="25"/>
                    </a:lnTo>
                    <a:lnTo>
                      <a:pt x="24" y="25"/>
                    </a:lnTo>
                    <a:lnTo>
                      <a:pt x="24" y="23"/>
                    </a:lnTo>
                    <a:lnTo>
                      <a:pt x="22" y="23"/>
                    </a:lnTo>
                    <a:lnTo>
                      <a:pt x="21" y="23"/>
                    </a:lnTo>
                    <a:lnTo>
                      <a:pt x="19" y="23"/>
                    </a:lnTo>
                    <a:lnTo>
                      <a:pt x="19" y="22"/>
                    </a:lnTo>
                    <a:lnTo>
                      <a:pt x="18" y="22"/>
                    </a:lnTo>
                    <a:lnTo>
                      <a:pt x="18" y="22"/>
                    </a:lnTo>
                    <a:lnTo>
                      <a:pt x="16" y="22"/>
                    </a:lnTo>
                    <a:lnTo>
                      <a:pt x="16" y="20"/>
                    </a:lnTo>
                    <a:lnTo>
                      <a:pt x="14" y="20"/>
                    </a:lnTo>
                    <a:lnTo>
                      <a:pt x="14" y="20"/>
                    </a:lnTo>
                    <a:lnTo>
                      <a:pt x="12" y="20"/>
                    </a:lnTo>
                    <a:lnTo>
                      <a:pt x="12" y="20"/>
                    </a:lnTo>
                    <a:lnTo>
                      <a:pt x="11" y="20"/>
                    </a:lnTo>
                    <a:lnTo>
                      <a:pt x="11" y="20"/>
                    </a:lnTo>
                    <a:lnTo>
                      <a:pt x="11" y="20"/>
                    </a:lnTo>
                    <a:lnTo>
                      <a:pt x="11" y="19"/>
                    </a:lnTo>
                    <a:lnTo>
                      <a:pt x="11" y="19"/>
                    </a:lnTo>
                    <a:lnTo>
                      <a:pt x="11" y="19"/>
                    </a:lnTo>
                    <a:lnTo>
                      <a:pt x="11" y="19"/>
                    </a:lnTo>
                    <a:lnTo>
                      <a:pt x="11" y="18"/>
                    </a:lnTo>
                    <a:lnTo>
                      <a:pt x="11" y="18"/>
                    </a:lnTo>
                    <a:lnTo>
                      <a:pt x="11" y="18"/>
                    </a:lnTo>
                    <a:lnTo>
                      <a:pt x="11" y="18"/>
                    </a:lnTo>
                    <a:lnTo>
                      <a:pt x="12" y="16"/>
                    </a:lnTo>
                    <a:lnTo>
                      <a:pt x="12" y="16"/>
                    </a:lnTo>
                    <a:lnTo>
                      <a:pt x="12" y="16"/>
                    </a:lnTo>
                    <a:lnTo>
                      <a:pt x="12" y="16"/>
                    </a:lnTo>
                    <a:lnTo>
                      <a:pt x="12" y="15"/>
                    </a:lnTo>
                    <a:lnTo>
                      <a:pt x="11" y="15"/>
                    </a:lnTo>
                    <a:lnTo>
                      <a:pt x="11" y="14"/>
                    </a:lnTo>
                    <a:lnTo>
                      <a:pt x="11" y="14"/>
                    </a:lnTo>
                    <a:lnTo>
                      <a:pt x="11" y="12"/>
                    </a:lnTo>
                    <a:lnTo>
                      <a:pt x="10" y="12"/>
                    </a:lnTo>
                    <a:lnTo>
                      <a:pt x="10" y="12"/>
                    </a:lnTo>
                    <a:lnTo>
                      <a:pt x="10" y="12"/>
                    </a:lnTo>
                    <a:lnTo>
                      <a:pt x="10" y="12"/>
                    </a:lnTo>
                    <a:lnTo>
                      <a:pt x="10" y="12"/>
                    </a:lnTo>
                    <a:lnTo>
                      <a:pt x="10" y="12"/>
                    </a:lnTo>
                    <a:lnTo>
                      <a:pt x="10" y="12"/>
                    </a:lnTo>
                    <a:lnTo>
                      <a:pt x="10" y="12"/>
                    </a:lnTo>
                    <a:lnTo>
                      <a:pt x="9" y="12"/>
                    </a:lnTo>
                    <a:lnTo>
                      <a:pt x="9" y="12"/>
                    </a:lnTo>
                    <a:lnTo>
                      <a:pt x="9" y="12"/>
                    </a:lnTo>
                    <a:lnTo>
                      <a:pt x="9" y="12"/>
                    </a:lnTo>
                    <a:lnTo>
                      <a:pt x="9" y="12"/>
                    </a:lnTo>
                    <a:lnTo>
                      <a:pt x="9" y="12"/>
                    </a:lnTo>
                    <a:lnTo>
                      <a:pt x="9" y="12"/>
                    </a:lnTo>
                    <a:lnTo>
                      <a:pt x="9" y="11"/>
                    </a:lnTo>
                    <a:lnTo>
                      <a:pt x="7" y="11"/>
                    </a:lnTo>
                    <a:lnTo>
                      <a:pt x="7" y="11"/>
                    </a:lnTo>
                    <a:lnTo>
                      <a:pt x="5" y="11"/>
                    </a:lnTo>
                    <a:lnTo>
                      <a:pt x="5" y="9"/>
                    </a:lnTo>
                    <a:lnTo>
                      <a:pt x="3" y="9"/>
                    </a:lnTo>
                    <a:lnTo>
                      <a:pt x="3" y="7"/>
                    </a:lnTo>
                    <a:lnTo>
                      <a:pt x="3" y="7"/>
                    </a:lnTo>
                    <a:lnTo>
                      <a:pt x="3" y="6"/>
                    </a:lnTo>
                    <a:lnTo>
                      <a:pt x="1" y="6"/>
                    </a:lnTo>
                    <a:lnTo>
                      <a:pt x="1" y="4"/>
                    </a:lnTo>
                    <a:lnTo>
                      <a:pt x="1" y="4"/>
                    </a:lnTo>
                    <a:lnTo>
                      <a:pt x="1" y="2"/>
                    </a:lnTo>
                    <a:lnTo>
                      <a:pt x="1" y="2"/>
                    </a:lnTo>
                    <a:lnTo>
                      <a:pt x="1" y="1"/>
                    </a:lnTo>
                    <a:lnTo>
                      <a:pt x="1" y="1"/>
                    </a:lnTo>
                    <a:lnTo>
                      <a:pt x="1" y="0"/>
                    </a:lnTo>
                    <a:lnTo>
                      <a:pt x="0" y="1"/>
                    </a:lnTo>
                    <a:lnTo>
                      <a:pt x="0" y="1"/>
                    </a:lnTo>
                    <a:lnTo>
                      <a:pt x="0" y="2"/>
                    </a:lnTo>
                    <a:lnTo>
                      <a:pt x="0" y="2"/>
                    </a:lnTo>
                    <a:lnTo>
                      <a:pt x="0" y="4"/>
                    </a:lnTo>
                    <a:lnTo>
                      <a:pt x="0" y="4"/>
                    </a:lnTo>
                    <a:lnTo>
                      <a:pt x="0" y="6"/>
                    </a:lnTo>
                    <a:lnTo>
                      <a:pt x="1" y="6"/>
                    </a:lnTo>
                    <a:lnTo>
                      <a:pt x="1" y="7"/>
                    </a:lnTo>
                    <a:lnTo>
                      <a:pt x="1" y="7"/>
                    </a:lnTo>
                    <a:lnTo>
                      <a:pt x="1" y="9"/>
                    </a:lnTo>
                    <a:lnTo>
                      <a:pt x="2" y="9"/>
                    </a:lnTo>
                    <a:lnTo>
                      <a:pt x="2" y="11"/>
                    </a:lnTo>
                    <a:lnTo>
                      <a:pt x="3" y="11"/>
                    </a:lnTo>
                    <a:lnTo>
                      <a:pt x="3" y="11"/>
                    </a:lnTo>
                    <a:lnTo>
                      <a:pt x="5" y="11"/>
                    </a:lnTo>
                    <a:lnTo>
                      <a:pt x="5" y="12"/>
                    </a:lnTo>
                    <a:lnTo>
                      <a:pt x="5" y="12"/>
                    </a:lnTo>
                    <a:lnTo>
                      <a:pt x="5" y="12"/>
                    </a:lnTo>
                    <a:lnTo>
                      <a:pt x="5" y="12"/>
                    </a:lnTo>
                    <a:lnTo>
                      <a:pt x="5" y="13"/>
                    </a:lnTo>
                    <a:lnTo>
                      <a:pt x="5" y="13"/>
                    </a:lnTo>
                    <a:lnTo>
                      <a:pt x="5" y="13"/>
                    </a:lnTo>
                    <a:lnTo>
                      <a:pt x="6" y="13"/>
                    </a:lnTo>
                    <a:lnTo>
                      <a:pt x="6" y="15"/>
                    </a:lnTo>
                    <a:lnTo>
                      <a:pt x="6" y="15"/>
                    </a:lnTo>
                    <a:lnTo>
                      <a:pt x="6" y="15"/>
                    </a:lnTo>
                    <a:lnTo>
                      <a:pt x="8" y="15"/>
                    </a:lnTo>
                    <a:lnTo>
                      <a:pt x="8" y="16"/>
                    </a:lnTo>
                    <a:lnTo>
                      <a:pt x="8" y="16"/>
                    </a:lnTo>
                    <a:lnTo>
                      <a:pt x="8" y="16"/>
                    </a:lnTo>
                    <a:lnTo>
                      <a:pt x="9" y="16"/>
                    </a:lnTo>
                    <a:lnTo>
                      <a:pt x="8" y="16"/>
                    </a:lnTo>
                    <a:lnTo>
                      <a:pt x="8" y="16"/>
                    </a:lnTo>
                    <a:lnTo>
                      <a:pt x="8" y="16"/>
                    </a:lnTo>
                    <a:lnTo>
                      <a:pt x="8" y="16"/>
                    </a:lnTo>
                    <a:lnTo>
                      <a:pt x="6" y="16"/>
                    </a:lnTo>
                    <a:lnTo>
                      <a:pt x="6" y="16"/>
                    </a:lnTo>
                    <a:lnTo>
                      <a:pt x="6" y="16"/>
                    </a:lnTo>
                    <a:lnTo>
                      <a:pt x="6" y="16"/>
                    </a:lnTo>
                    <a:lnTo>
                      <a:pt x="5" y="18"/>
                    </a:lnTo>
                    <a:lnTo>
                      <a:pt x="5" y="18"/>
                    </a:lnTo>
                    <a:lnTo>
                      <a:pt x="5" y="18"/>
                    </a:lnTo>
                    <a:lnTo>
                      <a:pt x="5" y="18"/>
                    </a:lnTo>
                    <a:lnTo>
                      <a:pt x="5" y="19"/>
                    </a:lnTo>
                    <a:lnTo>
                      <a:pt x="5" y="19"/>
                    </a:lnTo>
                    <a:lnTo>
                      <a:pt x="5" y="19"/>
                    </a:lnTo>
                    <a:lnTo>
                      <a:pt x="5" y="19"/>
                    </a:lnTo>
                    <a:lnTo>
                      <a:pt x="5" y="19"/>
                    </a:lnTo>
                    <a:lnTo>
                      <a:pt x="5" y="19"/>
                    </a:lnTo>
                    <a:lnTo>
                      <a:pt x="5" y="19"/>
                    </a:lnTo>
                    <a:lnTo>
                      <a:pt x="5" y="19"/>
                    </a:lnTo>
                    <a:lnTo>
                      <a:pt x="5" y="19"/>
                    </a:lnTo>
                    <a:lnTo>
                      <a:pt x="5" y="19"/>
                    </a:lnTo>
                    <a:lnTo>
                      <a:pt x="5" y="19"/>
                    </a:lnTo>
                    <a:lnTo>
                      <a:pt x="6" y="19"/>
                    </a:lnTo>
                    <a:lnTo>
                      <a:pt x="6" y="19"/>
                    </a:lnTo>
                    <a:lnTo>
                      <a:pt x="6" y="19"/>
                    </a:lnTo>
                    <a:lnTo>
                      <a:pt x="6" y="19"/>
                    </a:lnTo>
                    <a:lnTo>
                      <a:pt x="7" y="19"/>
                    </a:lnTo>
                    <a:lnTo>
                      <a:pt x="7" y="19"/>
                    </a:lnTo>
                    <a:lnTo>
                      <a:pt x="7" y="19"/>
                    </a:lnTo>
                    <a:lnTo>
                      <a:pt x="7" y="19"/>
                    </a:lnTo>
                    <a:lnTo>
                      <a:pt x="9" y="19"/>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8" y="20"/>
                    </a:lnTo>
                    <a:lnTo>
                      <a:pt x="9" y="20"/>
                    </a:lnTo>
                    <a:lnTo>
                      <a:pt x="9" y="20"/>
                    </a:lnTo>
                    <a:lnTo>
                      <a:pt x="9" y="20"/>
                    </a:lnTo>
                    <a:lnTo>
                      <a:pt x="9" y="20"/>
                    </a:lnTo>
                    <a:lnTo>
                      <a:pt x="9" y="20"/>
                    </a:lnTo>
                    <a:lnTo>
                      <a:pt x="9" y="20"/>
                    </a:lnTo>
                    <a:lnTo>
                      <a:pt x="9" y="20"/>
                    </a:lnTo>
                    <a:lnTo>
                      <a:pt x="9" y="20"/>
                    </a:lnTo>
                    <a:lnTo>
                      <a:pt x="10" y="20"/>
                    </a:lnTo>
                    <a:lnTo>
                      <a:pt x="10" y="20"/>
                    </a:lnTo>
                    <a:lnTo>
                      <a:pt x="10" y="20"/>
                    </a:lnTo>
                    <a:lnTo>
                      <a:pt x="10" y="20"/>
                    </a:lnTo>
                    <a:lnTo>
                      <a:pt x="10" y="20"/>
                    </a:lnTo>
                    <a:lnTo>
                      <a:pt x="10" y="20"/>
                    </a:lnTo>
                    <a:lnTo>
                      <a:pt x="10" y="20"/>
                    </a:lnTo>
                    <a:lnTo>
                      <a:pt x="10" y="20"/>
                    </a:lnTo>
                    <a:lnTo>
                      <a:pt x="11" y="20"/>
                    </a:lnTo>
                    <a:lnTo>
                      <a:pt x="11" y="22"/>
                    </a:lnTo>
                    <a:lnTo>
                      <a:pt x="11" y="22"/>
                    </a:lnTo>
                    <a:lnTo>
                      <a:pt x="11" y="22"/>
                    </a:lnTo>
                    <a:lnTo>
                      <a:pt x="11" y="22"/>
                    </a:lnTo>
                    <a:lnTo>
                      <a:pt x="11" y="22"/>
                    </a:lnTo>
                    <a:lnTo>
                      <a:pt x="11" y="22"/>
                    </a:lnTo>
                    <a:lnTo>
                      <a:pt x="11" y="22"/>
                    </a:lnTo>
                    <a:lnTo>
                      <a:pt x="11" y="22"/>
                    </a:lnTo>
                    <a:lnTo>
                      <a:pt x="11" y="23"/>
                    </a:lnTo>
                    <a:lnTo>
                      <a:pt x="11" y="23"/>
                    </a:lnTo>
                    <a:lnTo>
                      <a:pt x="11" y="23"/>
                    </a:lnTo>
                    <a:lnTo>
                      <a:pt x="12" y="23"/>
                    </a:lnTo>
                    <a:lnTo>
                      <a:pt x="12" y="23"/>
                    </a:lnTo>
                    <a:lnTo>
                      <a:pt x="13" y="23"/>
                    </a:lnTo>
                    <a:lnTo>
                      <a:pt x="13"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5"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lnTo>
                      <a:pt x="16" y="23"/>
                    </a:lnTo>
                  </a:path>
                </a:pathLst>
              </a:custGeom>
              <a:solidFill>
                <a:srgbClr val="001000"/>
              </a:solidFill>
              <a:ln w="9525">
                <a:noFill/>
                <a:round/>
                <a:headEnd type="none" w="med" len="med"/>
                <a:tailEnd type="none" w="med" len="med"/>
              </a:ln>
              <a:effectLst/>
            </p:spPr>
            <p:txBody>
              <a:bodyPr/>
              <a:lstStyle/>
              <a:p>
                <a:endParaRPr lang="en-US" dirty="0"/>
              </a:p>
            </p:txBody>
          </p:sp>
          <p:sp>
            <p:nvSpPr>
              <p:cNvPr id="2083" name="Freeform 35"/>
              <p:cNvSpPr>
                <a:spLocks/>
              </p:cNvSpPr>
              <p:nvPr/>
            </p:nvSpPr>
            <p:spPr bwMode="auto">
              <a:xfrm>
                <a:off x="1806" y="4013"/>
                <a:ext cx="34" cy="20"/>
              </a:xfrm>
              <a:custGeom>
                <a:avLst/>
                <a:gdLst/>
                <a:ahLst/>
                <a:cxnLst>
                  <a:cxn ang="0">
                    <a:pos x="20" y="18"/>
                  </a:cxn>
                  <a:cxn ang="0">
                    <a:pos x="19" y="16"/>
                  </a:cxn>
                  <a:cxn ang="0">
                    <a:pos x="20" y="10"/>
                  </a:cxn>
                  <a:cxn ang="0">
                    <a:pos x="25" y="10"/>
                  </a:cxn>
                  <a:cxn ang="0">
                    <a:pos x="31" y="7"/>
                  </a:cxn>
                  <a:cxn ang="0">
                    <a:pos x="31" y="7"/>
                  </a:cxn>
                  <a:cxn ang="0">
                    <a:pos x="26" y="9"/>
                  </a:cxn>
                  <a:cxn ang="0">
                    <a:pos x="23" y="9"/>
                  </a:cxn>
                  <a:cxn ang="0">
                    <a:pos x="24" y="8"/>
                  </a:cxn>
                  <a:cxn ang="0">
                    <a:pos x="26" y="7"/>
                  </a:cxn>
                  <a:cxn ang="0">
                    <a:pos x="29" y="6"/>
                  </a:cxn>
                  <a:cxn ang="0">
                    <a:pos x="28" y="6"/>
                  </a:cxn>
                  <a:cxn ang="0">
                    <a:pos x="23" y="6"/>
                  </a:cxn>
                  <a:cxn ang="0">
                    <a:pos x="22" y="7"/>
                  </a:cxn>
                  <a:cxn ang="0">
                    <a:pos x="22" y="8"/>
                  </a:cxn>
                  <a:cxn ang="0">
                    <a:pos x="22" y="9"/>
                  </a:cxn>
                  <a:cxn ang="0">
                    <a:pos x="20" y="9"/>
                  </a:cxn>
                  <a:cxn ang="0">
                    <a:pos x="18" y="9"/>
                  </a:cxn>
                  <a:cxn ang="0">
                    <a:pos x="18" y="9"/>
                  </a:cxn>
                  <a:cxn ang="0">
                    <a:pos x="18" y="9"/>
                  </a:cxn>
                  <a:cxn ang="0">
                    <a:pos x="18" y="7"/>
                  </a:cxn>
                  <a:cxn ang="0">
                    <a:pos x="17" y="5"/>
                  </a:cxn>
                  <a:cxn ang="0">
                    <a:pos x="16" y="3"/>
                  </a:cxn>
                  <a:cxn ang="0">
                    <a:pos x="16" y="1"/>
                  </a:cxn>
                  <a:cxn ang="0">
                    <a:pos x="16" y="3"/>
                  </a:cxn>
                  <a:cxn ang="0">
                    <a:pos x="15" y="5"/>
                  </a:cxn>
                  <a:cxn ang="0">
                    <a:pos x="15" y="5"/>
                  </a:cxn>
                  <a:cxn ang="0">
                    <a:pos x="15" y="5"/>
                  </a:cxn>
                  <a:cxn ang="0">
                    <a:pos x="15" y="5"/>
                  </a:cxn>
                  <a:cxn ang="0">
                    <a:pos x="13" y="6"/>
                  </a:cxn>
                  <a:cxn ang="0">
                    <a:pos x="10" y="6"/>
                  </a:cxn>
                  <a:cxn ang="0">
                    <a:pos x="10" y="6"/>
                  </a:cxn>
                  <a:cxn ang="0">
                    <a:pos x="6" y="5"/>
                  </a:cxn>
                  <a:cxn ang="0">
                    <a:pos x="2" y="5"/>
                  </a:cxn>
                  <a:cxn ang="0">
                    <a:pos x="2" y="6"/>
                  </a:cxn>
                  <a:cxn ang="0">
                    <a:pos x="5" y="6"/>
                  </a:cxn>
                  <a:cxn ang="0">
                    <a:pos x="10" y="6"/>
                  </a:cxn>
                  <a:cxn ang="0">
                    <a:pos x="12" y="7"/>
                  </a:cxn>
                  <a:cxn ang="0">
                    <a:pos x="11" y="9"/>
                  </a:cxn>
                  <a:cxn ang="0">
                    <a:pos x="11" y="9"/>
                  </a:cxn>
                  <a:cxn ang="0">
                    <a:pos x="8" y="9"/>
                  </a:cxn>
                  <a:cxn ang="0">
                    <a:pos x="5" y="9"/>
                  </a:cxn>
                  <a:cxn ang="0">
                    <a:pos x="2" y="9"/>
                  </a:cxn>
                  <a:cxn ang="0">
                    <a:pos x="1" y="9"/>
                  </a:cxn>
                  <a:cxn ang="0">
                    <a:pos x="0" y="7"/>
                  </a:cxn>
                  <a:cxn ang="0">
                    <a:pos x="1" y="7"/>
                  </a:cxn>
                  <a:cxn ang="0">
                    <a:pos x="6" y="11"/>
                  </a:cxn>
                  <a:cxn ang="0">
                    <a:pos x="8" y="12"/>
                  </a:cxn>
                  <a:cxn ang="0">
                    <a:pos x="10" y="13"/>
                  </a:cxn>
                  <a:cxn ang="0">
                    <a:pos x="10" y="15"/>
                  </a:cxn>
                  <a:cxn ang="0">
                    <a:pos x="8" y="16"/>
                  </a:cxn>
                  <a:cxn ang="0">
                    <a:pos x="7" y="17"/>
                  </a:cxn>
                  <a:cxn ang="0">
                    <a:pos x="5" y="19"/>
                  </a:cxn>
                  <a:cxn ang="0">
                    <a:pos x="6" y="19"/>
                  </a:cxn>
                  <a:cxn ang="0">
                    <a:pos x="14" y="19"/>
                  </a:cxn>
                  <a:cxn ang="0">
                    <a:pos x="20" y="19"/>
                  </a:cxn>
                </a:cxnLst>
                <a:rect l="0" t="0" r="r" b="b"/>
                <a:pathLst>
                  <a:path w="34" h="20">
                    <a:moveTo>
                      <a:pt x="22" y="18"/>
                    </a:moveTo>
                    <a:lnTo>
                      <a:pt x="21" y="18"/>
                    </a:lnTo>
                    <a:lnTo>
                      <a:pt x="21" y="18"/>
                    </a:lnTo>
                    <a:lnTo>
                      <a:pt x="21" y="18"/>
                    </a:lnTo>
                    <a:lnTo>
                      <a:pt x="21" y="18"/>
                    </a:lnTo>
                    <a:lnTo>
                      <a:pt x="20" y="18"/>
                    </a:lnTo>
                    <a:lnTo>
                      <a:pt x="20" y="18"/>
                    </a:lnTo>
                    <a:lnTo>
                      <a:pt x="20" y="18"/>
                    </a:lnTo>
                    <a:lnTo>
                      <a:pt x="20" y="16"/>
                    </a:lnTo>
                    <a:lnTo>
                      <a:pt x="19" y="16"/>
                    </a:lnTo>
                    <a:lnTo>
                      <a:pt x="19" y="16"/>
                    </a:lnTo>
                    <a:lnTo>
                      <a:pt x="19" y="16"/>
                    </a:lnTo>
                    <a:lnTo>
                      <a:pt x="19" y="14"/>
                    </a:lnTo>
                    <a:lnTo>
                      <a:pt x="19" y="14"/>
                    </a:lnTo>
                    <a:lnTo>
                      <a:pt x="19" y="12"/>
                    </a:lnTo>
                    <a:lnTo>
                      <a:pt x="19" y="12"/>
                    </a:lnTo>
                    <a:lnTo>
                      <a:pt x="20" y="10"/>
                    </a:lnTo>
                    <a:lnTo>
                      <a:pt x="20" y="10"/>
                    </a:lnTo>
                    <a:lnTo>
                      <a:pt x="20" y="10"/>
                    </a:lnTo>
                    <a:lnTo>
                      <a:pt x="20" y="10"/>
                    </a:lnTo>
                    <a:lnTo>
                      <a:pt x="22" y="10"/>
                    </a:lnTo>
                    <a:lnTo>
                      <a:pt x="22" y="10"/>
                    </a:lnTo>
                    <a:lnTo>
                      <a:pt x="24" y="10"/>
                    </a:lnTo>
                    <a:lnTo>
                      <a:pt x="25" y="10"/>
                    </a:lnTo>
                    <a:lnTo>
                      <a:pt x="27" y="8"/>
                    </a:lnTo>
                    <a:lnTo>
                      <a:pt x="27" y="8"/>
                    </a:lnTo>
                    <a:lnTo>
                      <a:pt x="29" y="8"/>
                    </a:lnTo>
                    <a:lnTo>
                      <a:pt x="29" y="8"/>
                    </a:lnTo>
                    <a:lnTo>
                      <a:pt x="31" y="7"/>
                    </a:lnTo>
                    <a:lnTo>
                      <a:pt x="31" y="7"/>
                    </a:lnTo>
                    <a:lnTo>
                      <a:pt x="32" y="7"/>
                    </a:lnTo>
                    <a:lnTo>
                      <a:pt x="32" y="7"/>
                    </a:lnTo>
                    <a:lnTo>
                      <a:pt x="33" y="6"/>
                    </a:lnTo>
                    <a:lnTo>
                      <a:pt x="32" y="7"/>
                    </a:lnTo>
                    <a:lnTo>
                      <a:pt x="32" y="7"/>
                    </a:lnTo>
                    <a:lnTo>
                      <a:pt x="31" y="7"/>
                    </a:lnTo>
                    <a:lnTo>
                      <a:pt x="31" y="7"/>
                    </a:lnTo>
                    <a:lnTo>
                      <a:pt x="30" y="8"/>
                    </a:lnTo>
                    <a:lnTo>
                      <a:pt x="30" y="8"/>
                    </a:lnTo>
                    <a:lnTo>
                      <a:pt x="28" y="8"/>
                    </a:lnTo>
                    <a:lnTo>
                      <a:pt x="28" y="8"/>
                    </a:lnTo>
                    <a:lnTo>
                      <a:pt x="26" y="9"/>
                    </a:lnTo>
                    <a:lnTo>
                      <a:pt x="26" y="9"/>
                    </a:lnTo>
                    <a:lnTo>
                      <a:pt x="24" y="9"/>
                    </a:lnTo>
                    <a:lnTo>
                      <a:pt x="24" y="9"/>
                    </a:lnTo>
                    <a:lnTo>
                      <a:pt x="23" y="9"/>
                    </a:lnTo>
                    <a:lnTo>
                      <a:pt x="23" y="9"/>
                    </a:lnTo>
                    <a:lnTo>
                      <a:pt x="23" y="9"/>
                    </a:lnTo>
                    <a:lnTo>
                      <a:pt x="23" y="9"/>
                    </a:lnTo>
                    <a:lnTo>
                      <a:pt x="23" y="9"/>
                    </a:lnTo>
                    <a:lnTo>
                      <a:pt x="23" y="9"/>
                    </a:lnTo>
                    <a:lnTo>
                      <a:pt x="23" y="9"/>
                    </a:lnTo>
                    <a:lnTo>
                      <a:pt x="24" y="8"/>
                    </a:lnTo>
                    <a:lnTo>
                      <a:pt x="24" y="8"/>
                    </a:lnTo>
                    <a:lnTo>
                      <a:pt x="24" y="8"/>
                    </a:lnTo>
                    <a:lnTo>
                      <a:pt x="24" y="8"/>
                    </a:lnTo>
                    <a:lnTo>
                      <a:pt x="26" y="7"/>
                    </a:lnTo>
                    <a:lnTo>
                      <a:pt x="26" y="7"/>
                    </a:lnTo>
                    <a:lnTo>
                      <a:pt x="26" y="7"/>
                    </a:lnTo>
                    <a:lnTo>
                      <a:pt x="26" y="7"/>
                    </a:lnTo>
                    <a:lnTo>
                      <a:pt x="28" y="7"/>
                    </a:lnTo>
                    <a:lnTo>
                      <a:pt x="28" y="7"/>
                    </a:lnTo>
                    <a:lnTo>
                      <a:pt x="29" y="7"/>
                    </a:lnTo>
                    <a:lnTo>
                      <a:pt x="29" y="7"/>
                    </a:lnTo>
                    <a:lnTo>
                      <a:pt x="30" y="5"/>
                    </a:lnTo>
                    <a:lnTo>
                      <a:pt x="29" y="6"/>
                    </a:lnTo>
                    <a:lnTo>
                      <a:pt x="29" y="6"/>
                    </a:lnTo>
                    <a:lnTo>
                      <a:pt x="29" y="6"/>
                    </a:lnTo>
                    <a:lnTo>
                      <a:pt x="29" y="6"/>
                    </a:lnTo>
                    <a:lnTo>
                      <a:pt x="28" y="6"/>
                    </a:lnTo>
                    <a:lnTo>
                      <a:pt x="28" y="6"/>
                    </a:lnTo>
                    <a:lnTo>
                      <a:pt x="28" y="6"/>
                    </a:lnTo>
                    <a:lnTo>
                      <a:pt x="28" y="6"/>
                    </a:lnTo>
                    <a:lnTo>
                      <a:pt x="26" y="6"/>
                    </a:lnTo>
                    <a:lnTo>
                      <a:pt x="26" y="6"/>
                    </a:lnTo>
                    <a:lnTo>
                      <a:pt x="25" y="6"/>
                    </a:lnTo>
                    <a:lnTo>
                      <a:pt x="25" y="6"/>
                    </a:lnTo>
                    <a:lnTo>
                      <a:pt x="23" y="6"/>
                    </a:lnTo>
                    <a:lnTo>
                      <a:pt x="23" y="6"/>
                    </a:lnTo>
                    <a:lnTo>
                      <a:pt x="23" y="6"/>
                    </a:lnTo>
                    <a:lnTo>
                      <a:pt x="23" y="6"/>
                    </a:lnTo>
                    <a:lnTo>
                      <a:pt x="22" y="7"/>
                    </a:lnTo>
                    <a:lnTo>
                      <a:pt x="22" y="7"/>
                    </a:lnTo>
                    <a:lnTo>
                      <a:pt x="22" y="7"/>
                    </a:lnTo>
                    <a:lnTo>
                      <a:pt x="22" y="7"/>
                    </a:lnTo>
                    <a:lnTo>
                      <a:pt x="22" y="7"/>
                    </a:lnTo>
                    <a:lnTo>
                      <a:pt x="22" y="7"/>
                    </a:lnTo>
                    <a:lnTo>
                      <a:pt x="22" y="7"/>
                    </a:lnTo>
                    <a:lnTo>
                      <a:pt x="22" y="7"/>
                    </a:lnTo>
                    <a:lnTo>
                      <a:pt x="22" y="8"/>
                    </a:lnTo>
                    <a:lnTo>
                      <a:pt x="22" y="8"/>
                    </a:lnTo>
                    <a:lnTo>
                      <a:pt x="22" y="8"/>
                    </a:lnTo>
                    <a:lnTo>
                      <a:pt x="22" y="8"/>
                    </a:lnTo>
                    <a:lnTo>
                      <a:pt x="22" y="9"/>
                    </a:lnTo>
                    <a:lnTo>
                      <a:pt x="22" y="9"/>
                    </a:lnTo>
                    <a:lnTo>
                      <a:pt x="22" y="9"/>
                    </a:lnTo>
                    <a:lnTo>
                      <a:pt x="22" y="9"/>
                    </a:lnTo>
                    <a:lnTo>
                      <a:pt x="21" y="9"/>
                    </a:lnTo>
                    <a:lnTo>
                      <a:pt x="21" y="9"/>
                    </a:lnTo>
                    <a:lnTo>
                      <a:pt x="21" y="9"/>
                    </a:lnTo>
                    <a:lnTo>
                      <a:pt x="21" y="9"/>
                    </a:lnTo>
                    <a:lnTo>
                      <a:pt x="20" y="9"/>
                    </a:lnTo>
                    <a:lnTo>
                      <a:pt x="20" y="9"/>
                    </a:lnTo>
                    <a:lnTo>
                      <a:pt x="20" y="9"/>
                    </a:lnTo>
                    <a:lnTo>
                      <a:pt x="20" y="9"/>
                    </a:lnTo>
                    <a:lnTo>
                      <a:pt x="18" y="9"/>
                    </a:lnTo>
                    <a:lnTo>
                      <a:pt x="18" y="9"/>
                    </a:lnTo>
                    <a:lnTo>
                      <a:pt x="18" y="9"/>
                    </a:lnTo>
                    <a:lnTo>
                      <a:pt x="18" y="9"/>
                    </a:lnTo>
                    <a:lnTo>
                      <a:pt x="18" y="9"/>
                    </a:lnTo>
                    <a:lnTo>
                      <a:pt x="18" y="9"/>
                    </a:lnTo>
                    <a:lnTo>
                      <a:pt x="18" y="9"/>
                    </a:lnTo>
                    <a:lnTo>
                      <a:pt x="18" y="9"/>
                    </a:lnTo>
                    <a:lnTo>
                      <a:pt x="18" y="9"/>
                    </a:lnTo>
                    <a:lnTo>
                      <a:pt x="18" y="9"/>
                    </a:lnTo>
                    <a:lnTo>
                      <a:pt x="18" y="9"/>
                    </a:lnTo>
                    <a:lnTo>
                      <a:pt x="18" y="9"/>
                    </a:lnTo>
                    <a:lnTo>
                      <a:pt x="18" y="9"/>
                    </a:lnTo>
                    <a:lnTo>
                      <a:pt x="18" y="9"/>
                    </a:lnTo>
                    <a:lnTo>
                      <a:pt x="18" y="9"/>
                    </a:lnTo>
                    <a:lnTo>
                      <a:pt x="18" y="8"/>
                    </a:lnTo>
                    <a:lnTo>
                      <a:pt x="18" y="8"/>
                    </a:lnTo>
                    <a:lnTo>
                      <a:pt x="18" y="8"/>
                    </a:lnTo>
                    <a:lnTo>
                      <a:pt x="18" y="8"/>
                    </a:lnTo>
                    <a:lnTo>
                      <a:pt x="18" y="7"/>
                    </a:lnTo>
                    <a:lnTo>
                      <a:pt x="18" y="7"/>
                    </a:lnTo>
                    <a:lnTo>
                      <a:pt x="18" y="7"/>
                    </a:lnTo>
                    <a:lnTo>
                      <a:pt x="18" y="7"/>
                    </a:lnTo>
                    <a:lnTo>
                      <a:pt x="19" y="5"/>
                    </a:lnTo>
                    <a:lnTo>
                      <a:pt x="17" y="5"/>
                    </a:lnTo>
                    <a:lnTo>
                      <a:pt x="17" y="5"/>
                    </a:lnTo>
                    <a:lnTo>
                      <a:pt x="17" y="5"/>
                    </a:lnTo>
                    <a:lnTo>
                      <a:pt x="17" y="5"/>
                    </a:lnTo>
                    <a:lnTo>
                      <a:pt x="16" y="5"/>
                    </a:lnTo>
                    <a:lnTo>
                      <a:pt x="16" y="5"/>
                    </a:lnTo>
                    <a:lnTo>
                      <a:pt x="16" y="5"/>
                    </a:lnTo>
                    <a:lnTo>
                      <a:pt x="16" y="3"/>
                    </a:lnTo>
                    <a:lnTo>
                      <a:pt x="16" y="3"/>
                    </a:lnTo>
                    <a:lnTo>
                      <a:pt x="16" y="3"/>
                    </a:lnTo>
                    <a:lnTo>
                      <a:pt x="16" y="3"/>
                    </a:lnTo>
                    <a:lnTo>
                      <a:pt x="16" y="1"/>
                    </a:lnTo>
                    <a:lnTo>
                      <a:pt x="16" y="1"/>
                    </a:lnTo>
                    <a:lnTo>
                      <a:pt x="16" y="1"/>
                    </a:lnTo>
                    <a:lnTo>
                      <a:pt x="16" y="1"/>
                    </a:lnTo>
                    <a:lnTo>
                      <a:pt x="18" y="0"/>
                    </a:lnTo>
                    <a:lnTo>
                      <a:pt x="17" y="1"/>
                    </a:lnTo>
                    <a:lnTo>
                      <a:pt x="17" y="1"/>
                    </a:lnTo>
                    <a:lnTo>
                      <a:pt x="17" y="1"/>
                    </a:lnTo>
                    <a:lnTo>
                      <a:pt x="17" y="1"/>
                    </a:lnTo>
                    <a:lnTo>
                      <a:pt x="16" y="3"/>
                    </a:lnTo>
                    <a:lnTo>
                      <a:pt x="16" y="3"/>
                    </a:lnTo>
                    <a:lnTo>
                      <a:pt x="16" y="3"/>
                    </a:lnTo>
                    <a:lnTo>
                      <a:pt x="16" y="3"/>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6" y="5"/>
                    </a:lnTo>
                    <a:lnTo>
                      <a:pt x="16" y="5"/>
                    </a:lnTo>
                    <a:lnTo>
                      <a:pt x="16" y="5"/>
                    </a:lnTo>
                    <a:lnTo>
                      <a:pt x="16" y="5"/>
                    </a:lnTo>
                    <a:lnTo>
                      <a:pt x="16" y="5"/>
                    </a:lnTo>
                    <a:lnTo>
                      <a:pt x="15" y="5"/>
                    </a:lnTo>
                    <a:lnTo>
                      <a:pt x="15" y="5"/>
                    </a:lnTo>
                    <a:lnTo>
                      <a:pt x="15" y="5"/>
                    </a:lnTo>
                    <a:lnTo>
                      <a:pt x="15" y="5"/>
                    </a:lnTo>
                    <a:lnTo>
                      <a:pt x="13" y="6"/>
                    </a:lnTo>
                    <a:lnTo>
                      <a:pt x="13" y="6"/>
                    </a:lnTo>
                    <a:lnTo>
                      <a:pt x="13" y="6"/>
                    </a:lnTo>
                    <a:lnTo>
                      <a:pt x="13" y="6"/>
                    </a:lnTo>
                    <a:lnTo>
                      <a:pt x="11" y="6"/>
                    </a:lnTo>
                    <a:lnTo>
                      <a:pt x="11" y="6"/>
                    </a:lnTo>
                    <a:lnTo>
                      <a:pt x="11" y="6"/>
                    </a:lnTo>
                    <a:lnTo>
                      <a:pt x="11" y="6"/>
                    </a:lnTo>
                    <a:lnTo>
                      <a:pt x="10" y="6"/>
                    </a:lnTo>
                    <a:lnTo>
                      <a:pt x="10" y="6"/>
                    </a:lnTo>
                    <a:lnTo>
                      <a:pt x="10" y="6"/>
                    </a:lnTo>
                    <a:lnTo>
                      <a:pt x="10" y="6"/>
                    </a:lnTo>
                    <a:lnTo>
                      <a:pt x="10" y="6"/>
                    </a:lnTo>
                    <a:lnTo>
                      <a:pt x="10" y="6"/>
                    </a:lnTo>
                    <a:lnTo>
                      <a:pt x="10" y="6"/>
                    </a:lnTo>
                    <a:lnTo>
                      <a:pt x="10" y="5"/>
                    </a:lnTo>
                    <a:lnTo>
                      <a:pt x="8" y="5"/>
                    </a:lnTo>
                    <a:lnTo>
                      <a:pt x="8" y="5"/>
                    </a:lnTo>
                    <a:lnTo>
                      <a:pt x="8" y="5"/>
                    </a:lnTo>
                    <a:lnTo>
                      <a:pt x="8" y="5"/>
                    </a:lnTo>
                    <a:lnTo>
                      <a:pt x="6" y="5"/>
                    </a:lnTo>
                    <a:lnTo>
                      <a:pt x="6" y="5"/>
                    </a:lnTo>
                    <a:lnTo>
                      <a:pt x="6" y="5"/>
                    </a:lnTo>
                    <a:lnTo>
                      <a:pt x="6" y="5"/>
                    </a:lnTo>
                    <a:lnTo>
                      <a:pt x="4" y="5"/>
                    </a:lnTo>
                    <a:lnTo>
                      <a:pt x="4" y="5"/>
                    </a:lnTo>
                    <a:lnTo>
                      <a:pt x="2" y="5"/>
                    </a:lnTo>
                    <a:lnTo>
                      <a:pt x="2" y="5"/>
                    </a:lnTo>
                    <a:lnTo>
                      <a:pt x="2" y="5"/>
                    </a:lnTo>
                    <a:lnTo>
                      <a:pt x="2" y="5"/>
                    </a:lnTo>
                    <a:lnTo>
                      <a:pt x="2" y="5"/>
                    </a:lnTo>
                    <a:lnTo>
                      <a:pt x="2" y="5"/>
                    </a:lnTo>
                    <a:lnTo>
                      <a:pt x="2" y="6"/>
                    </a:lnTo>
                    <a:lnTo>
                      <a:pt x="2" y="6"/>
                    </a:lnTo>
                    <a:lnTo>
                      <a:pt x="2" y="6"/>
                    </a:lnTo>
                    <a:lnTo>
                      <a:pt x="3" y="6"/>
                    </a:lnTo>
                    <a:lnTo>
                      <a:pt x="3" y="6"/>
                    </a:lnTo>
                    <a:lnTo>
                      <a:pt x="5" y="6"/>
                    </a:lnTo>
                    <a:lnTo>
                      <a:pt x="5" y="6"/>
                    </a:lnTo>
                    <a:lnTo>
                      <a:pt x="7" y="6"/>
                    </a:lnTo>
                    <a:lnTo>
                      <a:pt x="7" y="6"/>
                    </a:lnTo>
                    <a:lnTo>
                      <a:pt x="8" y="6"/>
                    </a:lnTo>
                    <a:lnTo>
                      <a:pt x="8" y="6"/>
                    </a:lnTo>
                    <a:lnTo>
                      <a:pt x="10" y="6"/>
                    </a:lnTo>
                    <a:lnTo>
                      <a:pt x="10" y="6"/>
                    </a:lnTo>
                    <a:lnTo>
                      <a:pt x="11" y="6"/>
                    </a:lnTo>
                    <a:lnTo>
                      <a:pt x="11" y="6"/>
                    </a:lnTo>
                    <a:lnTo>
                      <a:pt x="13" y="6"/>
                    </a:lnTo>
                    <a:lnTo>
                      <a:pt x="12" y="7"/>
                    </a:lnTo>
                    <a:lnTo>
                      <a:pt x="12" y="7"/>
                    </a:lnTo>
                    <a:lnTo>
                      <a:pt x="12" y="7"/>
                    </a:lnTo>
                    <a:lnTo>
                      <a:pt x="12" y="7"/>
                    </a:lnTo>
                    <a:lnTo>
                      <a:pt x="12" y="8"/>
                    </a:lnTo>
                    <a:lnTo>
                      <a:pt x="12" y="8"/>
                    </a:lnTo>
                    <a:lnTo>
                      <a:pt x="12" y="8"/>
                    </a:lnTo>
                    <a:lnTo>
                      <a:pt x="12" y="8"/>
                    </a:lnTo>
                    <a:lnTo>
                      <a:pt x="11" y="9"/>
                    </a:lnTo>
                    <a:lnTo>
                      <a:pt x="11" y="9"/>
                    </a:lnTo>
                    <a:lnTo>
                      <a:pt x="11" y="9"/>
                    </a:lnTo>
                    <a:lnTo>
                      <a:pt x="11" y="9"/>
                    </a:lnTo>
                    <a:lnTo>
                      <a:pt x="11" y="9"/>
                    </a:lnTo>
                    <a:lnTo>
                      <a:pt x="11" y="9"/>
                    </a:lnTo>
                    <a:lnTo>
                      <a:pt x="11" y="9"/>
                    </a:lnTo>
                    <a:lnTo>
                      <a:pt x="11" y="9"/>
                    </a:lnTo>
                    <a:lnTo>
                      <a:pt x="10" y="9"/>
                    </a:lnTo>
                    <a:lnTo>
                      <a:pt x="10" y="9"/>
                    </a:lnTo>
                    <a:lnTo>
                      <a:pt x="10" y="9"/>
                    </a:lnTo>
                    <a:lnTo>
                      <a:pt x="10" y="9"/>
                    </a:lnTo>
                    <a:lnTo>
                      <a:pt x="8" y="9"/>
                    </a:lnTo>
                    <a:lnTo>
                      <a:pt x="8" y="9"/>
                    </a:lnTo>
                    <a:lnTo>
                      <a:pt x="8" y="9"/>
                    </a:lnTo>
                    <a:lnTo>
                      <a:pt x="8" y="9"/>
                    </a:lnTo>
                    <a:lnTo>
                      <a:pt x="6" y="9"/>
                    </a:lnTo>
                    <a:lnTo>
                      <a:pt x="6" y="9"/>
                    </a:lnTo>
                    <a:lnTo>
                      <a:pt x="5" y="9"/>
                    </a:lnTo>
                    <a:lnTo>
                      <a:pt x="5" y="9"/>
                    </a:lnTo>
                    <a:lnTo>
                      <a:pt x="4" y="9"/>
                    </a:lnTo>
                    <a:lnTo>
                      <a:pt x="4" y="9"/>
                    </a:lnTo>
                    <a:lnTo>
                      <a:pt x="4" y="9"/>
                    </a:lnTo>
                    <a:lnTo>
                      <a:pt x="4" y="9"/>
                    </a:lnTo>
                    <a:lnTo>
                      <a:pt x="2" y="9"/>
                    </a:lnTo>
                    <a:lnTo>
                      <a:pt x="2" y="9"/>
                    </a:lnTo>
                    <a:lnTo>
                      <a:pt x="2" y="9"/>
                    </a:lnTo>
                    <a:lnTo>
                      <a:pt x="2" y="9"/>
                    </a:lnTo>
                    <a:lnTo>
                      <a:pt x="1" y="9"/>
                    </a:lnTo>
                    <a:lnTo>
                      <a:pt x="1" y="9"/>
                    </a:lnTo>
                    <a:lnTo>
                      <a:pt x="1" y="9"/>
                    </a:lnTo>
                    <a:lnTo>
                      <a:pt x="1" y="8"/>
                    </a:lnTo>
                    <a:lnTo>
                      <a:pt x="0" y="8"/>
                    </a:lnTo>
                    <a:lnTo>
                      <a:pt x="0" y="8"/>
                    </a:lnTo>
                    <a:lnTo>
                      <a:pt x="0" y="8"/>
                    </a:lnTo>
                    <a:lnTo>
                      <a:pt x="0" y="7"/>
                    </a:lnTo>
                    <a:lnTo>
                      <a:pt x="0" y="7"/>
                    </a:lnTo>
                    <a:lnTo>
                      <a:pt x="0" y="7"/>
                    </a:lnTo>
                    <a:lnTo>
                      <a:pt x="0" y="7"/>
                    </a:lnTo>
                    <a:lnTo>
                      <a:pt x="1" y="6"/>
                    </a:lnTo>
                    <a:lnTo>
                      <a:pt x="1" y="7"/>
                    </a:lnTo>
                    <a:lnTo>
                      <a:pt x="1" y="7"/>
                    </a:lnTo>
                    <a:lnTo>
                      <a:pt x="1" y="7"/>
                    </a:lnTo>
                    <a:lnTo>
                      <a:pt x="2" y="7"/>
                    </a:lnTo>
                    <a:lnTo>
                      <a:pt x="2" y="9"/>
                    </a:lnTo>
                    <a:lnTo>
                      <a:pt x="4" y="9"/>
                    </a:lnTo>
                    <a:lnTo>
                      <a:pt x="4" y="9"/>
                    </a:lnTo>
                    <a:lnTo>
                      <a:pt x="6" y="9"/>
                    </a:lnTo>
                    <a:lnTo>
                      <a:pt x="6" y="11"/>
                    </a:lnTo>
                    <a:lnTo>
                      <a:pt x="6" y="11"/>
                    </a:lnTo>
                    <a:lnTo>
                      <a:pt x="6" y="11"/>
                    </a:lnTo>
                    <a:lnTo>
                      <a:pt x="8" y="11"/>
                    </a:lnTo>
                    <a:lnTo>
                      <a:pt x="8" y="12"/>
                    </a:lnTo>
                    <a:lnTo>
                      <a:pt x="8" y="12"/>
                    </a:lnTo>
                    <a:lnTo>
                      <a:pt x="8" y="12"/>
                    </a:lnTo>
                    <a:lnTo>
                      <a:pt x="10" y="12"/>
                    </a:lnTo>
                    <a:lnTo>
                      <a:pt x="10" y="13"/>
                    </a:lnTo>
                    <a:lnTo>
                      <a:pt x="10" y="13"/>
                    </a:lnTo>
                    <a:lnTo>
                      <a:pt x="10" y="13"/>
                    </a:lnTo>
                    <a:lnTo>
                      <a:pt x="10" y="13"/>
                    </a:lnTo>
                    <a:lnTo>
                      <a:pt x="10" y="13"/>
                    </a:lnTo>
                    <a:lnTo>
                      <a:pt x="10" y="13"/>
                    </a:lnTo>
                    <a:lnTo>
                      <a:pt x="10" y="13"/>
                    </a:lnTo>
                    <a:lnTo>
                      <a:pt x="10" y="13"/>
                    </a:lnTo>
                    <a:lnTo>
                      <a:pt x="10" y="15"/>
                    </a:lnTo>
                    <a:lnTo>
                      <a:pt x="10" y="15"/>
                    </a:lnTo>
                    <a:lnTo>
                      <a:pt x="10" y="15"/>
                    </a:lnTo>
                    <a:lnTo>
                      <a:pt x="10" y="15"/>
                    </a:lnTo>
                    <a:lnTo>
                      <a:pt x="10" y="15"/>
                    </a:lnTo>
                    <a:lnTo>
                      <a:pt x="10" y="15"/>
                    </a:lnTo>
                    <a:lnTo>
                      <a:pt x="10" y="15"/>
                    </a:lnTo>
                    <a:lnTo>
                      <a:pt x="10" y="15"/>
                    </a:lnTo>
                    <a:lnTo>
                      <a:pt x="8" y="16"/>
                    </a:lnTo>
                    <a:lnTo>
                      <a:pt x="8" y="16"/>
                    </a:lnTo>
                    <a:lnTo>
                      <a:pt x="8" y="16"/>
                    </a:lnTo>
                    <a:lnTo>
                      <a:pt x="8" y="16"/>
                    </a:lnTo>
                    <a:lnTo>
                      <a:pt x="7" y="17"/>
                    </a:lnTo>
                    <a:lnTo>
                      <a:pt x="7" y="17"/>
                    </a:lnTo>
                    <a:lnTo>
                      <a:pt x="7" y="17"/>
                    </a:lnTo>
                    <a:lnTo>
                      <a:pt x="7" y="17"/>
                    </a:lnTo>
                    <a:lnTo>
                      <a:pt x="5" y="19"/>
                    </a:lnTo>
                    <a:lnTo>
                      <a:pt x="5" y="19"/>
                    </a:lnTo>
                    <a:lnTo>
                      <a:pt x="5" y="19"/>
                    </a:lnTo>
                    <a:lnTo>
                      <a:pt x="5" y="19"/>
                    </a:lnTo>
                    <a:lnTo>
                      <a:pt x="5" y="19"/>
                    </a:lnTo>
                    <a:lnTo>
                      <a:pt x="5" y="19"/>
                    </a:lnTo>
                    <a:lnTo>
                      <a:pt x="5" y="19"/>
                    </a:lnTo>
                    <a:lnTo>
                      <a:pt x="5" y="19"/>
                    </a:lnTo>
                    <a:lnTo>
                      <a:pt x="5" y="19"/>
                    </a:lnTo>
                    <a:lnTo>
                      <a:pt x="6" y="19"/>
                    </a:lnTo>
                    <a:lnTo>
                      <a:pt x="6" y="19"/>
                    </a:lnTo>
                    <a:lnTo>
                      <a:pt x="8" y="19"/>
                    </a:lnTo>
                    <a:lnTo>
                      <a:pt x="8" y="19"/>
                    </a:lnTo>
                    <a:lnTo>
                      <a:pt x="10" y="19"/>
                    </a:lnTo>
                    <a:lnTo>
                      <a:pt x="12" y="19"/>
                    </a:lnTo>
                    <a:lnTo>
                      <a:pt x="14" y="19"/>
                    </a:lnTo>
                    <a:lnTo>
                      <a:pt x="14" y="19"/>
                    </a:lnTo>
                    <a:lnTo>
                      <a:pt x="16" y="19"/>
                    </a:lnTo>
                    <a:lnTo>
                      <a:pt x="16" y="19"/>
                    </a:lnTo>
                    <a:lnTo>
                      <a:pt x="18" y="19"/>
                    </a:lnTo>
                    <a:lnTo>
                      <a:pt x="18" y="19"/>
                    </a:lnTo>
                    <a:lnTo>
                      <a:pt x="20" y="19"/>
                    </a:lnTo>
                    <a:lnTo>
                      <a:pt x="20" y="19"/>
                    </a:lnTo>
                    <a:lnTo>
                      <a:pt x="22" y="18"/>
                    </a:lnTo>
                    <a:lnTo>
                      <a:pt x="22" y="18"/>
                    </a:lnTo>
                  </a:path>
                </a:pathLst>
              </a:custGeom>
              <a:solidFill>
                <a:srgbClr val="000000"/>
              </a:solidFill>
              <a:ln w="9525">
                <a:noFill/>
                <a:round/>
                <a:headEnd type="none" w="med" len="med"/>
                <a:tailEnd type="none" w="med" len="med"/>
              </a:ln>
              <a:effectLst/>
            </p:spPr>
            <p:txBody>
              <a:bodyPr/>
              <a:lstStyle/>
              <a:p>
                <a:endParaRPr lang="en-US" dirty="0"/>
              </a:p>
            </p:txBody>
          </p:sp>
          <p:sp>
            <p:nvSpPr>
              <p:cNvPr id="2084" name="Freeform 36"/>
              <p:cNvSpPr>
                <a:spLocks/>
              </p:cNvSpPr>
              <p:nvPr/>
            </p:nvSpPr>
            <p:spPr bwMode="auto">
              <a:xfrm>
                <a:off x="1783" y="3971"/>
                <a:ext cx="57" cy="53"/>
              </a:xfrm>
              <a:custGeom>
                <a:avLst/>
                <a:gdLst/>
                <a:ahLst/>
                <a:cxnLst>
                  <a:cxn ang="0">
                    <a:pos x="24" y="52"/>
                  </a:cxn>
                  <a:cxn ang="0">
                    <a:pos x="24" y="51"/>
                  </a:cxn>
                  <a:cxn ang="0">
                    <a:pos x="9" y="50"/>
                  </a:cxn>
                  <a:cxn ang="0">
                    <a:pos x="6" y="47"/>
                  </a:cxn>
                  <a:cxn ang="0">
                    <a:pos x="4" y="40"/>
                  </a:cxn>
                  <a:cxn ang="0">
                    <a:pos x="2" y="40"/>
                  </a:cxn>
                  <a:cxn ang="0">
                    <a:pos x="1" y="37"/>
                  </a:cxn>
                  <a:cxn ang="0">
                    <a:pos x="6" y="35"/>
                  </a:cxn>
                  <a:cxn ang="0">
                    <a:pos x="6" y="33"/>
                  </a:cxn>
                  <a:cxn ang="0">
                    <a:pos x="7" y="32"/>
                  </a:cxn>
                  <a:cxn ang="0">
                    <a:pos x="7" y="30"/>
                  </a:cxn>
                  <a:cxn ang="0">
                    <a:pos x="7" y="29"/>
                  </a:cxn>
                  <a:cxn ang="0">
                    <a:pos x="8" y="28"/>
                  </a:cxn>
                  <a:cxn ang="0">
                    <a:pos x="7" y="27"/>
                  </a:cxn>
                  <a:cxn ang="0">
                    <a:pos x="7" y="23"/>
                  </a:cxn>
                  <a:cxn ang="0">
                    <a:pos x="11" y="23"/>
                  </a:cxn>
                  <a:cxn ang="0">
                    <a:pos x="13" y="19"/>
                  </a:cxn>
                  <a:cxn ang="0">
                    <a:pos x="12" y="15"/>
                  </a:cxn>
                  <a:cxn ang="0">
                    <a:pos x="12" y="13"/>
                  </a:cxn>
                  <a:cxn ang="0">
                    <a:pos x="16" y="11"/>
                  </a:cxn>
                  <a:cxn ang="0">
                    <a:pos x="24" y="5"/>
                  </a:cxn>
                  <a:cxn ang="0">
                    <a:pos x="24" y="5"/>
                  </a:cxn>
                  <a:cxn ang="0">
                    <a:pos x="25" y="4"/>
                  </a:cxn>
                  <a:cxn ang="0">
                    <a:pos x="33" y="2"/>
                  </a:cxn>
                  <a:cxn ang="0">
                    <a:pos x="35" y="5"/>
                  </a:cxn>
                  <a:cxn ang="0">
                    <a:pos x="34" y="8"/>
                  </a:cxn>
                  <a:cxn ang="0">
                    <a:pos x="31" y="10"/>
                  </a:cxn>
                  <a:cxn ang="0">
                    <a:pos x="33" y="12"/>
                  </a:cxn>
                  <a:cxn ang="0">
                    <a:pos x="36" y="14"/>
                  </a:cxn>
                  <a:cxn ang="0">
                    <a:pos x="39" y="15"/>
                  </a:cxn>
                  <a:cxn ang="0">
                    <a:pos x="41" y="19"/>
                  </a:cxn>
                  <a:cxn ang="0">
                    <a:pos x="44" y="19"/>
                  </a:cxn>
                  <a:cxn ang="0">
                    <a:pos x="44" y="22"/>
                  </a:cxn>
                  <a:cxn ang="0">
                    <a:pos x="44" y="23"/>
                  </a:cxn>
                  <a:cxn ang="0">
                    <a:pos x="42" y="25"/>
                  </a:cxn>
                  <a:cxn ang="0">
                    <a:pos x="37" y="25"/>
                  </a:cxn>
                  <a:cxn ang="0">
                    <a:pos x="33" y="26"/>
                  </a:cxn>
                  <a:cxn ang="0">
                    <a:pos x="28" y="28"/>
                  </a:cxn>
                  <a:cxn ang="0">
                    <a:pos x="28" y="29"/>
                  </a:cxn>
                  <a:cxn ang="0">
                    <a:pos x="31" y="32"/>
                  </a:cxn>
                  <a:cxn ang="0">
                    <a:pos x="36" y="33"/>
                  </a:cxn>
                  <a:cxn ang="0">
                    <a:pos x="42" y="35"/>
                  </a:cxn>
                  <a:cxn ang="0">
                    <a:pos x="47" y="36"/>
                  </a:cxn>
                  <a:cxn ang="0">
                    <a:pos x="50" y="37"/>
                  </a:cxn>
                  <a:cxn ang="0">
                    <a:pos x="53" y="37"/>
                  </a:cxn>
                  <a:cxn ang="0">
                    <a:pos x="47" y="40"/>
                  </a:cxn>
                  <a:cxn ang="0">
                    <a:pos x="47" y="40"/>
                  </a:cxn>
                  <a:cxn ang="0">
                    <a:pos x="55" y="40"/>
                  </a:cxn>
                  <a:cxn ang="0">
                    <a:pos x="53" y="43"/>
                  </a:cxn>
                  <a:cxn ang="0">
                    <a:pos x="50" y="47"/>
                  </a:cxn>
                  <a:cxn ang="0">
                    <a:pos x="52" y="47"/>
                  </a:cxn>
                  <a:cxn ang="0">
                    <a:pos x="49" y="50"/>
                  </a:cxn>
                  <a:cxn ang="0">
                    <a:pos x="41" y="51"/>
                  </a:cxn>
                  <a:cxn ang="0">
                    <a:pos x="41" y="49"/>
                  </a:cxn>
                  <a:cxn ang="0">
                    <a:pos x="39" y="48"/>
                  </a:cxn>
                  <a:cxn ang="0">
                    <a:pos x="34" y="51"/>
                  </a:cxn>
                  <a:cxn ang="0">
                    <a:pos x="29" y="50"/>
                  </a:cxn>
                </a:cxnLst>
                <a:rect l="0" t="0" r="r" b="b"/>
                <a:pathLst>
                  <a:path w="57" h="53">
                    <a:moveTo>
                      <a:pt x="22" y="48"/>
                    </a:moveTo>
                    <a:lnTo>
                      <a:pt x="21" y="49"/>
                    </a:lnTo>
                    <a:lnTo>
                      <a:pt x="21" y="49"/>
                    </a:lnTo>
                    <a:lnTo>
                      <a:pt x="21" y="49"/>
                    </a:lnTo>
                    <a:lnTo>
                      <a:pt x="21" y="49"/>
                    </a:lnTo>
                    <a:lnTo>
                      <a:pt x="21" y="50"/>
                    </a:lnTo>
                    <a:lnTo>
                      <a:pt x="22" y="50"/>
                    </a:lnTo>
                    <a:lnTo>
                      <a:pt x="22" y="50"/>
                    </a:lnTo>
                    <a:lnTo>
                      <a:pt x="24" y="50"/>
                    </a:lnTo>
                    <a:lnTo>
                      <a:pt x="24" y="52"/>
                    </a:lnTo>
                    <a:lnTo>
                      <a:pt x="24" y="52"/>
                    </a:lnTo>
                    <a:lnTo>
                      <a:pt x="24" y="52"/>
                    </a:lnTo>
                    <a:lnTo>
                      <a:pt x="26" y="52"/>
                    </a:lnTo>
                    <a:lnTo>
                      <a:pt x="26" y="52"/>
                    </a:lnTo>
                    <a:lnTo>
                      <a:pt x="27" y="52"/>
                    </a:lnTo>
                    <a:lnTo>
                      <a:pt x="27" y="52"/>
                    </a:lnTo>
                    <a:lnTo>
                      <a:pt x="28" y="51"/>
                    </a:lnTo>
                    <a:lnTo>
                      <a:pt x="26" y="51"/>
                    </a:lnTo>
                    <a:lnTo>
                      <a:pt x="26" y="51"/>
                    </a:lnTo>
                    <a:lnTo>
                      <a:pt x="24" y="51"/>
                    </a:lnTo>
                    <a:lnTo>
                      <a:pt x="24" y="51"/>
                    </a:lnTo>
                    <a:lnTo>
                      <a:pt x="23" y="51"/>
                    </a:lnTo>
                    <a:lnTo>
                      <a:pt x="21" y="51"/>
                    </a:lnTo>
                    <a:lnTo>
                      <a:pt x="19" y="51"/>
                    </a:lnTo>
                    <a:lnTo>
                      <a:pt x="18" y="51"/>
                    </a:lnTo>
                    <a:lnTo>
                      <a:pt x="16" y="51"/>
                    </a:lnTo>
                    <a:lnTo>
                      <a:pt x="14" y="51"/>
                    </a:lnTo>
                    <a:lnTo>
                      <a:pt x="13" y="51"/>
                    </a:lnTo>
                    <a:lnTo>
                      <a:pt x="11" y="50"/>
                    </a:lnTo>
                    <a:lnTo>
                      <a:pt x="9" y="50"/>
                    </a:lnTo>
                    <a:lnTo>
                      <a:pt x="8" y="49"/>
                    </a:lnTo>
                    <a:lnTo>
                      <a:pt x="7" y="49"/>
                    </a:lnTo>
                    <a:lnTo>
                      <a:pt x="7" y="47"/>
                    </a:lnTo>
                    <a:lnTo>
                      <a:pt x="6" y="47"/>
                    </a:lnTo>
                    <a:lnTo>
                      <a:pt x="6" y="47"/>
                    </a:lnTo>
                    <a:lnTo>
                      <a:pt x="6" y="47"/>
                    </a:lnTo>
                    <a:lnTo>
                      <a:pt x="6" y="47"/>
                    </a:lnTo>
                    <a:lnTo>
                      <a:pt x="6" y="47"/>
                    </a:lnTo>
                    <a:lnTo>
                      <a:pt x="6" y="47"/>
                    </a:lnTo>
                    <a:lnTo>
                      <a:pt x="6" y="47"/>
                    </a:lnTo>
                    <a:lnTo>
                      <a:pt x="6" y="45"/>
                    </a:lnTo>
                    <a:lnTo>
                      <a:pt x="5" y="45"/>
                    </a:lnTo>
                    <a:lnTo>
                      <a:pt x="5" y="45"/>
                    </a:lnTo>
                    <a:lnTo>
                      <a:pt x="5" y="45"/>
                    </a:lnTo>
                    <a:lnTo>
                      <a:pt x="5" y="43"/>
                    </a:lnTo>
                    <a:lnTo>
                      <a:pt x="5" y="43"/>
                    </a:lnTo>
                    <a:lnTo>
                      <a:pt x="5" y="42"/>
                    </a:lnTo>
                    <a:lnTo>
                      <a:pt x="5" y="42"/>
                    </a:lnTo>
                    <a:lnTo>
                      <a:pt x="5" y="40"/>
                    </a:lnTo>
                    <a:lnTo>
                      <a:pt x="4" y="40"/>
                    </a:lnTo>
                    <a:lnTo>
                      <a:pt x="4" y="40"/>
                    </a:lnTo>
                    <a:lnTo>
                      <a:pt x="4" y="40"/>
                    </a:lnTo>
                    <a:lnTo>
                      <a:pt x="4" y="40"/>
                    </a:lnTo>
                    <a:lnTo>
                      <a:pt x="4" y="40"/>
                    </a:lnTo>
                    <a:lnTo>
                      <a:pt x="4" y="40"/>
                    </a:lnTo>
                    <a:lnTo>
                      <a:pt x="4" y="40"/>
                    </a:lnTo>
                    <a:lnTo>
                      <a:pt x="4" y="40"/>
                    </a:lnTo>
                    <a:lnTo>
                      <a:pt x="2" y="40"/>
                    </a:lnTo>
                    <a:lnTo>
                      <a:pt x="2" y="40"/>
                    </a:lnTo>
                    <a:lnTo>
                      <a:pt x="2" y="40"/>
                    </a:lnTo>
                    <a:lnTo>
                      <a:pt x="2" y="39"/>
                    </a:lnTo>
                    <a:lnTo>
                      <a:pt x="0" y="39"/>
                    </a:lnTo>
                    <a:lnTo>
                      <a:pt x="0" y="39"/>
                    </a:lnTo>
                    <a:lnTo>
                      <a:pt x="0" y="39"/>
                    </a:lnTo>
                    <a:lnTo>
                      <a:pt x="0" y="37"/>
                    </a:lnTo>
                    <a:lnTo>
                      <a:pt x="0" y="37"/>
                    </a:lnTo>
                    <a:lnTo>
                      <a:pt x="0" y="37"/>
                    </a:lnTo>
                    <a:lnTo>
                      <a:pt x="0" y="37"/>
                    </a:lnTo>
                    <a:lnTo>
                      <a:pt x="1" y="37"/>
                    </a:lnTo>
                    <a:lnTo>
                      <a:pt x="1" y="37"/>
                    </a:lnTo>
                    <a:lnTo>
                      <a:pt x="1" y="37"/>
                    </a:lnTo>
                    <a:lnTo>
                      <a:pt x="1" y="37"/>
                    </a:lnTo>
                    <a:lnTo>
                      <a:pt x="3" y="36"/>
                    </a:lnTo>
                    <a:lnTo>
                      <a:pt x="3" y="36"/>
                    </a:lnTo>
                    <a:lnTo>
                      <a:pt x="3" y="36"/>
                    </a:lnTo>
                    <a:lnTo>
                      <a:pt x="3" y="36"/>
                    </a:lnTo>
                    <a:lnTo>
                      <a:pt x="5" y="35"/>
                    </a:lnTo>
                    <a:lnTo>
                      <a:pt x="5" y="35"/>
                    </a:lnTo>
                    <a:lnTo>
                      <a:pt x="6" y="35"/>
                    </a:lnTo>
                    <a:lnTo>
                      <a:pt x="6" y="35"/>
                    </a:lnTo>
                    <a:lnTo>
                      <a:pt x="7" y="33"/>
                    </a:lnTo>
                    <a:lnTo>
                      <a:pt x="6" y="33"/>
                    </a:lnTo>
                    <a:lnTo>
                      <a:pt x="6" y="33"/>
                    </a:lnTo>
                    <a:lnTo>
                      <a:pt x="6" y="33"/>
                    </a:lnTo>
                    <a:lnTo>
                      <a:pt x="6" y="33"/>
                    </a:lnTo>
                    <a:lnTo>
                      <a:pt x="6" y="33"/>
                    </a:lnTo>
                    <a:lnTo>
                      <a:pt x="6" y="33"/>
                    </a:lnTo>
                    <a:lnTo>
                      <a:pt x="6" y="33"/>
                    </a:lnTo>
                    <a:lnTo>
                      <a:pt x="6" y="33"/>
                    </a:lnTo>
                    <a:lnTo>
                      <a:pt x="6" y="33"/>
                    </a:lnTo>
                    <a:lnTo>
                      <a:pt x="6" y="33"/>
                    </a:lnTo>
                    <a:lnTo>
                      <a:pt x="6" y="33"/>
                    </a:lnTo>
                    <a:lnTo>
                      <a:pt x="6" y="33"/>
                    </a:lnTo>
                    <a:lnTo>
                      <a:pt x="6" y="33"/>
                    </a:lnTo>
                    <a:lnTo>
                      <a:pt x="6" y="33"/>
                    </a:lnTo>
                    <a:lnTo>
                      <a:pt x="6" y="33"/>
                    </a:lnTo>
                    <a:lnTo>
                      <a:pt x="7" y="32"/>
                    </a:lnTo>
                    <a:lnTo>
                      <a:pt x="7" y="32"/>
                    </a:lnTo>
                    <a:lnTo>
                      <a:pt x="7" y="32"/>
                    </a:lnTo>
                    <a:lnTo>
                      <a:pt x="7" y="32"/>
                    </a:lnTo>
                    <a:lnTo>
                      <a:pt x="7" y="31"/>
                    </a:lnTo>
                    <a:lnTo>
                      <a:pt x="7" y="31"/>
                    </a:lnTo>
                    <a:lnTo>
                      <a:pt x="7" y="31"/>
                    </a:lnTo>
                    <a:lnTo>
                      <a:pt x="7" y="31"/>
                    </a:lnTo>
                    <a:lnTo>
                      <a:pt x="7" y="30"/>
                    </a:lnTo>
                    <a:lnTo>
                      <a:pt x="7" y="30"/>
                    </a:lnTo>
                    <a:lnTo>
                      <a:pt x="7" y="30"/>
                    </a:lnTo>
                    <a:lnTo>
                      <a:pt x="7" y="30"/>
                    </a:lnTo>
                    <a:lnTo>
                      <a:pt x="7" y="30"/>
                    </a:lnTo>
                    <a:lnTo>
                      <a:pt x="7" y="30"/>
                    </a:lnTo>
                    <a:lnTo>
                      <a:pt x="7" y="30"/>
                    </a:lnTo>
                    <a:lnTo>
                      <a:pt x="7" y="30"/>
                    </a:lnTo>
                    <a:lnTo>
                      <a:pt x="7" y="28"/>
                    </a:lnTo>
                    <a:lnTo>
                      <a:pt x="7" y="29"/>
                    </a:lnTo>
                    <a:lnTo>
                      <a:pt x="7" y="29"/>
                    </a:lnTo>
                    <a:lnTo>
                      <a:pt x="7" y="29"/>
                    </a:lnTo>
                    <a:lnTo>
                      <a:pt x="7" y="29"/>
                    </a:lnTo>
                    <a:lnTo>
                      <a:pt x="7" y="29"/>
                    </a:lnTo>
                    <a:lnTo>
                      <a:pt x="7" y="29"/>
                    </a:lnTo>
                    <a:lnTo>
                      <a:pt x="7" y="29"/>
                    </a:lnTo>
                    <a:lnTo>
                      <a:pt x="8" y="29"/>
                    </a:lnTo>
                    <a:lnTo>
                      <a:pt x="8" y="29"/>
                    </a:lnTo>
                    <a:lnTo>
                      <a:pt x="8" y="29"/>
                    </a:lnTo>
                    <a:lnTo>
                      <a:pt x="8" y="29"/>
                    </a:lnTo>
                    <a:lnTo>
                      <a:pt x="8" y="29"/>
                    </a:lnTo>
                    <a:lnTo>
                      <a:pt x="8" y="29"/>
                    </a:lnTo>
                    <a:lnTo>
                      <a:pt x="8" y="29"/>
                    </a:lnTo>
                    <a:lnTo>
                      <a:pt x="8" y="29"/>
                    </a:lnTo>
                    <a:lnTo>
                      <a:pt x="9" y="28"/>
                    </a:lnTo>
                    <a:lnTo>
                      <a:pt x="8" y="28"/>
                    </a:lnTo>
                    <a:lnTo>
                      <a:pt x="8" y="28"/>
                    </a:lnTo>
                    <a:lnTo>
                      <a:pt x="8" y="28"/>
                    </a:lnTo>
                    <a:lnTo>
                      <a:pt x="8" y="28"/>
                    </a:lnTo>
                    <a:lnTo>
                      <a:pt x="8" y="28"/>
                    </a:lnTo>
                    <a:lnTo>
                      <a:pt x="8" y="28"/>
                    </a:lnTo>
                    <a:lnTo>
                      <a:pt x="8" y="28"/>
                    </a:lnTo>
                    <a:lnTo>
                      <a:pt x="8" y="27"/>
                    </a:lnTo>
                    <a:lnTo>
                      <a:pt x="7" y="27"/>
                    </a:lnTo>
                    <a:lnTo>
                      <a:pt x="7" y="27"/>
                    </a:lnTo>
                    <a:lnTo>
                      <a:pt x="7" y="27"/>
                    </a:lnTo>
                    <a:lnTo>
                      <a:pt x="7" y="25"/>
                    </a:lnTo>
                    <a:lnTo>
                      <a:pt x="7" y="25"/>
                    </a:lnTo>
                    <a:lnTo>
                      <a:pt x="7" y="25"/>
                    </a:lnTo>
                    <a:lnTo>
                      <a:pt x="7" y="25"/>
                    </a:lnTo>
                    <a:lnTo>
                      <a:pt x="7" y="23"/>
                    </a:lnTo>
                    <a:lnTo>
                      <a:pt x="7" y="23"/>
                    </a:lnTo>
                    <a:lnTo>
                      <a:pt x="7" y="23"/>
                    </a:lnTo>
                    <a:lnTo>
                      <a:pt x="7" y="23"/>
                    </a:lnTo>
                    <a:lnTo>
                      <a:pt x="7" y="23"/>
                    </a:lnTo>
                    <a:lnTo>
                      <a:pt x="7" y="23"/>
                    </a:lnTo>
                    <a:lnTo>
                      <a:pt x="7" y="23"/>
                    </a:lnTo>
                    <a:lnTo>
                      <a:pt x="7" y="23"/>
                    </a:lnTo>
                    <a:lnTo>
                      <a:pt x="9" y="23"/>
                    </a:lnTo>
                    <a:lnTo>
                      <a:pt x="9" y="23"/>
                    </a:lnTo>
                    <a:lnTo>
                      <a:pt x="9" y="23"/>
                    </a:lnTo>
                    <a:lnTo>
                      <a:pt x="9" y="23"/>
                    </a:lnTo>
                    <a:lnTo>
                      <a:pt x="11" y="23"/>
                    </a:lnTo>
                    <a:lnTo>
                      <a:pt x="11" y="23"/>
                    </a:lnTo>
                    <a:lnTo>
                      <a:pt x="11" y="23"/>
                    </a:lnTo>
                    <a:lnTo>
                      <a:pt x="11" y="23"/>
                    </a:lnTo>
                    <a:lnTo>
                      <a:pt x="12" y="22"/>
                    </a:lnTo>
                    <a:lnTo>
                      <a:pt x="12" y="22"/>
                    </a:lnTo>
                    <a:lnTo>
                      <a:pt x="12" y="22"/>
                    </a:lnTo>
                    <a:lnTo>
                      <a:pt x="12" y="22"/>
                    </a:lnTo>
                    <a:lnTo>
                      <a:pt x="12" y="21"/>
                    </a:lnTo>
                    <a:lnTo>
                      <a:pt x="12" y="21"/>
                    </a:lnTo>
                    <a:lnTo>
                      <a:pt x="12" y="20"/>
                    </a:lnTo>
                    <a:lnTo>
                      <a:pt x="12" y="20"/>
                    </a:lnTo>
                    <a:lnTo>
                      <a:pt x="13" y="19"/>
                    </a:lnTo>
                    <a:lnTo>
                      <a:pt x="13" y="19"/>
                    </a:lnTo>
                    <a:lnTo>
                      <a:pt x="13" y="19"/>
                    </a:lnTo>
                    <a:lnTo>
                      <a:pt x="13" y="19"/>
                    </a:lnTo>
                    <a:lnTo>
                      <a:pt x="13" y="17"/>
                    </a:lnTo>
                    <a:lnTo>
                      <a:pt x="13" y="17"/>
                    </a:lnTo>
                    <a:lnTo>
                      <a:pt x="13" y="16"/>
                    </a:lnTo>
                    <a:lnTo>
                      <a:pt x="13" y="16"/>
                    </a:lnTo>
                    <a:lnTo>
                      <a:pt x="13" y="15"/>
                    </a:lnTo>
                    <a:lnTo>
                      <a:pt x="12" y="15"/>
                    </a:lnTo>
                    <a:lnTo>
                      <a:pt x="12" y="15"/>
                    </a:lnTo>
                    <a:lnTo>
                      <a:pt x="12" y="15"/>
                    </a:lnTo>
                    <a:lnTo>
                      <a:pt x="12" y="15"/>
                    </a:lnTo>
                    <a:lnTo>
                      <a:pt x="12" y="15"/>
                    </a:lnTo>
                    <a:lnTo>
                      <a:pt x="12" y="15"/>
                    </a:lnTo>
                    <a:lnTo>
                      <a:pt x="12" y="15"/>
                    </a:lnTo>
                    <a:lnTo>
                      <a:pt x="12" y="13"/>
                    </a:lnTo>
                    <a:lnTo>
                      <a:pt x="12" y="13"/>
                    </a:lnTo>
                    <a:lnTo>
                      <a:pt x="12" y="13"/>
                    </a:lnTo>
                    <a:lnTo>
                      <a:pt x="12" y="13"/>
                    </a:lnTo>
                    <a:lnTo>
                      <a:pt x="12" y="13"/>
                    </a:lnTo>
                    <a:lnTo>
                      <a:pt x="12" y="13"/>
                    </a:lnTo>
                    <a:lnTo>
                      <a:pt x="12" y="13"/>
                    </a:lnTo>
                    <a:lnTo>
                      <a:pt x="12" y="13"/>
                    </a:lnTo>
                    <a:lnTo>
                      <a:pt x="12" y="12"/>
                    </a:lnTo>
                    <a:lnTo>
                      <a:pt x="12" y="12"/>
                    </a:lnTo>
                    <a:lnTo>
                      <a:pt x="12" y="12"/>
                    </a:lnTo>
                    <a:lnTo>
                      <a:pt x="12" y="12"/>
                    </a:lnTo>
                    <a:lnTo>
                      <a:pt x="13" y="11"/>
                    </a:lnTo>
                    <a:lnTo>
                      <a:pt x="13" y="11"/>
                    </a:lnTo>
                    <a:lnTo>
                      <a:pt x="15" y="11"/>
                    </a:lnTo>
                    <a:lnTo>
                      <a:pt x="16" y="11"/>
                    </a:lnTo>
                    <a:lnTo>
                      <a:pt x="18" y="9"/>
                    </a:lnTo>
                    <a:lnTo>
                      <a:pt x="18" y="9"/>
                    </a:lnTo>
                    <a:lnTo>
                      <a:pt x="20" y="9"/>
                    </a:lnTo>
                    <a:lnTo>
                      <a:pt x="20" y="9"/>
                    </a:lnTo>
                    <a:lnTo>
                      <a:pt x="22" y="7"/>
                    </a:lnTo>
                    <a:lnTo>
                      <a:pt x="22" y="7"/>
                    </a:lnTo>
                    <a:lnTo>
                      <a:pt x="23" y="7"/>
                    </a:lnTo>
                    <a:lnTo>
                      <a:pt x="23" y="7"/>
                    </a:lnTo>
                    <a:lnTo>
                      <a:pt x="24" y="5"/>
                    </a:lnTo>
                    <a:lnTo>
                      <a:pt x="24" y="5"/>
                    </a:lnTo>
                    <a:lnTo>
                      <a:pt x="24" y="5"/>
                    </a:lnTo>
                    <a:lnTo>
                      <a:pt x="24" y="5"/>
                    </a:lnTo>
                    <a:lnTo>
                      <a:pt x="24" y="5"/>
                    </a:lnTo>
                    <a:lnTo>
                      <a:pt x="24" y="5"/>
                    </a:lnTo>
                    <a:lnTo>
                      <a:pt x="24" y="5"/>
                    </a:lnTo>
                    <a:lnTo>
                      <a:pt x="24" y="5"/>
                    </a:lnTo>
                    <a:lnTo>
                      <a:pt x="24" y="5"/>
                    </a:lnTo>
                    <a:lnTo>
                      <a:pt x="24" y="5"/>
                    </a:lnTo>
                    <a:lnTo>
                      <a:pt x="24" y="5"/>
                    </a:lnTo>
                    <a:lnTo>
                      <a:pt x="24" y="5"/>
                    </a:lnTo>
                    <a:lnTo>
                      <a:pt x="24" y="5"/>
                    </a:lnTo>
                    <a:lnTo>
                      <a:pt x="24" y="5"/>
                    </a:lnTo>
                    <a:lnTo>
                      <a:pt x="24" y="5"/>
                    </a:lnTo>
                    <a:lnTo>
                      <a:pt x="24" y="5"/>
                    </a:lnTo>
                    <a:lnTo>
                      <a:pt x="25" y="5"/>
                    </a:lnTo>
                    <a:lnTo>
                      <a:pt x="25" y="5"/>
                    </a:lnTo>
                    <a:lnTo>
                      <a:pt x="25" y="5"/>
                    </a:lnTo>
                    <a:lnTo>
                      <a:pt x="25" y="5"/>
                    </a:lnTo>
                    <a:lnTo>
                      <a:pt x="25" y="4"/>
                    </a:lnTo>
                    <a:lnTo>
                      <a:pt x="25" y="4"/>
                    </a:lnTo>
                    <a:lnTo>
                      <a:pt x="27" y="4"/>
                    </a:lnTo>
                    <a:lnTo>
                      <a:pt x="27" y="4"/>
                    </a:lnTo>
                    <a:lnTo>
                      <a:pt x="29" y="2"/>
                    </a:lnTo>
                    <a:lnTo>
                      <a:pt x="29" y="2"/>
                    </a:lnTo>
                    <a:lnTo>
                      <a:pt x="29" y="2"/>
                    </a:lnTo>
                    <a:lnTo>
                      <a:pt x="29" y="2"/>
                    </a:lnTo>
                    <a:lnTo>
                      <a:pt x="31" y="2"/>
                    </a:lnTo>
                    <a:lnTo>
                      <a:pt x="31" y="2"/>
                    </a:lnTo>
                    <a:lnTo>
                      <a:pt x="33" y="2"/>
                    </a:lnTo>
                    <a:lnTo>
                      <a:pt x="33" y="2"/>
                    </a:lnTo>
                    <a:lnTo>
                      <a:pt x="34" y="0"/>
                    </a:lnTo>
                    <a:lnTo>
                      <a:pt x="34" y="2"/>
                    </a:lnTo>
                    <a:lnTo>
                      <a:pt x="34" y="2"/>
                    </a:lnTo>
                    <a:lnTo>
                      <a:pt x="34" y="2"/>
                    </a:lnTo>
                    <a:lnTo>
                      <a:pt x="34" y="2"/>
                    </a:lnTo>
                    <a:lnTo>
                      <a:pt x="34" y="3"/>
                    </a:lnTo>
                    <a:lnTo>
                      <a:pt x="34" y="3"/>
                    </a:lnTo>
                    <a:lnTo>
                      <a:pt x="34" y="3"/>
                    </a:lnTo>
                    <a:lnTo>
                      <a:pt x="35" y="3"/>
                    </a:lnTo>
                    <a:lnTo>
                      <a:pt x="35" y="5"/>
                    </a:lnTo>
                    <a:lnTo>
                      <a:pt x="35" y="5"/>
                    </a:lnTo>
                    <a:lnTo>
                      <a:pt x="35" y="5"/>
                    </a:lnTo>
                    <a:lnTo>
                      <a:pt x="35" y="5"/>
                    </a:lnTo>
                    <a:lnTo>
                      <a:pt x="35" y="7"/>
                    </a:lnTo>
                    <a:lnTo>
                      <a:pt x="35" y="7"/>
                    </a:lnTo>
                    <a:lnTo>
                      <a:pt x="35" y="7"/>
                    </a:lnTo>
                    <a:lnTo>
                      <a:pt x="36" y="7"/>
                    </a:lnTo>
                    <a:lnTo>
                      <a:pt x="35" y="8"/>
                    </a:lnTo>
                    <a:lnTo>
                      <a:pt x="35" y="8"/>
                    </a:lnTo>
                    <a:lnTo>
                      <a:pt x="34" y="8"/>
                    </a:lnTo>
                    <a:lnTo>
                      <a:pt x="34" y="8"/>
                    </a:lnTo>
                    <a:lnTo>
                      <a:pt x="33" y="9"/>
                    </a:lnTo>
                    <a:lnTo>
                      <a:pt x="33" y="9"/>
                    </a:lnTo>
                    <a:lnTo>
                      <a:pt x="32" y="9"/>
                    </a:lnTo>
                    <a:lnTo>
                      <a:pt x="32" y="9"/>
                    </a:lnTo>
                    <a:lnTo>
                      <a:pt x="31" y="10"/>
                    </a:lnTo>
                    <a:lnTo>
                      <a:pt x="31" y="10"/>
                    </a:lnTo>
                    <a:lnTo>
                      <a:pt x="31" y="10"/>
                    </a:lnTo>
                    <a:lnTo>
                      <a:pt x="31" y="10"/>
                    </a:lnTo>
                    <a:lnTo>
                      <a:pt x="31" y="10"/>
                    </a:lnTo>
                    <a:lnTo>
                      <a:pt x="31" y="10"/>
                    </a:lnTo>
                    <a:lnTo>
                      <a:pt x="31" y="10"/>
                    </a:lnTo>
                    <a:lnTo>
                      <a:pt x="33" y="10"/>
                    </a:lnTo>
                    <a:lnTo>
                      <a:pt x="33" y="12"/>
                    </a:lnTo>
                    <a:lnTo>
                      <a:pt x="33" y="12"/>
                    </a:lnTo>
                    <a:lnTo>
                      <a:pt x="33" y="12"/>
                    </a:lnTo>
                    <a:lnTo>
                      <a:pt x="33" y="12"/>
                    </a:lnTo>
                    <a:lnTo>
                      <a:pt x="33" y="12"/>
                    </a:lnTo>
                    <a:lnTo>
                      <a:pt x="33" y="12"/>
                    </a:lnTo>
                    <a:lnTo>
                      <a:pt x="33" y="12"/>
                    </a:lnTo>
                    <a:lnTo>
                      <a:pt x="33" y="12"/>
                    </a:lnTo>
                    <a:lnTo>
                      <a:pt x="33" y="12"/>
                    </a:lnTo>
                    <a:lnTo>
                      <a:pt x="33" y="12"/>
                    </a:lnTo>
                    <a:lnTo>
                      <a:pt x="33" y="12"/>
                    </a:lnTo>
                    <a:lnTo>
                      <a:pt x="34" y="12"/>
                    </a:lnTo>
                    <a:lnTo>
                      <a:pt x="34" y="12"/>
                    </a:lnTo>
                    <a:lnTo>
                      <a:pt x="34" y="12"/>
                    </a:lnTo>
                    <a:lnTo>
                      <a:pt x="34" y="12"/>
                    </a:lnTo>
                    <a:lnTo>
                      <a:pt x="36" y="12"/>
                    </a:lnTo>
                    <a:lnTo>
                      <a:pt x="36" y="14"/>
                    </a:lnTo>
                    <a:lnTo>
                      <a:pt x="36" y="14"/>
                    </a:lnTo>
                    <a:lnTo>
                      <a:pt x="36" y="14"/>
                    </a:lnTo>
                    <a:lnTo>
                      <a:pt x="37" y="14"/>
                    </a:lnTo>
                    <a:lnTo>
                      <a:pt x="37" y="15"/>
                    </a:lnTo>
                    <a:lnTo>
                      <a:pt x="37" y="15"/>
                    </a:lnTo>
                    <a:lnTo>
                      <a:pt x="37" y="15"/>
                    </a:lnTo>
                    <a:lnTo>
                      <a:pt x="39" y="15"/>
                    </a:lnTo>
                    <a:lnTo>
                      <a:pt x="39" y="15"/>
                    </a:lnTo>
                    <a:lnTo>
                      <a:pt x="39" y="15"/>
                    </a:lnTo>
                    <a:lnTo>
                      <a:pt x="39" y="15"/>
                    </a:lnTo>
                    <a:lnTo>
                      <a:pt x="40" y="15"/>
                    </a:lnTo>
                    <a:lnTo>
                      <a:pt x="40" y="15"/>
                    </a:lnTo>
                    <a:lnTo>
                      <a:pt x="40" y="15"/>
                    </a:lnTo>
                    <a:lnTo>
                      <a:pt x="40" y="15"/>
                    </a:lnTo>
                    <a:lnTo>
                      <a:pt x="41" y="15"/>
                    </a:lnTo>
                    <a:lnTo>
                      <a:pt x="41" y="19"/>
                    </a:lnTo>
                    <a:lnTo>
                      <a:pt x="41" y="19"/>
                    </a:lnTo>
                    <a:lnTo>
                      <a:pt x="41" y="19"/>
                    </a:lnTo>
                    <a:lnTo>
                      <a:pt x="41" y="19"/>
                    </a:lnTo>
                    <a:lnTo>
                      <a:pt x="41" y="19"/>
                    </a:lnTo>
                    <a:lnTo>
                      <a:pt x="41" y="19"/>
                    </a:lnTo>
                    <a:lnTo>
                      <a:pt x="41" y="19"/>
                    </a:lnTo>
                    <a:lnTo>
                      <a:pt x="41" y="19"/>
                    </a:lnTo>
                    <a:lnTo>
                      <a:pt x="43" y="19"/>
                    </a:lnTo>
                    <a:lnTo>
                      <a:pt x="43" y="19"/>
                    </a:lnTo>
                    <a:lnTo>
                      <a:pt x="43" y="19"/>
                    </a:lnTo>
                    <a:lnTo>
                      <a:pt x="43" y="19"/>
                    </a:lnTo>
                    <a:lnTo>
                      <a:pt x="44" y="19"/>
                    </a:lnTo>
                    <a:lnTo>
                      <a:pt x="44" y="19"/>
                    </a:lnTo>
                    <a:lnTo>
                      <a:pt x="44" y="19"/>
                    </a:lnTo>
                    <a:lnTo>
                      <a:pt x="44" y="19"/>
                    </a:lnTo>
                    <a:lnTo>
                      <a:pt x="45" y="19"/>
                    </a:lnTo>
                    <a:lnTo>
                      <a:pt x="44" y="20"/>
                    </a:lnTo>
                    <a:lnTo>
                      <a:pt x="44" y="20"/>
                    </a:lnTo>
                    <a:lnTo>
                      <a:pt x="44" y="21"/>
                    </a:lnTo>
                    <a:lnTo>
                      <a:pt x="44" y="21"/>
                    </a:lnTo>
                    <a:lnTo>
                      <a:pt x="44" y="22"/>
                    </a:lnTo>
                    <a:lnTo>
                      <a:pt x="44" y="22"/>
                    </a:lnTo>
                    <a:lnTo>
                      <a:pt x="44" y="22"/>
                    </a:lnTo>
                    <a:lnTo>
                      <a:pt x="44" y="22"/>
                    </a:lnTo>
                    <a:lnTo>
                      <a:pt x="44" y="22"/>
                    </a:lnTo>
                    <a:lnTo>
                      <a:pt x="44" y="22"/>
                    </a:lnTo>
                    <a:lnTo>
                      <a:pt x="44" y="22"/>
                    </a:lnTo>
                    <a:lnTo>
                      <a:pt x="44" y="22"/>
                    </a:lnTo>
                    <a:lnTo>
                      <a:pt x="44" y="22"/>
                    </a:lnTo>
                    <a:lnTo>
                      <a:pt x="44" y="22"/>
                    </a:lnTo>
                    <a:lnTo>
                      <a:pt x="44" y="22"/>
                    </a:lnTo>
                    <a:lnTo>
                      <a:pt x="45" y="22"/>
                    </a:lnTo>
                    <a:lnTo>
                      <a:pt x="44" y="23"/>
                    </a:lnTo>
                    <a:lnTo>
                      <a:pt x="44" y="23"/>
                    </a:lnTo>
                    <a:lnTo>
                      <a:pt x="44" y="23"/>
                    </a:lnTo>
                    <a:lnTo>
                      <a:pt x="44" y="23"/>
                    </a:lnTo>
                    <a:lnTo>
                      <a:pt x="43" y="23"/>
                    </a:lnTo>
                    <a:lnTo>
                      <a:pt x="43" y="23"/>
                    </a:lnTo>
                    <a:lnTo>
                      <a:pt x="43" y="23"/>
                    </a:lnTo>
                    <a:lnTo>
                      <a:pt x="43" y="23"/>
                    </a:lnTo>
                    <a:lnTo>
                      <a:pt x="42" y="25"/>
                    </a:lnTo>
                    <a:lnTo>
                      <a:pt x="42" y="25"/>
                    </a:lnTo>
                    <a:lnTo>
                      <a:pt x="42" y="25"/>
                    </a:lnTo>
                    <a:lnTo>
                      <a:pt x="42" y="25"/>
                    </a:lnTo>
                    <a:lnTo>
                      <a:pt x="42" y="25"/>
                    </a:lnTo>
                    <a:lnTo>
                      <a:pt x="42" y="25"/>
                    </a:lnTo>
                    <a:lnTo>
                      <a:pt x="42" y="25"/>
                    </a:lnTo>
                    <a:lnTo>
                      <a:pt x="42" y="25"/>
                    </a:lnTo>
                    <a:lnTo>
                      <a:pt x="40" y="25"/>
                    </a:lnTo>
                    <a:lnTo>
                      <a:pt x="40" y="25"/>
                    </a:lnTo>
                    <a:lnTo>
                      <a:pt x="39" y="25"/>
                    </a:lnTo>
                    <a:lnTo>
                      <a:pt x="39" y="25"/>
                    </a:lnTo>
                    <a:lnTo>
                      <a:pt x="37" y="25"/>
                    </a:lnTo>
                    <a:lnTo>
                      <a:pt x="37" y="25"/>
                    </a:lnTo>
                    <a:lnTo>
                      <a:pt x="37" y="25"/>
                    </a:lnTo>
                    <a:lnTo>
                      <a:pt x="37" y="25"/>
                    </a:lnTo>
                    <a:lnTo>
                      <a:pt x="35" y="26"/>
                    </a:lnTo>
                    <a:lnTo>
                      <a:pt x="35" y="26"/>
                    </a:lnTo>
                    <a:lnTo>
                      <a:pt x="34" y="26"/>
                    </a:lnTo>
                    <a:lnTo>
                      <a:pt x="34" y="26"/>
                    </a:lnTo>
                    <a:lnTo>
                      <a:pt x="33" y="26"/>
                    </a:lnTo>
                    <a:lnTo>
                      <a:pt x="33" y="26"/>
                    </a:lnTo>
                    <a:lnTo>
                      <a:pt x="33" y="26"/>
                    </a:lnTo>
                    <a:lnTo>
                      <a:pt x="33" y="26"/>
                    </a:lnTo>
                    <a:lnTo>
                      <a:pt x="31" y="27"/>
                    </a:lnTo>
                    <a:lnTo>
                      <a:pt x="31" y="27"/>
                    </a:lnTo>
                    <a:lnTo>
                      <a:pt x="31" y="27"/>
                    </a:lnTo>
                    <a:lnTo>
                      <a:pt x="31" y="27"/>
                    </a:lnTo>
                    <a:lnTo>
                      <a:pt x="30" y="27"/>
                    </a:lnTo>
                    <a:lnTo>
                      <a:pt x="30" y="27"/>
                    </a:lnTo>
                    <a:lnTo>
                      <a:pt x="30" y="27"/>
                    </a:lnTo>
                    <a:lnTo>
                      <a:pt x="30" y="27"/>
                    </a:lnTo>
                    <a:lnTo>
                      <a:pt x="28" y="28"/>
                    </a:lnTo>
                    <a:lnTo>
                      <a:pt x="28" y="28"/>
                    </a:lnTo>
                    <a:lnTo>
                      <a:pt x="28" y="28"/>
                    </a:lnTo>
                    <a:lnTo>
                      <a:pt x="28" y="28"/>
                    </a:lnTo>
                    <a:lnTo>
                      <a:pt x="28" y="28"/>
                    </a:lnTo>
                    <a:lnTo>
                      <a:pt x="28" y="28"/>
                    </a:lnTo>
                    <a:lnTo>
                      <a:pt x="28" y="28"/>
                    </a:lnTo>
                    <a:lnTo>
                      <a:pt x="28" y="28"/>
                    </a:lnTo>
                    <a:lnTo>
                      <a:pt x="28" y="29"/>
                    </a:lnTo>
                    <a:lnTo>
                      <a:pt x="28" y="29"/>
                    </a:lnTo>
                    <a:lnTo>
                      <a:pt x="28" y="29"/>
                    </a:lnTo>
                    <a:lnTo>
                      <a:pt x="28" y="29"/>
                    </a:lnTo>
                    <a:lnTo>
                      <a:pt x="28" y="30"/>
                    </a:lnTo>
                    <a:lnTo>
                      <a:pt x="28" y="30"/>
                    </a:lnTo>
                    <a:lnTo>
                      <a:pt x="28" y="30"/>
                    </a:lnTo>
                    <a:lnTo>
                      <a:pt x="28" y="30"/>
                    </a:lnTo>
                    <a:lnTo>
                      <a:pt x="28" y="32"/>
                    </a:lnTo>
                    <a:lnTo>
                      <a:pt x="28" y="32"/>
                    </a:lnTo>
                    <a:lnTo>
                      <a:pt x="28" y="32"/>
                    </a:lnTo>
                    <a:lnTo>
                      <a:pt x="29" y="32"/>
                    </a:lnTo>
                    <a:lnTo>
                      <a:pt x="29" y="32"/>
                    </a:lnTo>
                    <a:lnTo>
                      <a:pt x="31" y="32"/>
                    </a:lnTo>
                    <a:lnTo>
                      <a:pt x="31" y="32"/>
                    </a:lnTo>
                    <a:lnTo>
                      <a:pt x="33" y="32"/>
                    </a:lnTo>
                    <a:lnTo>
                      <a:pt x="33" y="33"/>
                    </a:lnTo>
                    <a:lnTo>
                      <a:pt x="33" y="33"/>
                    </a:lnTo>
                    <a:lnTo>
                      <a:pt x="33" y="33"/>
                    </a:lnTo>
                    <a:lnTo>
                      <a:pt x="33" y="33"/>
                    </a:lnTo>
                    <a:lnTo>
                      <a:pt x="33" y="33"/>
                    </a:lnTo>
                    <a:lnTo>
                      <a:pt x="34" y="33"/>
                    </a:lnTo>
                    <a:lnTo>
                      <a:pt x="34" y="33"/>
                    </a:lnTo>
                    <a:lnTo>
                      <a:pt x="36" y="33"/>
                    </a:lnTo>
                    <a:lnTo>
                      <a:pt x="36" y="33"/>
                    </a:lnTo>
                    <a:lnTo>
                      <a:pt x="37" y="33"/>
                    </a:lnTo>
                    <a:lnTo>
                      <a:pt x="37" y="33"/>
                    </a:lnTo>
                    <a:lnTo>
                      <a:pt x="39" y="33"/>
                    </a:lnTo>
                    <a:lnTo>
                      <a:pt x="39" y="33"/>
                    </a:lnTo>
                    <a:lnTo>
                      <a:pt x="40" y="33"/>
                    </a:lnTo>
                    <a:lnTo>
                      <a:pt x="40" y="33"/>
                    </a:lnTo>
                    <a:lnTo>
                      <a:pt x="42" y="33"/>
                    </a:lnTo>
                    <a:lnTo>
                      <a:pt x="42" y="35"/>
                    </a:lnTo>
                    <a:lnTo>
                      <a:pt x="42" y="35"/>
                    </a:lnTo>
                    <a:lnTo>
                      <a:pt x="42" y="35"/>
                    </a:lnTo>
                    <a:lnTo>
                      <a:pt x="44" y="35"/>
                    </a:lnTo>
                    <a:lnTo>
                      <a:pt x="44" y="35"/>
                    </a:lnTo>
                    <a:lnTo>
                      <a:pt x="44" y="35"/>
                    </a:lnTo>
                    <a:lnTo>
                      <a:pt x="44" y="35"/>
                    </a:lnTo>
                    <a:lnTo>
                      <a:pt x="45" y="35"/>
                    </a:lnTo>
                    <a:lnTo>
                      <a:pt x="45" y="36"/>
                    </a:lnTo>
                    <a:lnTo>
                      <a:pt x="45" y="36"/>
                    </a:lnTo>
                    <a:lnTo>
                      <a:pt x="45" y="36"/>
                    </a:lnTo>
                    <a:lnTo>
                      <a:pt x="47" y="36"/>
                    </a:lnTo>
                    <a:lnTo>
                      <a:pt x="47" y="36"/>
                    </a:lnTo>
                    <a:lnTo>
                      <a:pt x="48" y="36"/>
                    </a:lnTo>
                    <a:lnTo>
                      <a:pt x="48" y="36"/>
                    </a:lnTo>
                    <a:lnTo>
                      <a:pt x="50" y="36"/>
                    </a:lnTo>
                    <a:lnTo>
                      <a:pt x="50" y="37"/>
                    </a:lnTo>
                    <a:lnTo>
                      <a:pt x="50" y="37"/>
                    </a:lnTo>
                    <a:lnTo>
                      <a:pt x="50" y="37"/>
                    </a:lnTo>
                    <a:lnTo>
                      <a:pt x="50" y="37"/>
                    </a:lnTo>
                    <a:lnTo>
                      <a:pt x="50" y="37"/>
                    </a:lnTo>
                    <a:lnTo>
                      <a:pt x="50" y="37"/>
                    </a:lnTo>
                    <a:lnTo>
                      <a:pt x="50" y="37"/>
                    </a:lnTo>
                    <a:lnTo>
                      <a:pt x="51" y="37"/>
                    </a:lnTo>
                    <a:lnTo>
                      <a:pt x="51" y="37"/>
                    </a:lnTo>
                    <a:lnTo>
                      <a:pt x="51" y="37"/>
                    </a:lnTo>
                    <a:lnTo>
                      <a:pt x="51" y="37"/>
                    </a:lnTo>
                    <a:lnTo>
                      <a:pt x="52" y="37"/>
                    </a:lnTo>
                    <a:lnTo>
                      <a:pt x="52" y="37"/>
                    </a:lnTo>
                    <a:lnTo>
                      <a:pt x="52" y="37"/>
                    </a:lnTo>
                    <a:lnTo>
                      <a:pt x="52" y="37"/>
                    </a:lnTo>
                    <a:lnTo>
                      <a:pt x="53" y="37"/>
                    </a:lnTo>
                    <a:lnTo>
                      <a:pt x="52" y="38"/>
                    </a:lnTo>
                    <a:lnTo>
                      <a:pt x="52" y="38"/>
                    </a:lnTo>
                    <a:lnTo>
                      <a:pt x="51" y="38"/>
                    </a:lnTo>
                    <a:lnTo>
                      <a:pt x="51" y="38"/>
                    </a:lnTo>
                    <a:lnTo>
                      <a:pt x="49" y="39"/>
                    </a:lnTo>
                    <a:lnTo>
                      <a:pt x="49" y="39"/>
                    </a:lnTo>
                    <a:lnTo>
                      <a:pt x="49" y="39"/>
                    </a:lnTo>
                    <a:lnTo>
                      <a:pt x="49" y="39"/>
                    </a:lnTo>
                    <a:lnTo>
                      <a:pt x="47" y="40"/>
                    </a:lnTo>
                    <a:lnTo>
                      <a:pt x="47" y="40"/>
                    </a:lnTo>
                    <a:lnTo>
                      <a:pt x="47" y="40"/>
                    </a:lnTo>
                    <a:lnTo>
                      <a:pt x="47" y="40"/>
                    </a:lnTo>
                    <a:lnTo>
                      <a:pt x="46" y="40"/>
                    </a:lnTo>
                    <a:lnTo>
                      <a:pt x="46" y="40"/>
                    </a:lnTo>
                    <a:lnTo>
                      <a:pt x="46" y="40"/>
                    </a:lnTo>
                    <a:lnTo>
                      <a:pt x="46" y="40"/>
                    </a:lnTo>
                    <a:lnTo>
                      <a:pt x="46" y="40"/>
                    </a:lnTo>
                    <a:lnTo>
                      <a:pt x="46" y="40"/>
                    </a:lnTo>
                    <a:lnTo>
                      <a:pt x="46" y="40"/>
                    </a:lnTo>
                    <a:lnTo>
                      <a:pt x="47" y="40"/>
                    </a:lnTo>
                    <a:lnTo>
                      <a:pt x="47" y="40"/>
                    </a:lnTo>
                    <a:lnTo>
                      <a:pt x="49" y="40"/>
                    </a:lnTo>
                    <a:lnTo>
                      <a:pt x="49" y="40"/>
                    </a:lnTo>
                    <a:lnTo>
                      <a:pt x="51" y="40"/>
                    </a:lnTo>
                    <a:lnTo>
                      <a:pt x="51" y="40"/>
                    </a:lnTo>
                    <a:lnTo>
                      <a:pt x="53" y="40"/>
                    </a:lnTo>
                    <a:lnTo>
                      <a:pt x="53" y="40"/>
                    </a:lnTo>
                    <a:lnTo>
                      <a:pt x="54" y="40"/>
                    </a:lnTo>
                    <a:lnTo>
                      <a:pt x="54" y="40"/>
                    </a:lnTo>
                    <a:lnTo>
                      <a:pt x="55" y="40"/>
                    </a:lnTo>
                    <a:lnTo>
                      <a:pt x="55" y="40"/>
                    </a:lnTo>
                    <a:lnTo>
                      <a:pt x="56" y="40"/>
                    </a:lnTo>
                    <a:lnTo>
                      <a:pt x="55" y="42"/>
                    </a:lnTo>
                    <a:lnTo>
                      <a:pt x="55" y="42"/>
                    </a:lnTo>
                    <a:lnTo>
                      <a:pt x="54" y="42"/>
                    </a:lnTo>
                    <a:lnTo>
                      <a:pt x="54" y="42"/>
                    </a:lnTo>
                    <a:lnTo>
                      <a:pt x="53" y="43"/>
                    </a:lnTo>
                    <a:lnTo>
                      <a:pt x="53" y="43"/>
                    </a:lnTo>
                    <a:lnTo>
                      <a:pt x="53" y="43"/>
                    </a:lnTo>
                    <a:lnTo>
                      <a:pt x="53" y="43"/>
                    </a:lnTo>
                    <a:lnTo>
                      <a:pt x="51" y="45"/>
                    </a:lnTo>
                    <a:lnTo>
                      <a:pt x="51" y="45"/>
                    </a:lnTo>
                    <a:lnTo>
                      <a:pt x="51" y="45"/>
                    </a:lnTo>
                    <a:lnTo>
                      <a:pt x="51" y="45"/>
                    </a:lnTo>
                    <a:lnTo>
                      <a:pt x="50" y="47"/>
                    </a:lnTo>
                    <a:lnTo>
                      <a:pt x="50" y="47"/>
                    </a:lnTo>
                    <a:lnTo>
                      <a:pt x="50" y="47"/>
                    </a:lnTo>
                    <a:lnTo>
                      <a:pt x="50" y="47"/>
                    </a:lnTo>
                    <a:lnTo>
                      <a:pt x="50" y="47"/>
                    </a:lnTo>
                    <a:lnTo>
                      <a:pt x="50" y="47"/>
                    </a:lnTo>
                    <a:lnTo>
                      <a:pt x="50" y="47"/>
                    </a:lnTo>
                    <a:lnTo>
                      <a:pt x="50" y="47"/>
                    </a:lnTo>
                    <a:lnTo>
                      <a:pt x="50" y="47"/>
                    </a:lnTo>
                    <a:lnTo>
                      <a:pt x="50" y="47"/>
                    </a:lnTo>
                    <a:lnTo>
                      <a:pt x="50" y="47"/>
                    </a:lnTo>
                    <a:lnTo>
                      <a:pt x="51" y="47"/>
                    </a:lnTo>
                    <a:lnTo>
                      <a:pt x="51" y="47"/>
                    </a:lnTo>
                    <a:lnTo>
                      <a:pt x="51" y="47"/>
                    </a:lnTo>
                    <a:lnTo>
                      <a:pt x="51" y="47"/>
                    </a:lnTo>
                    <a:lnTo>
                      <a:pt x="52" y="47"/>
                    </a:lnTo>
                    <a:lnTo>
                      <a:pt x="52" y="47"/>
                    </a:lnTo>
                    <a:lnTo>
                      <a:pt x="52" y="47"/>
                    </a:lnTo>
                    <a:lnTo>
                      <a:pt x="52" y="47"/>
                    </a:lnTo>
                    <a:lnTo>
                      <a:pt x="54" y="47"/>
                    </a:lnTo>
                    <a:lnTo>
                      <a:pt x="53" y="49"/>
                    </a:lnTo>
                    <a:lnTo>
                      <a:pt x="53" y="49"/>
                    </a:lnTo>
                    <a:lnTo>
                      <a:pt x="51" y="49"/>
                    </a:lnTo>
                    <a:lnTo>
                      <a:pt x="51" y="49"/>
                    </a:lnTo>
                    <a:lnTo>
                      <a:pt x="49" y="50"/>
                    </a:lnTo>
                    <a:lnTo>
                      <a:pt x="49" y="50"/>
                    </a:lnTo>
                    <a:lnTo>
                      <a:pt x="47" y="50"/>
                    </a:lnTo>
                    <a:lnTo>
                      <a:pt x="47" y="50"/>
                    </a:lnTo>
                    <a:lnTo>
                      <a:pt x="45" y="51"/>
                    </a:lnTo>
                    <a:lnTo>
                      <a:pt x="44" y="51"/>
                    </a:lnTo>
                    <a:lnTo>
                      <a:pt x="43" y="51"/>
                    </a:lnTo>
                    <a:lnTo>
                      <a:pt x="43" y="51"/>
                    </a:lnTo>
                    <a:lnTo>
                      <a:pt x="41" y="51"/>
                    </a:lnTo>
                    <a:lnTo>
                      <a:pt x="41" y="51"/>
                    </a:lnTo>
                    <a:lnTo>
                      <a:pt x="41" y="51"/>
                    </a:lnTo>
                    <a:lnTo>
                      <a:pt x="41" y="51"/>
                    </a:lnTo>
                    <a:lnTo>
                      <a:pt x="41" y="51"/>
                    </a:lnTo>
                    <a:lnTo>
                      <a:pt x="41" y="51"/>
                    </a:lnTo>
                    <a:lnTo>
                      <a:pt x="41" y="51"/>
                    </a:lnTo>
                    <a:lnTo>
                      <a:pt x="41" y="51"/>
                    </a:lnTo>
                    <a:lnTo>
                      <a:pt x="41" y="51"/>
                    </a:lnTo>
                    <a:lnTo>
                      <a:pt x="41" y="50"/>
                    </a:lnTo>
                    <a:lnTo>
                      <a:pt x="41" y="50"/>
                    </a:lnTo>
                    <a:lnTo>
                      <a:pt x="41" y="49"/>
                    </a:lnTo>
                    <a:lnTo>
                      <a:pt x="41" y="49"/>
                    </a:lnTo>
                    <a:lnTo>
                      <a:pt x="41" y="49"/>
                    </a:lnTo>
                    <a:lnTo>
                      <a:pt x="41" y="49"/>
                    </a:lnTo>
                    <a:lnTo>
                      <a:pt x="41" y="47"/>
                    </a:lnTo>
                    <a:lnTo>
                      <a:pt x="41" y="47"/>
                    </a:lnTo>
                    <a:lnTo>
                      <a:pt x="41" y="47"/>
                    </a:lnTo>
                    <a:lnTo>
                      <a:pt x="41" y="47"/>
                    </a:lnTo>
                    <a:lnTo>
                      <a:pt x="41" y="47"/>
                    </a:lnTo>
                    <a:lnTo>
                      <a:pt x="40" y="48"/>
                    </a:lnTo>
                    <a:lnTo>
                      <a:pt x="40" y="48"/>
                    </a:lnTo>
                    <a:lnTo>
                      <a:pt x="39" y="48"/>
                    </a:lnTo>
                    <a:lnTo>
                      <a:pt x="39" y="48"/>
                    </a:lnTo>
                    <a:lnTo>
                      <a:pt x="37" y="49"/>
                    </a:lnTo>
                    <a:lnTo>
                      <a:pt x="37" y="49"/>
                    </a:lnTo>
                    <a:lnTo>
                      <a:pt x="37" y="49"/>
                    </a:lnTo>
                    <a:lnTo>
                      <a:pt x="37" y="49"/>
                    </a:lnTo>
                    <a:lnTo>
                      <a:pt x="35" y="51"/>
                    </a:lnTo>
                    <a:lnTo>
                      <a:pt x="35" y="51"/>
                    </a:lnTo>
                    <a:lnTo>
                      <a:pt x="35" y="51"/>
                    </a:lnTo>
                    <a:lnTo>
                      <a:pt x="35" y="51"/>
                    </a:lnTo>
                    <a:lnTo>
                      <a:pt x="34" y="51"/>
                    </a:lnTo>
                    <a:lnTo>
                      <a:pt x="34" y="51"/>
                    </a:lnTo>
                    <a:lnTo>
                      <a:pt x="34" y="51"/>
                    </a:lnTo>
                    <a:lnTo>
                      <a:pt x="34" y="51"/>
                    </a:lnTo>
                    <a:lnTo>
                      <a:pt x="33" y="51"/>
                    </a:lnTo>
                    <a:lnTo>
                      <a:pt x="33" y="51"/>
                    </a:lnTo>
                    <a:lnTo>
                      <a:pt x="31" y="51"/>
                    </a:lnTo>
                    <a:lnTo>
                      <a:pt x="31" y="51"/>
                    </a:lnTo>
                    <a:lnTo>
                      <a:pt x="29" y="51"/>
                    </a:lnTo>
                    <a:lnTo>
                      <a:pt x="29" y="51"/>
                    </a:lnTo>
                    <a:lnTo>
                      <a:pt x="29" y="51"/>
                    </a:lnTo>
                    <a:lnTo>
                      <a:pt x="29" y="50"/>
                    </a:lnTo>
                    <a:lnTo>
                      <a:pt x="27" y="50"/>
                    </a:lnTo>
                    <a:lnTo>
                      <a:pt x="27" y="50"/>
                    </a:lnTo>
                    <a:lnTo>
                      <a:pt x="25" y="50"/>
                    </a:lnTo>
                    <a:lnTo>
                      <a:pt x="25" y="49"/>
                    </a:lnTo>
                    <a:lnTo>
                      <a:pt x="24" y="49"/>
                    </a:lnTo>
                    <a:lnTo>
                      <a:pt x="24" y="49"/>
                    </a:lnTo>
                    <a:lnTo>
                      <a:pt x="22" y="49"/>
                    </a:lnTo>
                    <a:lnTo>
                      <a:pt x="22" y="48"/>
                    </a:lnTo>
                    <a:lnTo>
                      <a:pt x="22" y="48"/>
                    </a:lnTo>
                  </a:path>
                </a:pathLst>
              </a:custGeom>
              <a:solidFill>
                <a:srgbClr val="001000"/>
              </a:solidFill>
              <a:ln w="9525">
                <a:noFill/>
                <a:round/>
                <a:headEnd type="none" w="med" len="med"/>
                <a:tailEnd type="none" w="med" len="med"/>
              </a:ln>
              <a:effectLst/>
            </p:spPr>
            <p:txBody>
              <a:bodyPr/>
              <a:lstStyle/>
              <a:p>
                <a:endParaRPr lang="en-US" dirty="0"/>
              </a:p>
            </p:txBody>
          </p:sp>
        </p:grpSp>
        <p:sp>
          <p:nvSpPr>
            <p:cNvPr id="2086" name="Freeform 38"/>
            <p:cNvSpPr>
              <a:spLocks/>
            </p:cNvSpPr>
            <p:nvPr/>
          </p:nvSpPr>
          <p:spPr bwMode="auto">
            <a:xfrm>
              <a:off x="1641" y="4221"/>
              <a:ext cx="1165" cy="389"/>
            </a:xfrm>
            <a:custGeom>
              <a:avLst/>
              <a:gdLst/>
              <a:ahLst/>
              <a:cxnLst>
                <a:cxn ang="0">
                  <a:pos x="654" y="35"/>
                </a:cxn>
                <a:cxn ang="0">
                  <a:pos x="552" y="50"/>
                </a:cxn>
                <a:cxn ang="0">
                  <a:pos x="497" y="50"/>
                </a:cxn>
                <a:cxn ang="0">
                  <a:pos x="447" y="46"/>
                </a:cxn>
                <a:cxn ang="0">
                  <a:pos x="412" y="41"/>
                </a:cxn>
                <a:cxn ang="0">
                  <a:pos x="378" y="34"/>
                </a:cxn>
                <a:cxn ang="0">
                  <a:pos x="354" y="34"/>
                </a:cxn>
                <a:cxn ang="0">
                  <a:pos x="333" y="36"/>
                </a:cxn>
                <a:cxn ang="0">
                  <a:pos x="320" y="46"/>
                </a:cxn>
                <a:cxn ang="0">
                  <a:pos x="304" y="53"/>
                </a:cxn>
                <a:cxn ang="0">
                  <a:pos x="281" y="50"/>
                </a:cxn>
                <a:cxn ang="0">
                  <a:pos x="258" y="42"/>
                </a:cxn>
                <a:cxn ang="0">
                  <a:pos x="246" y="37"/>
                </a:cxn>
                <a:cxn ang="0">
                  <a:pos x="236" y="33"/>
                </a:cxn>
                <a:cxn ang="0">
                  <a:pos x="220" y="34"/>
                </a:cxn>
                <a:cxn ang="0">
                  <a:pos x="203" y="36"/>
                </a:cxn>
                <a:cxn ang="0">
                  <a:pos x="181" y="41"/>
                </a:cxn>
                <a:cxn ang="0">
                  <a:pos x="160" y="44"/>
                </a:cxn>
                <a:cxn ang="0">
                  <a:pos x="139" y="48"/>
                </a:cxn>
                <a:cxn ang="0">
                  <a:pos x="118" y="50"/>
                </a:cxn>
                <a:cxn ang="0">
                  <a:pos x="86" y="58"/>
                </a:cxn>
                <a:cxn ang="0">
                  <a:pos x="50" y="63"/>
                </a:cxn>
                <a:cxn ang="0">
                  <a:pos x="38" y="58"/>
                </a:cxn>
                <a:cxn ang="0">
                  <a:pos x="32" y="50"/>
                </a:cxn>
                <a:cxn ang="0">
                  <a:pos x="11" y="87"/>
                </a:cxn>
                <a:cxn ang="0">
                  <a:pos x="14" y="140"/>
                </a:cxn>
                <a:cxn ang="0">
                  <a:pos x="117" y="102"/>
                </a:cxn>
                <a:cxn ang="0">
                  <a:pos x="240" y="60"/>
                </a:cxn>
                <a:cxn ang="0">
                  <a:pos x="261" y="70"/>
                </a:cxn>
                <a:cxn ang="0">
                  <a:pos x="273" y="84"/>
                </a:cxn>
                <a:cxn ang="0">
                  <a:pos x="352" y="80"/>
                </a:cxn>
                <a:cxn ang="0">
                  <a:pos x="450" y="62"/>
                </a:cxn>
                <a:cxn ang="0">
                  <a:pos x="485" y="61"/>
                </a:cxn>
                <a:cxn ang="0">
                  <a:pos x="518" y="61"/>
                </a:cxn>
                <a:cxn ang="0">
                  <a:pos x="601" y="60"/>
                </a:cxn>
                <a:cxn ang="0">
                  <a:pos x="656" y="61"/>
                </a:cxn>
                <a:cxn ang="0">
                  <a:pos x="610" y="72"/>
                </a:cxn>
                <a:cxn ang="0">
                  <a:pos x="498" y="91"/>
                </a:cxn>
                <a:cxn ang="0">
                  <a:pos x="367" y="128"/>
                </a:cxn>
                <a:cxn ang="0">
                  <a:pos x="234" y="174"/>
                </a:cxn>
                <a:cxn ang="0">
                  <a:pos x="199" y="192"/>
                </a:cxn>
                <a:cxn ang="0">
                  <a:pos x="183" y="210"/>
                </a:cxn>
                <a:cxn ang="0">
                  <a:pos x="138" y="235"/>
                </a:cxn>
                <a:cxn ang="0">
                  <a:pos x="92" y="258"/>
                </a:cxn>
                <a:cxn ang="0">
                  <a:pos x="51" y="278"/>
                </a:cxn>
                <a:cxn ang="0">
                  <a:pos x="7" y="297"/>
                </a:cxn>
                <a:cxn ang="0">
                  <a:pos x="3" y="287"/>
                </a:cxn>
                <a:cxn ang="0">
                  <a:pos x="7" y="263"/>
                </a:cxn>
                <a:cxn ang="0">
                  <a:pos x="3" y="337"/>
                </a:cxn>
                <a:cxn ang="0">
                  <a:pos x="13" y="379"/>
                </a:cxn>
                <a:cxn ang="0">
                  <a:pos x="104" y="281"/>
                </a:cxn>
                <a:cxn ang="0">
                  <a:pos x="274" y="181"/>
                </a:cxn>
                <a:cxn ang="0">
                  <a:pos x="371" y="144"/>
                </a:cxn>
                <a:cxn ang="0">
                  <a:pos x="472" y="115"/>
                </a:cxn>
                <a:cxn ang="0">
                  <a:pos x="649" y="84"/>
                </a:cxn>
                <a:cxn ang="0">
                  <a:pos x="857" y="51"/>
                </a:cxn>
                <a:cxn ang="0">
                  <a:pos x="1001" y="29"/>
                </a:cxn>
                <a:cxn ang="0">
                  <a:pos x="1160" y="3"/>
                </a:cxn>
                <a:cxn ang="0">
                  <a:pos x="985" y="16"/>
                </a:cxn>
                <a:cxn ang="0">
                  <a:pos x="739" y="44"/>
                </a:cxn>
                <a:cxn ang="0">
                  <a:pos x="719" y="38"/>
                </a:cxn>
                <a:cxn ang="0">
                  <a:pos x="703" y="26"/>
                </a:cxn>
              </a:cxnLst>
              <a:rect l="0" t="0" r="r" b="b"/>
              <a:pathLst>
                <a:path w="1165" h="389">
                  <a:moveTo>
                    <a:pt x="700" y="25"/>
                  </a:moveTo>
                  <a:lnTo>
                    <a:pt x="698" y="26"/>
                  </a:lnTo>
                  <a:lnTo>
                    <a:pt x="695" y="27"/>
                  </a:lnTo>
                  <a:lnTo>
                    <a:pt x="690" y="29"/>
                  </a:lnTo>
                  <a:lnTo>
                    <a:pt x="683" y="30"/>
                  </a:lnTo>
                  <a:lnTo>
                    <a:pt x="675" y="31"/>
                  </a:lnTo>
                  <a:lnTo>
                    <a:pt x="665" y="33"/>
                  </a:lnTo>
                  <a:lnTo>
                    <a:pt x="654" y="35"/>
                  </a:lnTo>
                  <a:lnTo>
                    <a:pt x="643" y="37"/>
                  </a:lnTo>
                  <a:lnTo>
                    <a:pt x="630" y="40"/>
                  </a:lnTo>
                  <a:lnTo>
                    <a:pt x="617" y="42"/>
                  </a:lnTo>
                  <a:lnTo>
                    <a:pt x="603" y="44"/>
                  </a:lnTo>
                  <a:lnTo>
                    <a:pt x="591" y="46"/>
                  </a:lnTo>
                  <a:lnTo>
                    <a:pt x="577" y="48"/>
                  </a:lnTo>
                  <a:lnTo>
                    <a:pt x="564" y="48"/>
                  </a:lnTo>
                  <a:lnTo>
                    <a:pt x="552" y="50"/>
                  </a:lnTo>
                  <a:lnTo>
                    <a:pt x="541" y="50"/>
                  </a:lnTo>
                  <a:lnTo>
                    <a:pt x="535" y="50"/>
                  </a:lnTo>
                  <a:lnTo>
                    <a:pt x="529" y="50"/>
                  </a:lnTo>
                  <a:lnTo>
                    <a:pt x="523" y="50"/>
                  </a:lnTo>
                  <a:lnTo>
                    <a:pt x="517" y="50"/>
                  </a:lnTo>
                  <a:lnTo>
                    <a:pt x="510" y="50"/>
                  </a:lnTo>
                  <a:lnTo>
                    <a:pt x="504" y="50"/>
                  </a:lnTo>
                  <a:lnTo>
                    <a:pt x="497" y="50"/>
                  </a:lnTo>
                  <a:lnTo>
                    <a:pt x="491" y="48"/>
                  </a:lnTo>
                  <a:lnTo>
                    <a:pt x="484" y="48"/>
                  </a:lnTo>
                  <a:lnTo>
                    <a:pt x="477" y="48"/>
                  </a:lnTo>
                  <a:lnTo>
                    <a:pt x="470" y="48"/>
                  </a:lnTo>
                  <a:lnTo>
                    <a:pt x="464" y="46"/>
                  </a:lnTo>
                  <a:lnTo>
                    <a:pt x="458" y="46"/>
                  </a:lnTo>
                  <a:lnTo>
                    <a:pt x="452" y="46"/>
                  </a:lnTo>
                  <a:lnTo>
                    <a:pt x="447" y="46"/>
                  </a:lnTo>
                  <a:lnTo>
                    <a:pt x="443" y="44"/>
                  </a:lnTo>
                  <a:lnTo>
                    <a:pt x="439" y="44"/>
                  </a:lnTo>
                  <a:lnTo>
                    <a:pt x="435" y="44"/>
                  </a:lnTo>
                  <a:lnTo>
                    <a:pt x="430" y="44"/>
                  </a:lnTo>
                  <a:lnTo>
                    <a:pt x="427" y="43"/>
                  </a:lnTo>
                  <a:lnTo>
                    <a:pt x="421" y="43"/>
                  </a:lnTo>
                  <a:lnTo>
                    <a:pt x="417" y="41"/>
                  </a:lnTo>
                  <a:lnTo>
                    <a:pt x="412" y="41"/>
                  </a:lnTo>
                  <a:lnTo>
                    <a:pt x="409" y="39"/>
                  </a:lnTo>
                  <a:lnTo>
                    <a:pt x="403" y="39"/>
                  </a:lnTo>
                  <a:lnTo>
                    <a:pt x="399" y="37"/>
                  </a:lnTo>
                  <a:lnTo>
                    <a:pt x="394" y="37"/>
                  </a:lnTo>
                  <a:lnTo>
                    <a:pt x="390" y="35"/>
                  </a:lnTo>
                  <a:lnTo>
                    <a:pt x="385" y="35"/>
                  </a:lnTo>
                  <a:lnTo>
                    <a:pt x="381" y="34"/>
                  </a:lnTo>
                  <a:lnTo>
                    <a:pt x="378" y="34"/>
                  </a:lnTo>
                  <a:lnTo>
                    <a:pt x="374" y="33"/>
                  </a:lnTo>
                  <a:lnTo>
                    <a:pt x="370" y="34"/>
                  </a:lnTo>
                  <a:lnTo>
                    <a:pt x="369" y="34"/>
                  </a:lnTo>
                  <a:lnTo>
                    <a:pt x="366" y="34"/>
                  </a:lnTo>
                  <a:lnTo>
                    <a:pt x="364" y="34"/>
                  </a:lnTo>
                  <a:lnTo>
                    <a:pt x="360" y="34"/>
                  </a:lnTo>
                  <a:lnTo>
                    <a:pt x="358" y="34"/>
                  </a:lnTo>
                  <a:lnTo>
                    <a:pt x="354" y="34"/>
                  </a:lnTo>
                  <a:lnTo>
                    <a:pt x="352" y="34"/>
                  </a:lnTo>
                  <a:lnTo>
                    <a:pt x="348" y="36"/>
                  </a:lnTo>
                  <a:lnTo>
                    <a:pt x="346" y="36"/>
                  </a:lnTo>
                  <a:lnTo>
                    <a:pt x="342" y="36"/>
                  </a:lnTo>
                  <a:lnTo>
                    <a:pt x="340" y="36"/>
                  </a:lnTo>
                  <a:lnTo>
                    <a:pt x="337" y="36"/>
                  </a:lnTo>
                  <a:lnTo>
                    <a:pt x="335" y="36"/>
                  </a:lnTo>
                  <a:lnTo>
                    <a:pt x="333" y="36"/>
                  </a:lnTo>
                  <a:lnTo>
                    <a:pt x="332" y="36"/>
                  </a:lnTo>
                  <a:lnTo>
                    <a:pt x="330" y="38"/>
                  </a:lnTo>
                  <a:lnTo>
                    <a:pt x="328" y="39"/>
                  </a:lnTo>
                  <a:lnTo>
                    <a:pt x="326" y="41"/>
                  </a:lnTo>
                  <a:lnTo>
                    <a:pt x="326" y="41"/>
                  </a:lnTo>
                  <a:lnTo>
                    <a:pt x="324" y="43"/>
                  </a:lnTo>
                  <a:lnTo>
                    <a:pt x="322" y="44"/>
                  </a:lnTo>
                  <a:lnTo>
                    <a:pt x="320" y="46"/>
                  </a:lnTo>
                  <a:lnTo>
                    <a:pt x="320" y="46"/>
                  </a:lnTo>
                  <a:lnTo>
                    <a:pt x="317" y="48"/>
                  </a:lnTo>
                  <a:lnTo>
                    <a:pt x="315" y="49"/>
                  </a:lnTo>
                  <a:lnTo>
                    <a:pt x="313" y="51"/>
                  </a:lnTo>
                  <a:lnTo>
                    <a:pt x="311" y="51"/>
                  </a:lnTo>
                  <a:lnTo>
                    <a:pt x="308" y="53"/>
                  </a:lnTo>
                  <a:lnTo>
                    <a:pt x="306" y="53"/>
                  </a:lnTo>
                  <a:lnTo>
                    <a:pt x="304" y="53"/>
                  </a:lnTo>
                  <a:lnTo>
                    <a:pt x="302" y="53"/>
                  </a:lnTo>
                  <a:lnTo>
                    <a:pt x="299" y="53"/>
                  </a:lnTo>
                  <a:lnTo>
                    <a:pt x="297" y="53"/>
                  </a:lnTo>
                  <a:lnTo>
                    <a:pt x="293" y="53"/>
                  </a:lnTo>
                  <a:lnTo>
                    <a:pt x="291" y="52"/>
                  </a:lnTo>
                  <a:lnTo>
                    <a:pt x="288" y="52"/>
                  </a:lnTo>
                  <a:lnTo>
                    <a:pt x="284" y="50"/>
                  </a:lnTo>
                  <a:lnTo>
                    <a:pt x="281" y="50"/>
                  </a:lnTo>
                  <a:lnTo>
                    <a:pt x="279" y="48"/>
                  </a:lnTo>
                  <a:lnTo>
                    <a:pt x="275" y="48"/>
                  </a:lnTo>
                  <a:lnTo>
                    <a:pt x="272" y="46"/>
                  </a:lnTo>
                  <a:lnTo>
                    <a:pt x="268" y="46"/>
                  </a:lnTo>
                  <a:lnTo>
                    <a:pt x="266" y="44"/>
                  </a:lnTo>
                  <a:lnTo>
                    <a:pt x="263" y="44"/>
                  </a:lnTo>
                  <a:lnTo>
                    <a:pt x="261" y="43"/>
                  </a:lnTo>
                  <a:lnTo>
                    <a:pt x="258" y="42"/>
                  </a:lnTo>
                  <a:lnTo>
                    <a:pt x="256" y="40"/>
                  </a:lnTo>
                  <a:lnTo>
                    <a:pt x="254" y="40"/>
                  </a:lnTo>
                  <a:lnTo>
                    <a:pt x="253" y="40"/>
                  </a:lnTo>
                  <a:lnTo>
                    <a:pt x="251" y="40"/>
                  </a:lnTo>
                  <a:lnTo>
                    <a:pt x="251" y="38"/>
                  </a:lnTo>
                  <a:lnTo>
                    <a:pt x="249" y="38"/>
                  </a:lnTo>
                  <a:lnTo>
                    <a:pt x="248" y="37"/>
                  </a:lnTo>
                  <a:lnTo>
                    <a:pt x="246" y="37"/>
                  </a:lnTo>
                  <a:lnTo>
                    <a:pt x="246" y="35"/>
                  </a:lnTo>
                  <a:lnTo>
                    <a:pt x="244" y="35"/>
                  </a:lnTo>
                  <a:lnTo>
                    <a:pt x="243" y="35"/>
                  </a:lnTo>
                  <a:lnTo>
                    <a:pt x="241" y="35"/>
                  </a:lnTo>
                  <a:lnTo>
                    <a:pt x="241" y="33"/>
                  </a:lnTo>
                  <a:lnTo>
                    <a:pt x="239" y="33"/>
                  </a:lnTo>
                  <a:lnTo>
                    <a:pt x="238" y="33"/>
                  </a:lnTo>
                  <a:lnTo>
                    <a:pt x="236" y="33"/>
                  </a:lnTo>
                  <a:lnTo>
                    <a:pt x="235" y="31"/>
                  </a:lnTo>
                  <a:lnTo>
                    <a:pt x="233" y="33"/>
                  </a:lnTo>
                  <a:lnTo>
                    <a:pt x="231" y="33"/>
                  </a:lnTo>
                  <a:lnTo>
                    <a:pt x="229" y="33"/>
                  </a:lnTo>
                  <a:lnTo>
                    <a:pt x="227" y="33"/>
                  </a:lnTo>
                  <a:lnTo>
                    <a:pt x="224" y="34"/>
                  </a:lnTo>
                  <a:lnTo>
                    <a:pt x="222" y="34"/>
                  </a:lnTo>
                  <a:lnTo>
                    <a:pt x="220" y="34"/>
                  </a:lnTo>
                  <a:lnTo>
                    <a:pt x="218" y="34"/>
                  </a:lnTo>
                  <a:lnTo>
                    <a:pt x="214" y="36"/>
                  </a:lnTo>
                  <a:lnTo>
                    <a:pt x="213" y="36"/>
                  </a:lnTo>
                  <a:lnTo>
                    <a:pt x="211" y="36"/>
                  </a:lnTo>
                  <a:lnTo>
                    <a:pt x="209" y="36"/>
                  </a:lnTo>
                  <a:lnTo>
                    <a:pt x="207" y="36"/>
                  </a:lnTo>
                  <a:lnTo>
                    <a:pt x="205" y="36"/>
                  </a:lnTo>
                  <a:lnTo>
                    <a:pt x="203" y="36"/>
                  </a:lnTo>
                  <a:lnTo>
                    <a:pt x="202" y="36"/>
                  </a:lnTo>
                  <a:lnTo>
                    <a:pt x="198" y="38"/>
                  </a:lnTo>
                  <a:lnTo>
                    <a:pt x="196" y="38"/>
                  </a:lnTo>
                  <a:lnTo>
                    <a:pt x="192" y="39"/>
                  </a:lnTo>
                  <a:lnTo>
                    <a:pt x="190" y="39"/>
                  </a:lnTo>
                  <a:lnTo>
                    <a:pt x="186" y="41"/>
                  </a:lnTo>
                  <a:lnTo>
                    <a:pt x="185" y="41"/>
                  </a:lnTo>
                  <a:lnTo>
                    <a:pt x="181" y="41"/>
                  </a:lnTo>
                  <a:lnTo>
                    <a:pt x="179" y="41"/>
                  </a:lnTo>
                  <a:lnTo>
                    <a:pt x="175" y="43"/>
                  </a:lnTo>
                  <a:lnTo>
                    <a:pt x="173" y="43"/>
                  </a:lnTo>
                  <a:lnTo>
                    <a:pt x="169" y="43"/>
                  </a:lnTo>
                  <a:lnTo>
                    <a:pt x="167" y="43"/>
                  </a:lnTo>
                  <a:lnTo>
                    <a:pt x="164" y="44"/>
                  </a:lnTo>
                  <a:lnTo>
                    <a:pt x="162" y="44"/>
                  </a:lnTo>
                  <a:lnTo>
                    <a:pt x="160" y="44"/>
                  </a:lnTo>
                  <a:lnTo>
                    <a:pt x="158" y="44"/>
                  </a:lnTo>
                  <a:lnTo>
                    <a:pt x="155" y="46"/>
                  </a:lnTo>
                  <a:lnTo>
                    <a:pt x="153" y="46"/>
                  </a:lnTo>
                  <a:lnTo>
                    <a:pt x="150" y="46"/>
                  </a:lnTo>
                  <a:lnTo>
                    <a:pt x="148" y="46"/>
                  </a:lnTo>
                  <a:lnTo>
                    <a:pt x="145" y="48"/>
                  </a:lnTo>
                  <a:lnTo>
                    <a:pt x="143" y="48"/>
                  </a:lnTo>
                  <a:lnTo>
                    <a:pt x="139" y="48"/>
                  </a:lnTo>
                  <a:lnTo>
                    <a:pt x="137" y="48"/>
                  </a:lnTo>
                  <a:lnTo>
                    <a:pt x="133" y="50"/>
                  </a:lnTo>
                  <a:lnTo>
                    <a:pt x="131" y="50"/>
                  </a:lnTo>
                  <a:lnTo>
                    <a:pt x="127" y="50"/>
                  </a:lnTo>
                  <a:lnTo>
                    <a:pt x="125" y="50"/>
                  </a:lnTo>
                  <a:lnTo>
                    <a:pt x="122" y="50"/>
                  </a:lnTo>
                  <a:lnTo>
                    <a:pt x="120" y="50"/>
                  </a:lnTo>
                  <a:lnTo>
                    <a:pt x="118" y="50"/>
                  </a:lnTo>
                  <a:lnTo>
                    <a:pt x="117" y="50"/>
                  </a:lnTo>
                  <a:lnTo>
                    <a:pt x="112" y="51"/>
                  </a:lnTo>
                  <a:lnTo>
                    <a:pt x="108" y="51"/>
                  </a:lnTo>
                  <a:lnTo>
                    <a:pt x="104" y="53"/>
                  </a:lnTo>
                  <a:lnTo>
                    <a:pt x="100" y="53"/>
                  </a:lnTo>
                  <a:lnTo>
                    <a:pt x="95" y="55"/>
                  </a:lnTo>
                  <a:lnTo>
                    <a:pt x="91" y="56"/>
                  </a:lnTo>
                  <a:lnTo>
                    <a:pt x="86" y="58"/>
                  </a:lnTo>
                  <a:lnTo>
                    <a:pt x="82" y="58"/>
                  </a:lnTo>
                  <a:lnTo>
                    <a:pt x="77" y="60"/>
                  </a:lnTo>
                  <a:lnTo>
                    <a:pt x="71" y="60"/>
                  </a:lnTo>
                  <a:lnTo>
                    <a:pt x="66" y="62"/>
                  </a:lnTo>
                  <a:lnTo>
                    <a:pt x="62" y="62"/>
                  </a:lnTo>
                  <a:lnTo>
                    <a:pt x="57" y="63"/>
                  </a:lnTo>
                  <a:lnTo>
                    <a:pt x="53" y="63"/>
                  </a:lnTo>
                  <a:lnTo>
                    <a:pt x="50" y="63"/>
                  </a:lnTo>
                  <a:lnTo>
                    <a:pt x="46" y="63"/>
                  </a:lnTo>
                  <a:lnTo>
                    <a:pt x="42" y="63"/>
                  </a:lnTo>
                  <a:lnTo>
                    <a:pt x="40" y="63"/>
                  </a:lnTo>
                  <a:lnTo>
                    <a:pt x="39" y="63"/>
                  </a:lnTo>
                  <a:lnTo>
                    <a:pt x="39" y="61"/>
                  </a:lnTo>
                  <a:lnTo>
                    <a:pt x="38" y="61"/>
                  </a:lnTo>
                  <a:lnTo>
                    <a:pt x="38" y="60"/>
                  </a:lnTo>
                  <a:lnTo>
                    <a:pt x="38" y="58"/>
                  </a:lnTo>
                  <a:lnTo>
                    <a:pt x="38" y="56"/>
                  </a:lnTo>
                  <a:lnTo>
                    <a:pt x="37" y="56"/>
                  </a:lnTo>
                  <a:lnTo>
                    <a:pt x="37" y="54"/>
                  </a:lnTo>
                  <a:lnTo>
                    <a:pt x="37" y="53"/>
                  </a:lnTo>
                  <a:lnTo>
                    <a:pt x="37" y="51"/>
                  </a:lnTo>
                  <a:lnTo>
                    <a:pt x="35" y="51"/>
                  </a:lnTo>
                  <a:lnTo>
                    <a:pt x="34" y="50"/>
                  </a:lnTo>
                  <a:lnTo>
                    <a:pt x="32" y="50"/>
                  </a:lnTo>
                  <a:lnTo>
                    <a:pt x="30" y="48"/>
                  </a:lnTo>
                  <a:lnTo>
                    <a:pt x="27" y="50"/>
                  </a:lnTo>
                  <a:lnTo>
                    <a:pt x="25" y="52"/>
                  </a:lnTo>
                  <a:lnTo>
                    <a:pt x="21" y="57"/>
                  </a:lnTo>
                  <a:lnTo>
                    <a:pt x="19" y="62"/>
                  </a:lnTo>
                  <a:lnTo>
                    <a:pt x="15" y="70"/>
                  </a:lnTo>
                  <a:lnTo>
                    <a:pt x="13" y="78"/>
                  </a:lnTo>
                  <a:lnTo>
                    <a:pt x="11" y="87"/>
                  </a:lnTo>
                  <a:lnTo>
                    <a:pt x="9" y="94"/>
                  </a:lnTo>
                  <a:lnTo>
                    <a:pt x="7" y="104"/>
                  </a:lnTo>
                  <a:lnTo>
                    <a:pt x="6" y="112"/>
                  </a:lnTo>
                  <a:lnTo>
                    <a:pt x="6" y="120"/>
                  </a:lnTo>
                  <a:lnTo>
                    <a:pt x="7" y="127"/>
                  </a:lnTo>
                  <a:lnTo>
                    <a:pt x="8" y="133"/>
                  </a:lnTo>
                  <a:lnTo>
                    <a:pt x="10" y="138"/>
                  </a:lnTo>
                  <a:lnTo>
                    <a:pt x="14" y="140"/>
                  </a:lnTo>
                  <a:lnTo>
                    <a:pt x="20" y="140"/>
                  </a:lnTo>
                  <a:lnTo>
                    <a:pt x="29" y="139"/>
                  </a:lnTo>
                  <a:lnTo>
                    <a:pt x="41" y="135"/>
                  </a:lnTo>
                  <a:lnTo>
                    <a:pt x="53" y="131"/>
                  </a:lnTo>
                  <a:lnTo>
                    <a:pt x="68" y="124"/>
                  </a:lnTo>
                  <a:lnTo>
                    <a:pt x="83" y="118"/>
                  </a:lnTo>
                  <a:lnTo>
                    <a:pt x="100" y="110"/>
                  </a:lnTo>
                  <a:lnTo>
                    <a:pt x="117" y="102"/>
                  </a:lnTo>
                  <a:lnTo>
                    <a:pt x="135" y="94"/>
                  </a:lnTo>
                  <a:lnTo>
                    <a:pt x="152" y="87"/>
                  </a:lnTo>
                  <a:lnTo>
                    <a:pt x="169" y="80"/>
                  </a:lnTo>
                  <a:lnTo>
                    <a:pt x="185" y="73"/>
                  </a:lnTo>
                  <a:lnTo>
                    <a:pt x="201" y="67"/>
                  </a:lnTo>
                  <a:lnTo>
                    <a:pt x="215" y="63"/>
                  </a:lnTo>
                  <a:lnTo>
                    <a:pt x="229" y="60"/>
                  </a:lnTo>
                  <a:lnTo>
                    <a:pt x="240" y="60"/>
                  </a:lnTo>
                  <a:lnTo>
                    <a:pt x="250" y="60"/>
                  </a:lnTo>
                  <a:lnTo>
                    <a:pt x="252" y="61"/>
                  </a:lnTo>
                  <a:lnTo>
                    <a:pt x="253" y="61"/>
                  </a:lnTo>
                  <a:lnTo>
                    <a:pt x="255" y="63"/>
                  </a:lnTo>
                  <a:lnTo>
                    <a:pt x="257" y="64"/>
                  </a:lnTo>
                  <a:lnTo>
                    <a:pt x="257" y="66"/>
                  </a:lnTo>
                  <a:lnTo>
                    <a:pt x="259" y="68"/>
                  </a:lnTo>
                  <a:lnTo>
                    <a:pt x="261" y="70"/>
                  </a:lnTo>
                  <a:lnTo>
                    <a:pt x="263" y="71"/>
                  </a:lnTo>
                  <a:lnTo>
                    <a:pt x="263" y="73"/>
                  </a:lnTo>
                  <a:lnTo>
                    <a:pt x="264" y="75"/>
                  </a:lnTo>
                  <a:lnTo>
                    <a:pt x="265" y="77"/>
                  </a:lnTo>
                  <a:lnTo>
                    <a:pt x="267" y="79"/>
                  </a:lnTo>
                  <a:lnTo>
                    <a:pt x="269" y="81"/>
                  </a:lnTo>
                  <a:lnTo>
                    <a:pt x="271" y="82"/>
                  </a:lnTo>
                  <a:lnTo>
                    <a:pt x="273" y="84"/>
                  </a:lnTo>
                  <a:lnTo>
                    <a:pt x="276" y="84"/>
                  </a:lnTo>
                  <a:lnTo>
                    <a:pt x="284" y="86"/>
                  </a:lnTo>
                  <a:lnTo>
                    <a:pt x="293" y="86"/>
                  </a:lnTo>
                  <a:lnTo>
                    <a:pt x="304" y="86"/>
                  </a:lnTo>
                  <a:lnTo>
                    <a:pt x="315" y="84"/>
                  </a:lnTo>
                  <a:lnTo>
                    <a:pt x="326" y="83"/>
                  </a:lnTo>
                  <a:lnTo>
                    <a:pt x="339" y="81"/>
                  </a:lnTo>
                  <a:lnTo>
                    <a:pt x="352" y="80"/>
                  </a:lnTo>
                  <a:lnTo>
                    <a:pt x="365" y="76"/>
                  </a:lnTo>
                  <a:lnTo>
                    <a:pt x="378" y="74"/>
                  </a:lnTo>
                  <a:lnTo>
                    <a:pt x="390" y="72"/>
                  </a:lnTo>
                  <a:lnTo>
                    <a:pt x="403" y="70"/>
                  </a:lnTo>
                  <a:lnTo>
                    <a:pt x="416" y="67"/>
                  </a:lnTo>
                  <a:lnTo>
                    <a:pt x="427" y="65"/>
                  </a:lnTo>
                  <a:lnTo>
                    <a:pt x="439" y="63"/>
                  </a:lnTo>
                  <a:lnTo>
                    <a:pt x="450" y="62"/>
                  </a:lnTo>
                  <a:lnTo>
                    <a:pt x="460" y="61"/>
                  </a:lnTo>
                  <a:lnTo>
                    <a:pt x="462" y="61"/>
                  </a:lnTo>
                  <a:lnTo>
                    <a:pt x="466" y="61"/>
                  </a:lnTo>
                  <a:lnTo>
                    <a:pt x="470" y="61"/>
                  </a:lnTo>
                  <a:lnTo>
                    <a:pt x="474" y="61"/>
                  </a:lnTo>
                  <a:lnTo>
                    <a:pt x="477" y="61"/>
                  </a:lnTo>
                  <a:lnTo>
                    <a:pt x="481" y="61"/>
                  </a:lnTo>
                  <a:lnTo>
                    <a:pt x="485" y="61"/>
                  </a:lnTo>
                  <a:lnTo>
                    <a:pt x="490" y="61"/>
                  </a:lnTo>
                  <a:lnTo>
                    <a:pt x="494" y="61"/>
                  </a:lnTo>
                  <a:lnTo>
                    <a:pt x="498" y="61"/>
                  </a:lnTo>
                  <a:lnTo>
                    <a:pt x="502" y="61"/>
                  </a:lnTo>
                  <a:lnTo>
                    <a:pt x="507" y="61"/>
                  </a:lnTo>
                  <a:lnTo>
                    <a:pt x="510" y="61"/>
                  </a:lnTo>
                  <a:lnTo>
                    <a:pt x="514" y="61"/>
                  </a:lnTo>
                  <a:lnTo>
                    <a:pt x="518" y="61"/>
                  </a:lnTo>
                  <a:lnTo>
                    <a:pt x="522" y="61"/>
                  </a:lnTo>
                  <a:lnTo>
                    <a:pt x="533" y="61"/>
                  </a:lnTo>
                  <a:lnTo>
                    <a:pt x="544" y="61"/>
                  </a:lnTo>
                  <a:lnTo>
                    <a:pt x="555" y="61"/>
                  </a:lnTo>
                  <a:lnTo>
                    <a:pt x="568" y="60"/>
                  </a:lnTo>
                  <a:lnTo>
                    <a:pt x="579" y="60"/>
                  </a:lnTo>
                  <a:lnTo>
                    <a:pt x="591" y="60"/>
                  </a:lnTo>
                  <a:lnTo>
                    <a:pt x="601" y="60"/>
                  </a:lnTo>
                  <a:lnTo>
                    <a:pt x="612" y="59"/>
                  </a:lnTo>
                  <a:lnTo>
                    <a:pt x="620" y="59"/>
                  </a:lnTo>
                  <a:lnTo>
                    <a:pt x="629" y="59"/>
                  </a:lnTo>
                  <a:lnTo>
                    <a:pt x="637" y="59"/>
                  </a:lnTo>
                  <a:lnTo>
                    <a:pt x="644" y="59"/>
                  </a:lnTo>
                  <a:lnTo>
                    <a:pt x="649" y="60"/>
                  </a:lnTo>
                  <a:lnTo>
                    <a:pt x="653" y="60"/>
                  </a:lnTo>
                  <a:lnTo>
                    <a:pt x="656" y="61"/>
                  </a:lnTo>
                  <a:lnTo>
                    <a:pt x="658" y="61"/>
                  </a:lnTo>
                  <a:lnTo>
                    <a:pt x="656" y="62"/>
                  </a:lnTo>
                  <a:lnTo>
                    <a:pt x="653" y="64"/>
                  </a:lnTo>
                  <a:lnTo>
                    <a:pt x="647" y="66"/>
                  </a:lnTo>
                  <a:lnTo>
                    <a:pt x="641" y="66"/>
                  </a:lnTo>
                  <a:lnTo>
                    <a:pt x="632" y="68"/>
                  </a:lnTo>
                  <a:lnTo>
                    <a:pt x="622" y="70"/>
                  </a:lnTo>
                  <a:lnTo>
                    <a:pt x="610" y="72"/>
                  </a:lnTo>
                  <a:lnTo>
                    <a:pt x="599" y="73"/>
                  </a:lnTo>
                  <a:lnTo>
                    <a:pt x="584" y="76"/>
                  </a:lnTo>
                  <a:lnTo>
                    <a:pt x="571" y="78"/>
                  </a:lnTo>
                  <a:lnTo>
                    <a:pt x="555" y="81"/>
                  </a:lnTo>
                  <a:lnTo>
                    <a:pt x="542" y="82"/>
                  </a:lnTo>
                  <a:lnTo>
                    <a:pt x="527" y="86"/>
                  </a:lnTo>
                  <a:lnTo>
                    <a:pt x="512" y="88"/>
                  </a:lnTo>
                  <a:lnTo>
                    <a:pt x="498" y="91"/>
                  </a:lnTo>
                  <a:lnTo>
                    <a:pt x="486" y="92"/>
                  </a:lnTo>
                  <a:lnTo>
                    <a:pt x="470" y="97"/>
                  </a:lnTo>
                  <a:lnTo>
                    <a:pt x="456" y="101"/>
                  </a:lnTo>
                  <a:lnTo>
                    <a:pt x="439" y="106"/>
                  </a:lnTo>
                  <a:lnTo>
                    <a:pt x="422" y="111"/>
                  </a:lnTo>
                  <a:lnTo>
                    <a:pt x="403" y="116"/>
                  </a:lnTo>
                  <a:lnTo>
                    <a:pt x="386" y="122"/>
                  </a:lnTo>
                  <a:lnTo>
                    <a:pt x="367" y="128"/>
                  </a:lnTo>
                  <a:lnTo>
                    <a:pt x="350" y="133"/>
                  </a:lnTo>
                  <a:lnTo>
                    <a:pt x="331" y="140"/>
                  </a:lnTo>
                  <a:lnTo>
                    <a:pt x="313" y="146"/>
                  </a:lnTo>
                  <a:lnTo>
                    <a:pt x="296" y="152"/>
                  </a:lnTo>
                  <a:lnTo>
                    <a:pt x="280" y="158"/>
                  </a:lnTo>
                  <a:lnTo>
                    <a:pt x="263" y="164"/>
                  </a:lnTo>
                  <a:lnTo>
                    <a:pt x="248" y="169"/>
                  </a:lnTo>
                  <a:lnTo>
                    <a:pt x="234" y="174"/>
                  </a:lnTo>
                  <a:lnTo>
                    <a:pt x="223" y="178"/>
                  </a:lnTo>
                  <a:lnTo>
                    <a:pt x="217" y="180"/>
                  </a:lnTo>
                  <a:lnTo>
                    <a:pt x="212" y="182"/>
                  </a:lnTo>
                  <a:lnTo>
                    <a:pt x="208" y="184"/>
                  </a:lnTo>
                  <a:lnTo>
                    <a:pt x="206" y="186"/>
                  </a:lnTo>
                  <a:lnTo>
                    <a:pt x="203" y="188"/>
                  </a:lnTo>
                  <a:lnTo>
                    <a:pt x="201" y="190"/>
                  </a:lnTo>
                  <a:lnTo>
                    <a:pt x="199" y="192"/>
                  </a:lnTo>
                  <a:lnTo>
                    <a:pt x="197" y="194"/>
                  </a:lnTo>
                  <a:lnTo>
                    <a:pt x="196" y="197"/>
                  </a:lnTo>
                  <a:lnTo>
                    <a:pt x="194" y="199"/>
                  </a:lnTo>
                  <a:lnTo>
                    <a:pt x="192" y="200"/>
                  </a:lnTo>
                  <a:lnTo>
                    <a:pt x="191" y="202"/>
                  </a:lnTo>
                  <a:lnTo>
                    <a:pt x="188" y="206"/>
                  </a:lnTo>
                  <a:lnTo>
                    <a:pt x="186" y="208"/>
                  </a:lnTo>
                  <a:lnTo>
                    <a:pt x="183" y="210"/>
                  </a:lnTo>
                  <a:lnTo>
                    <a:pt x="180" y="212"/>
                  </a:lnTo>
                  <a:lnTo>
                    <a:pt x="175" y="216"/>
                  </a:lnTo>
                  <a:lnTo>
                    <a:pt x="170" y="218"/>
                  </a:lnTo>
                  <a:lnTo>
                    <a:pt x="164" y="222"/>
                  </a:lnTo>
                  <a:lnTo>
                    <a:pt x="158" y="224"/>
                  </a:lnTo>
                  <a:lnTo>
                    <a:pt x="151" y="228"/>
                  </a:lnTo>
                  <a:lnTo>
                    <a:pt x="145" y="231"/>
                  </a:lnTo>
                  <a:lnTo>
                    <a:pt x="138" y="235"/>
                  </a:lnTo>
                  <a:lnTo>
                    <a:pt x="132" y="237"/>
                  </a:lnTo>
                  <a:lnTo>
                    <a:pt x="125" y="240"/>
                  </a:lnTo>
                  <a:lnTo>
                    <a:pt x="118" y="244"/>
                  </a:lnTo>
                  <a:lnTo>
                    <a:pt x="112" y="247"/>
                  </a:lnTo>
                  <a:lnTo>
                    <a:pt x="107" y="249"/>
                  </a:lnTo>
                  <a:lnTo>
                    <a:pt x="101" y="253"/>
                  </a:lnTo>
                  <a:lnTo>
                    <a:pt x="96" y="255"/>
                  </a:lnTo>
                  <a:lnTo>
                    <a:pt x="92" y="258"/>
                  </a:lnTo>
                  <a:lnTo>
                    <a:pt x="89" y="260"/>
                  </a:lnTo>
                  <a:lnTo>
                    <a:pt x="86" y="264"/>
                  </a:lnTo>
                  <a:lnTo>
                    <a:pt x="82" y="265"/>
                  </a:lnTo>
                  <a:lnTo>
                    <a:pt x="77" y="268"/>
                  </a:lnTo>
                  <a:lnTo>
                    <a:pt x="72" y="270"/>
                  </a:lnTo>
                  <a:lnTo>
                    <a:pt x="65" y="274"/>
                  </a:lnTo>
                  <a:lnTo>
                    <a:pt x="59" y="275"/>
                  </a:lnTo>
                  <a:lnTo>
                    <a:pt x="51" y="278"/>
                  </a:lnTo>
                  <a:lnTo>
                    <a:pt x="46" y="280"/>
                  </a:lnTo>
                  <a:lnTo>
                    <a:pt x="39" y="284"/>
                  </a:lnTo>
                  <a:lnTo>
                    <a:pt x="31" y="285"/>
                  </a:lnTo>
                  <a:lnTo>
                    <a:pt x="25" y="289"/>
                  </a:lnTo>
                  <a:lnTo>
                    <a:pt x="20" y="291"/>
                  </a:lnTo>
                  <a:lnTo>
                    <a:pt x="14" y="293"/>
                  </a:lnTo>
                  <a:lnTo>
                    <a:pt x="10" y="295"/>
                  </a:lnTo>
                  <a:lnTo>
                    <a:pt x="7" y="297"/>
                  </a:lnTo>
                  <a:lnTo>
                    <a:pt x="5" y="298"/>
                  </a:lnTo>
                  <a:lnTo>
                    <a:pt x="2" y="303"/>
                  </a:lnTo>
                  <a:lnTo>
                    <a:pt x="0" y="303"/>
                  </a:lnTo>
                  <a:lnTo>
                    <a:pt x="0" y="303"/>
                  </a:lnTo>
                  <a:lnTo>
                    <a:pt x="0" y="300"/>
                  </a:lnTo>
                  <a:lnTo>
                    <a:pt x="0" y="297"/>
                  </a:lnTo>
                  <a:lnTo>
                    <a:pt x="2" y="293"/>
                  </a:lnTo>
                  <a:lnTo>
                    <a:pt x="3" y="287"/>
                  </a:lnTo>
                  <a:lnTo>
                    <a:pt x="5" y="282"/>
                  </a:lnTo>
                  <a:lnTo>
                    <a:pt x="5" y="278"/>
                  </a:lnTo>
                  <a:lnTo>
                    <a:pt x="7" y="273"/>
                  </a:lnTo>
                  <a:lnTo>
                    <a:pt x="7" y="269"/>
                  </a:lnTo>
                  <a:lnTo>
                    <a:pt x="9" y="264"/>
                  </a:lnTo>
                  <a:lnTo>
                    <a:pt x="9" y="263"/>
                  </a:lnTo>
                  <a:lnTo>
                    <a:pt x="9" y="261"/>
                  </a:lnTo>
                  <a:lnTo>
                    <a:pt x="7" y="263"/>
                  </a:lnTo>
                  <a:lnTo>
                    <a:pt x="6" y="265"/>
                  </a:lnTo>
                  <a:lnTo>
                    <a:pt x="4" y="270"/>
                  </a:lnTo>
                  <a:lnTo>
                    <a:pt x="4" y="277"/>
                  </a:lnTo>
                  <a:lnTo>
                    <a:pt x="3" y="287"/>
                  </a:lnTo>
                  <a:lnTo>
                    <a:pt x="3" y="298"/>
                  </a:lnTo>
                  <a:lnTo>
                    <a:pt x="3" y="311"/>
                  </a:lnTo>
                  <a:lnTo>
                    <a:pt x="3" y="324"/>
                  </a:lnTo>
                  <a:lnTo>
                    <a:pt x="3" y="337"/>
                  </a:lnTo>
                  <a:lnTo>
                    <a:pt x="5" y="350"/>
                  </a:lnTo>
                  <a:lnTo>
                    <a:pt x="5" y="362"/>
                  </a:lnTo>
                  <a:lnTo>
                    <a:pt x="6" y="372"/>
                  </a:lnTo>
                  <a:lnTo>
                    <a:pt x="7" y="381"/>
                  </a:lnTo>
                  <a:lnTo>
                    <a:pt x="9" y="385"/>
                  </a:lnTo>
                  <a:lnTo>
                    <a:pt x="10" y="388"/>
                  </a:lnTo>
                  <a:lnTo>
                    <a:pt x="11" y="386"/>
                  </a:lnTo>
                  <a:lnTo>
                    <a:pt x="13" y="379"/>
                  </a:lnTo>
                  <a:lnTo>
                    <a:pt x="15" y="367"/>
                  </a:lnTo>
                  <a:lnTo>
                    <a:pt x="17" y="359"/>
                  </a:lnTo>
                  <a:lnTo>
                    <a:pt x="24" y="348"/>
                  </a:lnTo>
                  <a:lnTo>
                    <a:pt x="34" y="336"/>
                  </a:lnTo>
                  <a:lnTo>
                    <a:pt x="49" y="323"/>
                  </a:lnTo>
                  <a:lnTo>
                    <a:pt x="64" y="310"/>
                  </a:lnTo>
                  <a:lnTo>
                    <a:pt x="83" y="295"/>
                  </a:lnTo>
                  <a:lnTo>
                    <a:pt x="104" y="281"/>
                  </a:lnTo>
                  <a:lnTo>
                    <a:pt x="127" y="265"/>
                  </a:lnTo>
                  <a:lnTo>
                    <a:pt x="148" y="253"/>
                  </a:lnTo>
                  <a:lnTo>
                    <a:pt x="171" y="237"/>
                  </a:lnTo>
                  <a:lnTo>
                    <a:pt x="193" y="224"/>
                  </a:lnTo>
                  <a:lnTo>
                    <a:pt x="216" y="211"/>
                  </a:lnTo>
                  <a:lnTo>
                    <a:pt x="237" y="200"/>
                  </a:lnTo>
                  <a:lnTo>
                    <a:pt x="257" y="189"/>
                  </a:lnTo>
                  <a:lnTo>
                    <a:pt x="274" y="181"/>
                  </a:lnTo>
                  <a:lnTo>
                    <a:pt x="290" y="173"/>
                  </a:lnTo>
                  <a:lnTo>
                    <a:pt x="301" y="169"/>
                  </a:lnTo>
                  <a:lnTo>
                    <a:pt x="312" y="165"/>
                  </a:lnTo>
                  <a:lnTo>
                    <a:pt x="323" y="161"/>
                  </a:lnTo>
                  <a:lnTo>
                    <a:pt x="335" y="156"/>
                  </a:lnTo>
                  <a:lnTo>
                    <a:pt x="346" y="152"/>
                  </a:lnTo>
                  <a:lnTo>
                    <a:pt x="359" y="148"/>
                  </a:lnTo>
                  <a:lnTo>
                    <a:pt x="371" y="144"/>
                  </a:lnTo>
                  <a:lnTo>
                    <a:pt x="384" y="139"/>
                  </a:lnTo>
                  <a:lnTo>
                    <a:pt x="396" y="136"/>
                  </a:lnTo>
                  <a:lnTo>
                    <a:pt x="409" y="132"/>
                  </a:lnTo>
                  <a:lnTo>
                    <a:pt x="422" y="128"/>
                  </a:lnTo>
                  <a:lnTo>
                    <a:pt x="435" y="124"/>
                  </a:lnTo>
                  <a:lnTo>
                    <a:pt x="446" y="122"/>
                  </a:lnTo>
                  <a:lnTo>
                    <a:pt x="459" y="118"/>
                  </a:lnTo>
                  <a:lnTo>
                    <a:pt x="472" y="115"/>
                  </a:lnTo>
                  <a:lnTo>
                    <a:pt x="486" y="111"/>
                  </a:lnTo>
                  <a:lnTo>
                    <a:pt x="500" y="108"/>
                  </a:lnTo>
                  <a:lnTo>
                    <a:pt x="519" y="104"/>
                  </a:lnTo>
                  <a:lnTo>
                    <a:pt x="541" y="101"/>
                  </a:lnTo>
                  <a:lnTo>
                    <a:pt x="565" y="96"/>
                  </a:lnTo>
                  <a:lnTo>
                    <a:pt x="592" y="92"/>
                  </a:lnTo>
                  <a:lnTo>
                    <a:pt x="620" y="88"/>
                  </a:lnTo>
                  <a:lnTo>
                    <a:pt x="649" y="84"/>
                  </a:lnTo>
                  <a:lnTo>
                    <a:pt x="679" y="78"/>
                  </a:lnTo>
                  <a:lnTo>
                    <a:pt x="707" y="74"/>
                  </a:lnTo>
                  <a:lnTo>
                    <a:pt x="737" y="71"/>
                  </a:lnTo>
                  <a:lnTo>
                    <a:pt x="765" y="67"/>
                  </a:lnTo>
                  <a:lnTo>
                    <a:pt x="792" y="62"/>
                  </a:lnTo>
                  <a:lnTo>
                    <a:pt x="816" y="58"/>
                  </a:lnTo>
                  <a:lnTo>
                    <a:pt x="838" y="54"/>
                  </a:lnTo>
                  <a:lnTo>
                    <a:pt x="857" y="51"/>
                  </a:lnTo>
                  <a:lnTo>
                    <a:pt x="873" y="47"/>
                  </a:lnTo>
                  <a:lnTo>
                    <a:pt x="880" y="47"/>
                  </a:lnTo>
                  <a:lnTo>
                    <a:pt x="892" y="45"/>
                  </a:lnTo>
                  <a:lnTo>
                    <a:pt x="908" y="43"/>
                  </a:lnTo>
                  <a:lnTo>
                    <a:pt x="928" y="40"/>
                  </a:lnTo>
                  <a:lnTo>
                    <a:pt x="951" y="36"/>
                  </a:lnTo>
                  <a:lnTo>
                    <a:pt x="976" y="33"/>
                  </a:lnTo>
                  <a:lnTo>
                    <a:pt x="1001" y="29"/>
                  </a:lnTo>
                  <a:lnTo>
                    <a:pt x="1028" y="24"/>
                  </a:lnTo>
                  <a:lnTo>
                    <a:pt x="1053" y="21"/>
                  </a:lnTo>
                  <a:lnTo>
                    <a:pt x="1078" y="17"/>
                  </a:lnTo>
                  <a:lnTo>
                    <a:pt x="1101" y="13"/>
                  </a:lnTo>
                  <a:lnTo>
                    <a:pt x="1122" y="10"/>
                  </a:lnTo>
                  <a:lnTo>
                    <a:pt x="1139" y="8"/>
                  </a:lnTo>
                  <a:lnTo>
                    <a:pt x="1152" y="4"/>
                  </a:lnTo>
                  <a:lnTo>
                    <a:pt x="1160" y="3"/>
                  </a:lnTo>
                  <a:lnTo>
                    <a:pt x="1164" y="1"/>
                  </a:lnTo>
                  <a:lnTo>
                    <a:pt x="1157" y="0"/>
                  </a:lnTo>
                  <a:lnTo>
                    <a:pt x="1143" y="0"/>
                  </a:lnTo>
                  <a:lnTo>
                    <a:pt x="1120" y="2"/>
                  </a:lnTo>
                  <a:lnTo>
                    <a:pt x="1093" y="4"/>
                  </a:lnTo>
                  <a:lnTo>
                    <a:pt x="1059" y="8"/>
                  </a:lnTo>
                  <a:lnTo>
                    <a:pt x="1024" y="12"/>
                  </a:lnTo>
                  <a:lnTo>
                    <a:pt x="985" y="16"/>
                  </a:lnTo>
                  <a:lnTo>
                    <a:pt x="946" y="20"/>
                  </a:lnTo>
                  <a:lnTo>
                    <a:pt x="906" y="25"/>
                  </a:lnTo>
                  <a:lnTo>
                    <a:pt x="868" y="29"/>
                  </a:lnTo>
                  <a:lnTo>
                    <a:pt x="832" y="33"/>
                  </a:lnTo>
                  <a:lnTo>
                    <a:pt x="801" y="37"/>
                  </a:lnTo>
                  <a:lnTo>
                    <a:pt x="773" y="41"/>
                  </a:lnTo>
                  <a:lnTo>
                    <a:pt x="753" y="43"/>
                  </a:lnTo>
                  <a:lnTo>
                    <a:pt x="739" y="44"/>
                  </a:lnTo>
                  <a:lnTo>
                    <a:pt x="735" y="44"/>
                  </a:lnTo>
                  <a:lnTo>
                    <a:pt x="731" y="45"/>
                  </a:lnTo>
                  <a:lnTo>
                    <a:pt x="729" y="45"/>
                  </a:lnTo>
                  <a:lnTo>
                    <a:pt x="727" y="44"/>
                  </a:lnTo>
                  <a:lnTo>
                    <a:pt x="725" y="43"/>
                  </a:lnTo>
                  <a:lnTo>
                    <a:pt x="723" y="41"/>
                  </a:lnTo>
                  <a:lnTo>
                    <a:pt x="721" y="40"/>
                  </a:lnTo>
                  <a:lnTo>
                    <a:pt x="719" y="38"/>
                  </a:lnTo>
                  <a:lnTo>
                    <a:pt x="718" y="36"/>
                  </a:lnTo>
                  <a:lnTo>
                    <a:pt x="717" y="34"/>
                  </a:lnTo>
                  <a:lnTo>
                    <a:pt x="715" y="33"/>
                  </a:lnTo>
                  <a:lnTo>
                    <a:pt x="713" y="31"/>
                  </a:lnTo>
                  <a:lnTo>
                    <a:pt x="711" y="29"/>
                  </a:lnTo>
                  <a:lnTo>
                    <a:pt x="708" y="28"/>
                  </a:lnTo>
                  <a:lnTo>
                    <a:pt x="706" y="26"/>
                  </a:lnTo>
                  <a:lnTo>
                    <a:pt x="703" y="26"/>
                  </a:lnTo>
                  <a:lnTo>
                    <a:pt x="700" y="25"/>
                  </a:lnTo>
                  <a:lnTo>
                    <a:pt x="700" y="25"/>
                  </a:lnTo>
                </a:path>
              </a:pathLst>
            </a:custGeom>
            <a:solidFill>
              <a:srgbClr val="001000"/>
            </a:solidFill>
            <a:ln w="9525">
              <a:noFill/>
              <a:round/>
              <a:headEnd type="none" w="med" len="med"/>
              <a:tailEnd type="none" w="med" len="med"/>
            </a:ln>
            <a:effectLst/>
          </p:spPr>
          <p:txBody>
            <a:bodyPr/>
            <a:lstStyle/>
            <a:p>
              <a:endParaRPr lang="en-US" dirty="0"/>
            </a:p>
          </p:txBody>
        </p:sp>
        <p:sp>
          <p:nvSpPr>
            <p:cNvPr id="2087" name="Freeform 39"/>
            <p:cNvSpPr>
              <a:spLocks/>
            </p:cNvSpPr>
            <p:nvPr/>
          </p:nvSpPr>
          <p:spPr bwMode="auto">
            <a:xfrm>
              <a:off x="3949" y="4254"/>
              <a:ext cx="584" cy="451"/>
            </a:xfrm>
            <a:custGeom>
              <a:avLst/>
              <a:gdLst/>
              <a:ahLst/>
              <a:cxnLst>
                <a:cxn ang="0">
                  <a:pos x="583" y="433"/>
                </a:cxn>
                <a:cxn ang="0">
                  <a:pos x="577" y="356"/>
                </a:cxn>
                <a:cxn ang="0">
                  <a:pos x="562" y="245"/>
                </a:cxn>
                <a:cxn ang="0">
                  <a:pos x="541" y="135"/>
                </a:cxn>
                <a:cxn ang="0">
                  <a:pos x="522" y="54"/>
                </a:cxn>
                <a:cxn ang="0">
                  <a:pos x="506" y="33"/>
                </a:cxn>
                <a:cxn ang="0">
                  <a:pos x="489" y="28"/>
                </a:cxn>
                <a:cxn ang="0">
                  <a:pos x="463" y="21"/>
                </a:cxn>
                <a:cxn ang="0">
                  <a:pos x="432" y="12"/>
                </a:cxn>
                <a:cxn ang="0">
                  <a:pos x="400" y="5"/>
                </a:cxn>
                <a:cxn ang="0">
                  <a:pos x="374" y="0"/>
                </a:cxn>
                <a:cxn ang="0">
                  <a:pos x="352" y="7"/>
                </a:cxn>
                <a:cxn ang="0">
                  <a:pos x="320" y="20"/>
                </a:cxn>
                <a:cxn ang="0">
                  <a:pos x="284" y="37"/>
                </a:cxn>
                <a:cxn ang="0">
                  <a:pos x="252" y="53"/>
                </a:cxn>
                <a:cxn ang="0">
                  <a:pos x="230" y="65"/>
                </a:cxn>
                <a:cxn ang="0">
                  <a:pos x="217" y="73"/>
                </a:cxn>
                <a:cxn ang="0">
                  <a:pos x="195" y="87"/>
                </a:cxn>
                <a:cxn ang="0">
                  <a:pos x="171" y="103"/>
                </a:cxn>
                <a:cxn ang="0">
                  <a:pos x="147" y="119"/>
                </a:cxn>
                <a:cxn ang="0">
                  <a:pos x="129" y="133"/>
                </a:cxn>
                <a:cxn ang="0">
                  <a:pos x="123" y="141"/>
                </a:cxn>
                <a:cxn ang="0">
                  <a:pos x="119" y="149"/>
                </a:cxn>
                <a:cxn ang="0">
                  <a:pos x="112" y="161"/>
                </a:cxn>
                <a:cxn ang="0">
                  <a:pos x="105" y="173"/>
                </a:cxn>
                <a:cxn ang="0">
                  <a:pos x="99" y="184"/>
                </a:cxn>
                <a:cxn ang="0">
                  <a:pos x="95" y="191"/>
                </a:cxn>
                <a:cxn ang="0">
                  <a:pos x="85" y="199"/>
                </a:cxn>
                <a:cxn ang="0">
                  <a:pos x="67" y="213"/>
                </a:cxn>
                <a:cxn ang="0">
                  <a:pos x="47" y="228"/>
                </a:cxn>
                <a:cxn ang="0">
                  <a:pos x="29" y="244"/>
                </a:cxn>
                <a:cxn ang="0">
                  <a:pos x="21" y="254"/>
                </a:cxn>
                <a:cxn ang="0">
                  <a:pos x="21" y="260"/>
                </a:cxn>
                <a:cxn ang="0">
                  <a:pos x="17" y="276"/>
                </a:cxn>
                <a:cxn ang="0">
                  <a:pos x="11" y="294"/>
                </a:cxn>
                <a:cxn ang="0">
                  <a:pos x="5" y="316"/>
                </a:cxn>
                <a:cxn ang="0">
                  <a:pos x="0" y="332"/>
                </a:cxn>
                <a:cxn ang="0">
                  <a:pos x="0" y="340"/>
                </a:cxn>
                <a:cxn ang="0">
                  <a:pos x="5" y="348"/>
                </a:cxn>
                <a:cxn ang="0">
                  <a:pos x="15" y="362"/>
                </a:cxn>
                <a:cxn ang="0">
                  <a:pos x="25" y="375"/>
                </a:cxn>
                <a:cxn ang="0">
                  <a:pos x="34" y="387"/>
                </a:cxn>
                <a:cxn ang="0">
                  <a:pos x="42" y="392"/>
                </a:cxn>
                <a:cxn ang="0">
                  <a:pos x="50" y="400"/>
                </a:cxn>
                <a:cxn ang="0">
                  <a:pos x="67" y="412"/>
                </a:cxn>
                <a:cxn ang="0">
                  <a:pos x="86" y="424"/>
                </a:cxn>
                <a:cxn ang="0">
                  <a:pos x="106" y="435"/>
                </a:cxn>
                <a:cxn ang="0">
                  <a:pos x="120" y="444"/>
                </a:cxn>
                <a:cxn ang="0">
                  <a:pos x="125" y="445"/>
                </a:cxn>
                <a:cxn ang="0">
                  <a:pos x="135" y="445"/>
                </a:cxn>
                <a:cxn ang="0">
                  <a:pos x="150" y="442"/>
                </a:cxn>
                <a:cxn ang="0">
                  <a:pos x="164" y="442"/>
                </a:cxn>
                <a:cxn ang="0">
                  <a:pos x="175" y="440"/>
                </a:cxn>
                <a:cxn ang="0">
                  <a:pos x="179" y="440"/>
                </a:cxn>
                <a:cxn ang="0">
                  <a:pos x="203" y="440"/>
                </a:cxn>
                <a:cxn ang="0">
                  <a:pos x="252" y="444"/>
                </a:cxn>
                <a:cxn ang="0">
                  <a:pos x="331" y="447"/>
                </a:cxn>
                <a:cxn ang="0">
                  <a:pos x="440" y="450"/>
                </a:cxn>
                <a:cxn ang="0">
                  <a:pos x="581" y="450"/>
                </a:cxn>
              </a:cxnLst>
              <a:rect l="0" t="0" r="r" b="b"/>
              <a:pathLst>
                <a:path w="584" h="451">
                  <a:moveTo>
                    <a:pt x="581" y="450"/>
                  </a:moveTo>
                  <a:lnTo>
                    <a:pt x="582" y="446"/>
                  </a:lnTo>
                  <a:lnTo>
                    <a:pt x="583" y="433"/>
                  </a:lnTo>
                  <a:lnTo>
                    <a:pt x="582" y="414"/>
                  </a:lnTo>
                  <a:lnTo>
                    <a:pt x="580" y="387"/>
                  </a:lnTo>
                  <a:lnTo>
                    <a:pt x="577" y="356"/>
                  </a:lnTo>
                  <a:lnTo>
                    <a:pt x="573" y="321"/>
                  </a:lnTo>
                  <a:lnTo>
                    <a:pt x="567" y="284"/>
                  </a:lnTo>
                  <a:lnTo>
                    <a:pt x="562" y="245"/>
                  </a:lnTo>
                  <a:lnTo>
                    <a:pt x="555" y="207"/>
                  </a:lnTo>
                  <a:lnTo>
                    <a:pt x="549" y="170"/>
                  </a:lnTo>
                  <a:lnTo>
                    <a:pt x="541" y="135"/>
                  </a:lnTo>
                  <a:lnTo>
                    <a:pt x="535" y="103"/>
                  </a:lnTo>
                  <a:lnTo>
                    <a:pt x="527" y="76"/>
                  </a:lnTo>
                  <a:lnTo>
                    <a:pt x="522" y="54"/>
                  </a:lnTo>
                  <a:lnTo>
                    <a:pt x="516" y="39"/>
                  </a:lnTo>
                  <a:lnTo>
                    <a:pt x="511" y="33"/>
                  </a:lnTo>
                  <a:lnTo>
                    <a:pt x="506" y="33"/>
                  </a:lnTo>
                  <a:lnTo>
                    <a:pt x="502" y="31"/>
                  </a:lnTo>
                  <a:lnTo>
                    <a:pt x="495" y="29"/>
                  </a:lnTo>
                  <a:lnTo>
                    <a:pt x="489" y="28"/>
                  </a:lnTo>
                  <a:lnTo>
                    <a:pt x="480" y="26"/>
                  </a:lnTo>
                  <a:lnTo>
                    <a:pt x="472" y="23"/>
                  </a:lnTo>
                  <a:lnTo>
                    <a:pt x="463" y="21"/>
                  </a:lnTo>
                  <a:lnTo>
                    <a:pt x="454" y="17"/>
                  </a:lnTo>
                  <a:lnTo>
                    <a:pt x="442" y="15"/>
                  </a:lnTo>
                  <a:lnTo>
                    <a:pt x="432" y="12"/>
                  </a:lnTo>
                  <a:lnTo>
                    <a:pt x="421" y="10"/>
                  </a:lnTo>
                  <a:lnTo>
                    <a:pt x="412" y="7"/>
                  </a:lnTo>
                  <a:lnTo>
                    <a:pt x="400" y="5"/>
                  </a:lnTo>
                  <a:lnTo>
                    <a:pt x="391" y="3"/>
                  </a:lnTo>
                  <a:lnTo>
                    <a:pt x="382" y="2"/>
                  </a:lnTo>
                  <a:lnTo>
                    <a:pt x="374" y="0"/>
                  </a:lnTo>
                  <a:lnTo>
                    <a:pt x="367" y="1"/>
                  </a:lnTo>
                  <a:lnTo>
                    <a:pt x="360" y="3"/>
                  </a:lnTo>
                  <a:lnTo>
                    <a:pt x="352" y="7"/>
                  </a:lnTo>
                  <a:lnTo>
                    <a:pt x="342" y="10"/>
                  </a:lnTo>
                  <a:lnTo>
                    <a:pt x="331" y="15"/>
                  </a:lnTo>
                  <a:lnTo>
                    <a:pt x="320" y="20"/>
                  </a:lnTo>
                  <a:lnTo>
                    <a:pt x="308" y="25"/>
                  </a:lnTo>
                  <a:lnTo>
                    <a:pt x="296" y="30"/>
                  </a:lnTo>
                  <a:lnTo>
                    <a:pt x="284" y="37"/>
                  </a:lnTo>
                  <a:lnTo>
                    <a:pt x="272" y="43"/>
                  </a:lnTo>
                  <a:lnTo>
                    <a:pt x="261" y="48"/>
                  </a:lnTo>
                  <a:lnTo>
                    <a:pt x="252" y="53"/>
                  </a:lnTo>
                  <a:lnTo>
                    <a:pt x="242" y="58"/>
                  </a:lnTo>
                  <a:lnTo>
                    <a:pt x="236" y="62"/>
                  </a:lnTo>
                  <a:lnTo>
                    <a:pt x="230" y="65"/>
                  </a:lnTo>
                  <a:lnTo>
                    <a:pt x="227" y="66"/>
                  </a:lnTo>
                  <a:lnTo>
                    <a:pt x="222" y="69"/>
                  </a:lnTo>
                  <a:lnTo>
                    <a:pt x="217" y="73"/>
                  </a:lnTo>
                  <a:lnTo>
                    <a:pt x="211" y="78"/>
                  </a:lnTo>
                  <a:lnTo>
                    <a:pt x="204" y="81"/>
                  </a:lnTo>
                  <a:lnTo>
                    <a:pt x="195" y="87"/>
                  </a:lnTo>
                  <a:lnTo>
                    <a:pt x="188" y="92"/>
                  </a:lnTo>
                  <a:lnTo>
                    <a:pt x="179" y="98"/>
                  </a:lnTo>
                  <a:lnTo>
                    <a:pt x="171" y="103"/>
                  </a:lnTo>
                  <a:lnTo>
                    <a:pt x="162" y="108"/>
                  </a:lnTo>
                  <a:lnTo>
                    <a:pt x="154" y="114"/>
                  </a:lnTo>
                  <a:lnTo>
                    <a:pt x="147" y="119"/>
                  </a:lnTo>
                  <a:lnTo>
                    <a:pt x="140" y="124"/>
                  </a:lnTo>
                  <a:lnTo>
                    <a:pt x="134" y="129"/>
                  </a:lnTo>
                  <a:lnTo>
                    <a:pt x="129" y="133"/>
                  </a:lnTo>
                  <a:lnTo>
                    <a:pt x="126" y="136"/>
                  </a:lnTo>
                  <a:lnTo>
                    <a:pt x="125" y="137"/>
                  </a:lnTo>
                  <a:lnTo>
                    <a:pt x="123" y="141"/>
                  </a:lnTo>
                  <a:lnTo>
                    <a:pt x="122" y="143"/>
                  </a:lnTo>
                  <a:lnTo>
                    <a:pt x="120" y="147"/>
                  </a:lnTo>
                  <a:lnTo>
                    <a:pt x="119" y="149"/>
                  </a:lnTo>
                  <a:lnTo>
                    <a:pt x="116" y="153"/>
                  </a:lnTo>
                  <a:lnTo>
                    <a:pt x="114" y="157"/>
                  </a:lnTo>
                  <a:lnTo>
                    <a:pt x="112" y="161"/>
                  </a:lnTo>
                  <a:lnTo>
                    <a:pt x="110" y="164"/>
                  </a:lnTo>
                  <a:lnTo>
                    <a:pt x="107" y="169"/>
                  </a:lnTo>
                  <a:lnTo>
                    <a:pt x="105" y="173"/>
                  </a:lnTo>
                  <a:lnTo>
                    <a:pt x="103" y="176"/>
                  </a:lnTo>
                  <a:lnTo>
                    <a:pt x="101" y="180"/>
                  </a:lnTo>
                  <a:lnTo>
                    <a:pt x="99" y="184"/>
                  </a:lnTo>
                  <a:lnTo>
                    <a:pt x="98" y="187"/>
                  </a:lnTo>
                  <a:lnTo>
                    <a:pt x="96" y="189"/>
                  </a:lnTo>
                  <a:lnTo>
                    <a:pt x="95" y="191"/>
                  </a:lnTo>
                  <a:lnTo>
                    <a:pt x="93" y="194"/>
                  </a:lnTo>
                  <a:lnTo>
                    <a:pt x="89" y="195"/>
                  </a:lnTo>
                  <a:lnTo>
                    <a:pt x="85" y="199"/>
                  </a:lnTo>
                  <a:lnTo>
                    <a:pt x="80" y="203"/>
                  </a:lnTo>
                  <a:lnTo>
                    <a:pt x="73" y="208"/>
                  </a:lnTo>
                  <a:lnTo>
                    <a:pt x="67" y="213"/>
                  </a:lnTo>
                  <a:lnTo>
                    <a:pt x="59" y="218"/>
                  </a:lnTo>
                  <a:lnTo>
                    <a:pt x="54" y="223"/>
                  </a:lnTo>
                  <a:lnTo>
                    <a:pt x="47" y="228"/>
                  </a:lnTo>
                  <a:lnTo>
                    <a:pt x="39" y="234"/>
                  </a:lnTo>
                  <a:lnTo>
                    <a:pt x="34" y="240"/>
                  </a:lnTo>
                  <a:lnTo>
                    <a:pt x="29" y="244"/>
                  </a:lnTo>
                  <a:lnTo>
                    <a:pt x="25" y="249"/>
                  </a:lnTo>
                  <a:lnTo>
                    <a:pt x="22" y="252"/>
                  </a:lnTo>
                  <a:lnTo>
                    <a:pt x="21" y="254"/>
                  </a:lnTo>
                  <a:lnTo>
                    <a:pt x="23" y="256"/>
                  </a:lnTo>
                  <a:lnTo>
                    <a:pt x="21" y="258"/>
                  </a:lnTo>
                  <a:lnTo>
                    <a:pt x="21" y="260"/>
                  </a:lnTo>
                  <a:lnTo>
                    <a:pt x="20" y="264"/>
                  </a:lnTo>
                  <a:lnTo>
                    <a:pt x="19" y="269"/>
                  </a:lnTo>
                  <a:lnTo>
                    <a:pt x="17" y="276"/>
                  </a:lnTo>
                  <a:lnTo>
                    <a:pt x="15" y="281"/>
                  </a:lnTo>
                  <a:lnTo>
                    <a:pt x="13" y="289"/>
                  </a:lnTo>
                  <a:lnTo>
                    <a:pt x="11" y="294"/>
                  </a:lnTo>
                  <a:lnTo>
                    <a:pt x="8" y="302"/>
                  </a:lnTo>
                  <a:lnTo>
                    <a:pt x="7" y="309"/>
                  </a:lnTo>
                  <a:lnTo>
                    <a:pt x="5" y="316"/>
                  </a:lnTo>
                  <a:lnTo>
                    <a:pt x="3" y="322"/>
                  </a:lnTo>
                  <a:lnTo>
                    <a:pt x="1" y="328"/>
                  </a:lnTo>
                  <a:lnTo>
                    <a:pt x="0" y="332"/>
                  </a:lnTo>
                  <a:lnTo>
                    <a:pt x="0" y="336"/>
                  </a:lnTo>
                  <a:lnTo>
                    <a:pt x="0" y="338"/>
                  </a:lnTo>
                  <a:lnTo>
                    <a:pt x="0" y="340"/>
                  </a:lnTo>
                  <a:lnTo>
                    <a:pt x="1" y="342"/>
                  </a:lnTo>
                  <a:lnTo>
                    <a:pt x="3" y="346"/>
                  </a:lnTo>
                  <a:lnTo>
                    <a:pt x="5" y="348"/>
                  </a:lnTo>
                  <a:lnTo>
                    <a:pt x="7" y="353"/>
                  </a:lnTo>
                  <a:lnTo>
                    <a:pt x="11" y="357"/>
                  </a:lnTo>
                  <a:lnTo>
                    <a:pt x="15" y="362"/>
                  </a:lnTo>
                  <a:lnTo>
                    <a:pt x="18" y="366"/>
                  </a:lnTo>
                  <a:lnTo>
                    <a:pt x="21" y="371"/>
                  </a:lnTo>
                  <a:lnTo>
                    <a:pt x="25" y="375"/>
                  </a:lnTo>
                  <a:lnTo>
                    <a:pt x="28" y="379"/>
                  </a:lnTo>
                  <a:lnTo>
                    <a:pt x="32" y="383"/>
                  </a:lnTo>
                  <a:lnTo>
                    <a:pt x="34" y="387"/>
                  </a:lnTo>
                  <a:lnTo>
                    <a:pt x="38" y="389"/>
                  </a:lnTo>
                  <a:lnTo>
                    <a:pt x="39" y="391"/>
                  </a:lnTo>
                  <a:lnTo>
                    <a:pt x="42" y="392"/>
                  </a:lnTo>
                  <a:lnTo>
                    <a:pt x="43" y="395"/>
                  </a:lnTo>
                  <a:lnTo>
                    <a:pt x="47" y="397"/>
                  </a:lnTo>
                  <a:lnTo>
                    <a:pt x="50" y="400"/>
                  </a:lnTo>
                  <a:lnTo>
                    <a:pt x="56" y="403"/>
                  </a:lnTo>
                  <a:lnTo>
                    <a:pt x="61" y="408"/>
                  </a:lnTo>
                  <a:lnTo>
                    <a:pt x="67" y="412"/>
                  </a:lnTo>
                  <a:lnTo>
                    <a:pt x="73" y="416"/>
                  </a:lnTo>
                  <a:lnTo>
                    <a:pt x="80" y="419"/>
                  </a:lnTo>
                  <a:lnTo>
                    <a:pt x="86" y="424"/>
                  </a:lnTo>
                  <a:lnTo>
                    <a:pt x="93" y="428"/>
                  </a:lnTo>
                  <a:lnTo>
                    <a:pt x="99" y="432"/>
                  </a:lnTo>
                  <a:lnTo>
                    <a:pt x="106" y="435"/>
                  </a:lnTo>
                  <a:lnTo>
                    <a:pt x="111" y="439"/>
                  </a:lnTo>
                  <a:lnTo>
                    <a:pt x="116" y="442"/>
                  </a:lnTo>
                  <a:lnTo>
                    <a:pt x="120" y="444"/>
                  </a:lnTo>
                  <a:lnTo>
                    <a:pt x="124" y="444"/>
                  </a:lnTo>
                  <a:lnTo>
                    <a:pt x="123" y="445"/>
                  </a:lnTo>
                  <a:lnTo>
                    <a:pt x="125" y="445"/>
                  </a:lnTo>
                  <a:lnTo>
                    <a:pt x="127" y="445"/>
                  </a:lnTo>
                  <a:lnTo>
                    <a:pt x="131" y="445"/>
                  </a:lnTo>
                  <a:lnTo>
                    <a:pt x="135" y="445"/>
                  </a:lnTo>
                  <a:lnTo>
                    <a:pt x="139" y="444"/>
                  </a:lnTo>
                  <a:lnTo>
                    <a:pt x="145" y="444"/>
                  </a:lnTo>
                  <a:lnTo>
                    <a:pt x="150" y="442"/>
                  </a:lnTo>
                  <a:lnTo>
                    <a:pt x="154" y="442"/>
                  </a:lnTo>
                  <a:lnTo>
                    <a:pt x="159" y="442"/>
                  </a:lnTo>
                  <a:lnTo>
                    <a:pt x="164" y="442"/>
                  </a:lnTo>
                  <a:lnTo>
                    <a:pt x="169" y="440"/>
                  </a:lnTo>
                  <a:lnTo>
                    <a:pt x="172" y="440"/>
                  </a:lnTo>
                  <a:lnTo>
                    <a:pt x="175" y="440"/>
                  </a:lnTo>
                  <a:lnTo>
                    <a:pt x="177" y="440"/>
                  </a:lnTo>
                  <a:lnTo>
                    <a:pt x="179" y="438"/>
                  </a:lnTo>
                  <a:lnTo>
                    <a:pt x="179" y="440"/>
                  </a:lnTo>
                  <a:lnTo>
                    <a:pt x="184" y="440"/>
                  </a:lnTo>
                  <a:lnTo>
                    <a:pt x="192" y="440"/>
                  </a:lnTo>
                  <a:lnTo>
                    <a:pt x="203" y="440"/>
                  </a:lnTo>
                  <a:lnTo>
                    <a:pt x="216" y="442"/>
                  </a:lnTo>
                  <a:lnTo>
                    <a:pt x="233" y="442"/>
                  </a:lnTo>
                  <a:lnTo>
                    <a:pt x="252" y="444"/>
                  </a:lnTo>
                  <a:lnTo>
                    <a:pt x="276" y="444"/>
                  </a:lnTo>
                  <a:lnTo>
                    <a:pt x="301" y="446"/>
                  </a:lnTo>
                  <a:lnTo>
                    <a:pt x="331" y="447"/>
                  </a:lnTo>
                  <a:lnTo>
                    <a:pt x="363" y="448"/>
                  </a:lnTo>
                  <a:lnTo>
                    <a:pt x="400" y="448"/>
                  </a:lnTo>
                  <a:lnTo>
                    <a:pt x="440" y="450"/>
                  </a:lnTo>
                  <a:lnTo>
                    <a:pt x="483" y="450"/>
                  </a:lnTo>
                  <a:lnTo>
                    <a:pt x="530" y="450"/>
                  </a:lnTo>
                  <a:lnTo>
                    <a:pt x="581" y="450"/>
                  </a:lnTo>
                  <a:lnTo>
                    <a:pt x="581" y="450"/>
                  </a:lnTo>
                </a:path>
              </a:pathLst>
            </a:custGeom>
            <a:solidFill>
              <a:srgbClr val="001000"/>
            </a:solidFill>
            <a:ln w="9525">
              <a:noFill/>
              <a:round/>
              <a:headEnd type="none" w="med" len="med"/>
              <a:tailEnd type="none" w="med" len="med"/>
            </a:ln>
            <a:effectLst/>
          </p:spPr>
          <p:txBody>
            <a:bodyPr/>
            <a:lstStyle/>
            <a:p>
              <a:endParaRPr lang="en-US" dirty="0"/>
            </a:p>
          </p:txBody>
        </p:sp>
        <p:sp>
          <p:nvSpPr>
            <p:cNvPr id="2088" name="Freeform 40"/>
            <p:cNvSpPr>
              <a:spLocks/>
            </p:cNvSpPr>
            <p:nvPr/>
          </p:nvSpPr>
          <p:spPr bwMode="auto">
            <a:xfrm>
              <a:off x="4190" y="4641"/>
              <a:ext cx="322" cy="81"/>
            </a:xfrm>
            <a:custGeom>
              <a:avLst/>
              <a:gdLst/>
              <a:ahLst/>
              <a:cxnLst>
                <a:cxn ang="0">
                  <a:pos x="268" y="65"/>
                </a:cxn>
                <a:cxn ang="0">
                  <a:pos x="279" y="58"/>
                </a:cxn>
                <a:cxn ang="0">
                  <a:pos x="295" y="51"/>
                </a:cxn>
                <a:cxn ang="0">
                  <a:pos x="310" y="43"/>
                </a:cxn>
                <a:cxn ang="0">
                  <a:pos x="312" y="40"/>
                </a:cxn>
                <a:cxn ang="0">
                  <a:pos x="304" y="40"/>
                </a:cxn>
                <a:cxn ang="0">
                  <a:pos x="291" y="43"/>
                </a:cxn>
                <a:cxn ang="0">
                  <a:pos x="281" y="45"/>
                </a:cxn>
                <a:cxn ang="0">
                  <a:pos x="274" y="51"/>
                </a:cxn>
                <a:cxn ang="0">
                  <a:pos x="267" y="55"/>
                </a:cxn>
                <a:cxn ang="0">
                  <a:pos x="261" y="60"/>
                </a:cxn>
                <a:cxn ang="0">
                  <a:pos x="249" y="63"/>
                </a:cxn>
                <a:cxn ang="0">
                  <a:pos x="236" y="68"/>
                </a:cxn>
                <a:cxn ang="0">
                  <a:pos x="216" y="73"/>
                </a:cxn>
                <a:cxn ang="0">
                  <a:pos x="197" y="78"/>
                </a:cxn>
                <a:cxn ang="0">
                  <a:pos x="189" y="78"/>
                </a:cxn>
                <a:cxn ang="0">
                  <a:pos x="191" y="73"/>
                </a:cxn>
                <a:cxn ang="0">
                  <a:pos x="189" y="58"/>
                </a:cxn>
                <a:cxn ang="0">
                  <a:pos x="188" y="45"/>
                </a:cxn>
                <a:cxn ang="0">
                  <a:pos x="196" y="36"/>
                </a:cxn>
                <a:cxn ang="0">
                  <a:pos x="188" y="31"/>
                </a:cxn>
                <a:cxn ang="0">
                  <a:pos x="175" y="21"/>
                </a:cxn>
                <a:cxn ang="0">
                  <a:pos x="165" y="11"/>
                </a:cxn>
                <a:cxn ang="0">
                  <a:pos x="166" y="2"/>
                </a:cxn>
                <a:cxn ang="0">
                  <a:pos x="169" y="5"/>
                </a:cxn>
                <a:cxn ang="0">
                  <a:pos x="167" y="10"/>
                </a:cxn>
                <a:cxn ang="0">
                  <a:pos x="162" y="17"/>
                </a:cxn>
                <a:cxn ang="0">
                  <a:pos x="158" y="20"/>
                </a:cxn>
                <a:cxn ang="0">
                  <a:pos x="158" y="25"/>
                </a:cxn>
                <a:cxn ang="0">
                  <a:pos x="160" y="30"/>
                </a:cxn>
                <a:cxn ang="0">
                  <a:pos x="162" y="37"/>
                </a:cxn>
                <a:cxn ang="0">
                  <a:pos x="162" y="41"/>
                </a:cxn>
                <a:cxn ang="0">
                  <a:pos x="153" y="42"/>
                </a:cxn>
                <a:cxn ang="0">
                  <a:pos x="133" y="41"/>
                </a:cxn>
                <a:cxn ang="0">
                  <a:pos x="114" y="38"/>
                </a:cxn>
                <a:cxn ang="0">
                  <a:pos x="101" y="35"/>
                </a:cxn>
                <a:cxn ang="0">
                  <a:pos x="93" y="35"/>
                </a:cxn>
                <a:cxn ang="0">
                  <a:pos x="71" y="35"/>
                </a:cxn>
                <a:cxn ang="0">
                  <a:pos x="47" y="35"/>
                </a:cxn>
                <a:cxn ang="0">
                  <a:pos x="32" y="35"/>
                </a:cxn>
                <a:cxn ang="0">
                  <a:pos x="41" y="37"/>
                </a:cxn>
                <a:cxn ang="0">
                  <a:pos x="75" y="39"/>
                </a:cxn>
                <a:cxn ang="0">
                  <a:pos x="113" y="42"/>
                </a:cxn>
                <a:cxn ang="0">
                  <a:pos x="139" y="44"/>
                </a:cxn>
                <a:cxn ang="0">
                  <a:pos x="145" y="51"/>
                </a:cxn>
                <a:cxn ang="0">
                  <a:pos x="141" y="63"/>
                </a:cxn>
                <a:cxn ang="0">
                  <a:pos x="136" y="74"/>
                </a:cxn>
                <a:cxn ang="0">
                  <a:pos x="134" y="80"/>
                </a:cxn>
                <a:cxn ang="0">
                  <a:pos x="131" y="80"/>
                </a:cxn>
                <a:cxn ang="0">
                  <a:pos x="112" y="80"/>
                </a:cxn>
                <a:cxn ang="0">
                  <a:pos x="85" y="78"/>
                </a:cxn>
                <a:cxn ang="0">
                  <a:pos x="59" y="77"/>
                </a:cxn>
                <a:cxn ang="0">
                  <a:pos x="39" y="75"/>
                </a:cxn>
                <a:cxn ang="0">
                  <a:pos x="19" y="71"/>
                </a:cxn>
                <a:cxn ang="0">
                  <a:pos x="3" y="66"/>
                </a:cxn>
                <a:cxn ang="0">
                  <a:pos x="1" y="62"/>
                </a:cxn>
                <a:cxn ang="0">
                  <a:pos x="56" y="63"/>
                </a:cxn>
                <a:cxn ang="0">
                  <a:pos x="188" y="70"/>
                </a:cxn>
                <a:cxn ang="0">
                  <a:pos x="301" y="77"/>
                </a:cxn>
                <a:cxn ang="0">
                  <a:pos x="300" y="70"/>
                </a:cxn>
              </a:cxnLst>
              <a:rect l="0" t="0" r="r" b="b"/>
              <a:pathLst>
                <a:path w="322" h="81">
                  <a:moveTo>
                    <a:pt x="271" y="65"/>
                  </a:moveTo>
                  <a:lnTo>
                    <a:pt x="269" y="65"/>
                  </a:lnTo>
                  <a:lnTo>
                    <a:pt x="268" y="65"/>
                  </a:lnTo>
                  <a:lnTo>
                    <a:pt x="268" y="65"/>
                  </a:lnTo>
                  <a:lnTo>
                    <a:pt x="270" y="63"/>
                  </a:lnTo>
                  <a:lnTo>
                    <a:pt x="272" y="62"/>
                  </a:lnTo>
                  <a:lnTo>
                    <a:pt x="275" y="60"/>
                  </a:lnTo>
                  <a:lnTo>
                    <a:pt x="279" y="58"/>
                  </a:lnTo>
                  <a:lnTo>
                    <a:pt x="283" y="57"/>
                  </a:lnTo>
                  <a:lnTo>
                    <a:pt x="287" y="55"/>
                  </a:lnTo>
                  <a:lnTo>
                    <a:pt x="291" y="53"/>
                  </a:lnTo>
                  <a:lnTo>
                    <a:pt x="295" y="51"/>
                  </a:lnTo>
                  <a:lnTo>
                    <a:pt x="300" y="49"/>
                  </a:lnTo>
                  <a:lnTo>
                    <a:pt x="303" y="47"/>
                  </a:lnTo>
                  <a:lnTo>
                    <a:pt x="307" y="45"/>
                  </a:lnTo>
                  <a:lnTo>
                    <a:pt x="310" y="43"/>
                  </a:lnTo>
                  <a:lnTo>
                    <a:pt x="312" y="41"/>
                  </a:lnTo>
                  <a:lnTo>
                    <a:pt x="313" y="41"/>
                  </a:lnTo>
                  <a:lnTo>
                    <a:pt x="314" y="40"/>
                  </a:lnTo>
                  <a:lnTo>
                    <a:pt x="312" y="40"/>
                  </a:lnTo>
                  <a:lnTo>
                    <a:pt x="312" y="39"/>
                  </a:lnTo>
                  <a:lnTo>
                    <a:pt x="310" y="40"/>
                  </a:lnTo>
                  <a:lnTo>
                    <a:pt x="308" y="40"/>
                  </a:lnTo>
                  <a:lnTo>
                    <a:pt x="304" y="40"/>
                  </a:lnTo>
                  <a:lnTo>
                    <a:pt x="302" y="40"/>
                  </a:lnTo>
                  <a:lnTo>
                    <a:pt x="298" y="41"/>
                  </a:lnTo>
                  <a:lnTo>
                    <a:pt x="294" y="41"/>
                  </a:lnTo>
                  <a:lnTo>
                    <a:pt x="291" y="43"/>
                  </a:lnTo>
                  <a:lnTo>
                    <a:pt x="289" y="43"/>
                  </a:lnTo>
                  <a:lnTo>
                    <a:pt x="285" y="45"/>
                  </a:lnTo>
                  <a:lnTo>
                    <a:pt x="283" y="45"/>
                  </a:lnTo>
                  <a:lnTo>
                    <a:pt x="281" y="45"/>
                  </a:lnTo>
                  <a:lnTo>
                    <a:pt x="281" y="45"/>
                  </a:lnTo>
                  <a:lnTo>
                    <a:pt x="278" y="47"/>
                  </a:lnTo>
                  <a:lnTo>
                    <a:pt x="276" y="49"/>
                  </a:lnTo>
                  <a:lnTo>
                    <a:pt x="274" y="51"/>
                  </a:lnTo>
                  <a:lnTo>
                    <a:pt x="272" y="51"/>
                  </a:lnTo>
                  <a:lnTo>
                    <a:pt x="271" y="53"/>
                  </a:lnTo>
                  <a:lnTo>
                    <a:pt x="269" y="53"/>
                  </a:lnTo>
                  <a:lnTo>
                    <a:pt x="267" y="55"/>
                  </a:lnTo>
                  <a:lnTo>
                    <a:pt x="267" y="55"/>
                  </a:lnTo>
                  <a:lnTo>
                    <a:pt x="265" y="57"/>
                  </a:lnTo>
                  <a:lnTo>
                    <a:pt x="263" y="58"/>
                  </a:lnTo>
                  <a:lnTo>
                    <a:pt x="261" y="60"/>
                  </a:lnTo>
                  <a:lnTo>
                    <a:pt x="259" y="60"/>
                  </a:lnTo>
                  <a:lnTo>
                    <a:pt x="255" y="61"/>
                  </a:lnTo>
                  <a:lnTo>
                    <a:pt x="253" y="61"/>
                  </a:lnTo>
                  <a:lnTo>
                    <a:pt x="249" y="63"/>
                  </a:lnTo>
                  <a:lnTo>
                    <a:pt x="245" y="63"/>
                  </a:lnTo>
                  <a:lnTo>
                    <a:pt x="243" y="65"/>
                  </a:lnTo>
                  <a:lnTo>
                    <a:pt x="240" y="66"/>
                  </a:lnTo>
                  <a:lnTo>
                    <a:pt x="236" y="68"/>
                  </a:lnTo>
                  <a:lnTo>
                    <a:pt x="233" y="68"/>
                  </a:lnTo>
                  <a:lnTo>
                    <a:pt x="227" y="70"/>
                  </a:lnTo>
                  <a:lnTo>
                    <a:pt x="222" y="71"/>
                  </a:lnTo>
                  <a:lnTo>
                    <a:pt x="216" y="73"/>
                  </a:lnTo>
                  <a:lnTo>
                    <a:pt x="213" y="73"/>
                  </a:lnTo>
                  <a:lnTo>
                    <a:pt x="207" y="75"/>
                  </a:lnTo>
                  <a:lnTo>
                    <a:pt x="202" y="76"/>
                  </a:lnTo>
                  <a:lnTo>
                    <a:pt x="197" y="78"/>
                  </a:lnTo>
                  <a:lnTo>
                    <a:pt x="194" y="78"/>
                  </a:lnTo>
                  <a:lnTo>
                    <a:pt x="191" y="78"/>
                  </a:lnTo>
                  <a:lnTo>
                    <a:pt x="190" y="78"/>
                  </a:lnTo>
                  <a:lnTo>
                    <a:pt x="189" y="78"/>
                  </a:lnTo>
                  <a:lnTo>
                    <a:pt x="191" y="77"/>
                  </a:lnTo>
                  <a:lnTo>
                    <a:pt x="191" y="77"/>
                  </a:lnTo>
                  <a:lnTo>
                    <a:pt x="191" y="75"/>
                  </a:lnTo>
                  <a:lnTo>
                    <a:pt x="191" y="73"/>
                  </a:lnTo>
                  <a:lnTo>
                    <a:pt x="191" y="69"/>
                  </a:lnTo>
                  <a:lnTo>
                    <a:pt x="189" y="66"/>
                  </a:lnTo>
                  <a:lnTo>
                    <a:pt x="189" y="62"/>
                  </a:lnTo>
                  <a:lnTo>
                    <a:pt x="189" y="58"/>
                  </a:lnTo>
                  <a:lnTo>
                    <a:pt x="189" y="55"/>
                  </a:lnTo>
                  <a:lnTo>
                    <a:pt x="188" y="52"/>
                  </a:lnTo>
                  <a:lnTo>
                    <a:pt x="188" y="48"/>
                  </a:lnTo>
                  <a:lnTo>
                    <a:pt x="188" y="45"/>
                  </a:lnTo>
                  <a:lnTo>
                    <a:pt x="189" y="41"/>
                  </a:lnTo>
                  <a:lnTo>
                    <a:pt x="191" y="40"/>
                  </a:lnTo>
                  <a:lnTo>
                    <a:pt x="193" y="37"/>
                  </a:lnTo>
                  <a:lnTo>
                    <a:pt x="196" y="36"/>
                  </a:lnTo>
                  <a:lnTo>
                    <a:pt x="199" y="34"/>
                  </a:lnTo>
                  <a:lnTo>
                    <a:pt x="196" y="34"/>
                  </a:lnTo>
                  <a:lnTo>
                    <a:pt x="192" y="33"/>
                  </a:lnTo>
                  <a:lnTo>
                    <a:pt x="188" y="31"/>
                  </a:lnTo>
                  <a:lnTo>
                    <a:pt x="185" y="29"/>
                  </a:lnTo>
                  <a:lnTo>
                    <a:pt x="181" y="27"/>
                  </a:lnTo>
                  <a:lnTo>
                    <a:pt x="178" y="23"/>
                  </a:lnTo>
                  <a:lnTo>
                    <a:pt x="175" y="21"/>
                  </a:lnTo>
                  <a:lnTo>
                    <a:pt x="173" y="18"/>
                  </a:lnTo>
                  <a:lnTo>
                    <a:pt x="169" y="16"/>
                  </a:lnTo>
                  <a:lnTo>
                    <a:pt x="167" y="13"/>
                  </a:lnTo>
                  <a:lnTo>
                    <a:pt x="165" y="11"/>
                  </a:lnTo>
                  <a:lnTo>
                    <a:pt x="165" y="7"/>
                  </a:lnTo>
                  <a:lnTo>
                    <a:pt x="164" y="5"/>
                  </a:lnTo>
                  <a:lnTo>
                    <a:pt x="165" y="3"/>
                  </a:lnTo>
                  <a:lnTo>
                    <a:pt x="166" y="2"/>
                  </a:lnTo>
                  <a:lnTo>
                    <a:pt x="168" y="0"/>
                  </a:lnTo>
                  <a:lnTo>
                    <a:pt x="168" y="2"/>
                  </a:lnTo>
                  <a:lnTo>
                    <a:pt x="169" y="3"/>
                  </a:lnTo>
                  <a:lnTo>
                    <a:pt x="169" y="5"/>
                  </a:lnTo>
                  <a:lnTo>
                    <a:pt x="170" y="5"/>
                  </a:lnTo>
                  <a:lnTo>
                    <a:pt x="169" y="7"/>
                  </a:lnTo>
                  <a:lnTo>
                    <a:pt x="169" y="9"/>
                  </a:lnTo>
                  <a:lnTo>
                    <a:pt x="167" y="10"/>
                  </a:lnTo>
                  <a:lnTo>
                    <a:pt x="167" y="11"/>
                  </a:lnTo>
                  <a:lnTo>
                    <a:pt x="166" y="13"/>
                  </a:lnTo>
                  <a:lnTo>
                    <a:pt x="164" y="15"/>
                  </a:lnTo>
                  <a:lnTo>
                    <a:pt x="162" y="17"/>
                  </a:lnTo>
                  <a:lnTo>
                    <a:pt x="162" y="18"/>
                  </a:lnTo>
                  <a:lnTo>
                    <a:pt x="160" y="20"/>
                  </a:lnTo>
                  <a:lnTo>
                    <a:pt x="159" y="20"/>
                  </a:lnTo>
                  <a:lnTo>
                    <a:pt x="158" y="20"/>
                  </a:lnTo>
                  <a:lnTo>
                    <a:pt x="158" y="20"/>
                  </a:lnTo>
                  <a:lnTo>
                    <a:pt x="158" y="22"/>
                  </a:lnTo>
                  <a:lnTo>
                    <a:pt x="158" y="23"/>
                  </a:lnTo>
                  <a:lnTo>
                    <a:pt x="158" y="25"/>
                  </a:lnTo>
                  <a:lnTo>
                    <a:pt x="159" y="25"/>
                  </a:lnTo>
                  <a:lnTo>
                    <a:pt x="159" y="27"/>
                  </a:lnTo>
                  <a:lnTo>
                    <a:pt x="160" y="29"/>
                  </a:lnTo>
                  <a:lnTo>
                    <a:pt x="160" y="30"/>
                  </a:lnTo>
                  <a:lnTo>
                    <a:pt x="162" y="31"/>
                  </a:lnTo>
                  <a:lnTo>
                    <a:pt x="162" y="33"/>
                  </a:lnTo>
                  <a:lnTo>
                    <a:pt x="162" y="35"/>
                  </a:lnTo>
                  <a:lnTo>
                    <a:pt x="162" y="37"/>
                  </a:lnTo>
                  <a:lnTo>
                    <a:pt x="163" y="39"/>
                  </a:lnTo>
                  <a:lnTo>
                    <a:pt x="163" y="40"/>
                  </a:lnTo>
                  <a:lnTo>
                    <a:pt x="163" y="41"/>
                  </a:lnTo>
                  <a:lnTo>
                    <a:pt x="162" y="41"/>
                  </a:lnTo>
                  <a:lnTo>
                    <a:pt x="162" y="41"/>
                  </a:lnTo>
                  <a:lnTo>
                    <a:pt x="159" y="42"/>
                  </a:lnTo>
                  <a:lnTo>
                    <a:pt x="156" y="42"/>
                  </a:lnTo>
                  <a:lnTo>
                    <a:pt x="153" y="42"/>
                  </a:lnTo>
                  <a:lnTo>
                    <a:pt x="149" y="42"/>
                  </a:lnTo>
                  <a:lnTo>
                    <a:pt x="143" y="42"/>
                  </a:lnTo>
                  <a:lnTo>
                    <a:pt x="139" y="41"/>
                  </a:lnTo>
                  <a:lnTo>
                    <a:pt x="133" y="41"/>
                  </a:lnTo>
                  <a:lnTo>
                    <a:pt x="129" y="39"/>
                  </a:lnTo>
                  <a:lnTo>
                    <a:pt x="124" y="39"/>
                  </a:lnTo>
                  <a:lnTo>
                    <a:pt x="119" y="38"/>
                  </a:lnTo>
                  <a:lnTo>
                    <a:pt x="114" y="38"/>
                  </a:lnTo>
                  <a:lnTo>
                    <a:pt x="110" y="36"/>
                  </a:lnTo>
                  <a:lnTo>
                    <a:pt x="107" y="36"/>
                  </a:lnTo>
                  <a:lnTo>
                    <a:pt x="103" y="35"/>
                  </a:lnTo>
                  <a:lnTo>
                    <a:pt x="101" y="35"/>
                  </a:lnTo>
                  <a:lnTo>
                    <a:pt x="101" y="34"/>
                  </a:lnTo>
                  <a:lnTo>
                    <a:pt x="99" y="35"/>
                  </a:lnTo>
                  <a:lnTo>
                    <a:pt x="97" y="35"/>
                  </a:lnTo>
                  <a:lnTo>
                    <a:pt x="93" y="35"/>
                  </a:lnTo>
                  <a:lnTo>
                    <a:pt x="89" y="35"/>
                  </a:lnTo>
                  <a:lnTo>
                    <a:pt x="83" y="35"/>
                  </a:lnTo>
                  <a:lnTo>
                    <a:pt x="78" y="35"/>
                  </a:lnTo>
                  <a:lnTo>
                    <a:pt x="71" y="35"/>
                  </a:lnTo>
                  <a:lnTo>
                    <a:pt x="65" y="35"/>
                  </a:lnTo>
                  <a:lnTo>
                    <a:pt x="58" y="35"/>
                  </a:lnTo>
                  <a:lnTo>
                    <a:pt x="52" y="35"/>
                  </a:lnTo>
                  <a:lnTo>
                    <a:pt x="47" y="35"/>
                  </a:lnTo>
                  <a:lnTo>
                    <a:pt x="41" y="35"/>
                  </a:lnTo>
                  <a:lnTo>
                    <a:pt x="37" y="35"/>
                  </a:lnTo>
                  <a:lnTo>
                    <a:pt x="34" y="35"/>
                  </a:lnTo>
                  <a:lnTo>
                    <a:pt x="32" y="35"/>
                  </a:lnTo>
                  <a:lnTo>
                    <a:pt x="33" y="35"/>
                  </a:lnTo>
                  <a:lnTo>
                    <a:pt x="33" y="36"/>
                  </a:lnTo>
                  <a:lnTo>
                    <a:pt x="37" y="36"/>
                  </a:lnTo>
                  <a:lnTo>
                    <a:pt x="41" y="37"/>
                  </a:lnTo>
                  <a:lnTo>
                    <a:pt x="49" y="37"/>
                  </a:lnTo>
                  <a:lnTo>
                    <a:pt x="57" y="39"/>
                  </a:lnTo>
                  <a:lnTo>
                    <a:pt x="65" y="39"/>
                  </a:lnTo>
                  <a:lnTo>
                    <a:pt x="75" y="39"/>
                  </a:lnTo>
                  <a:lnTo>
                    <a:pt x="85" y="39"/>
                  </a:lnTo>
                  <a:lnTo>
                    <a:pt x="95" y="41"/>
                  </a:lnTo>
                  <a:lnTo>
                    <a:pt x="105" y="41"/>
                  </a:lnTo>
                  <a:lnTo>
                    <a:pt x="113" y="42"/>
                  </a:lnTo>
                  <a:lnTo>
                    <a:pt x="123" y="42"/>
                  </a:lnTo>
                  <a:lnTo>
                    <a:pt x="129" y="44"/>
                  </a:lnTo>
                  <a:lnTo>
                    <a:pt x="135" y="44"/>
                  </a:lnTo>
                  <a:lnTo>
                    <a:pt x="139" y="44"/>
                  </a:lnTo>
                  <a:lnTo>
                    <a:pt x="142" y="44"/>
                  </a:lnTo>
                  <a:lnTo>
                    <a:pt x="143" y="47"/>
                  </a:lnTo>
                  <a:lnTo>
                    <a:pt x="145" y="48"/>
                  </a:lnTo>
                  <a:lnTo>
                    <a:pt x="145" y="51"/>
                  </a:lnTo>
                  <a:lnTo>
                    <a:pt x="145" y="53"/>
                  </a:lnTo>
                  <a:lnTo>
                    <a:pt x="143" y="57"/>
                  </a:lnTo>
                  <a:lnTo>
                    <a:pt x="143" y="59"/>
                  </a:lnTo>
                  <a:lnTo>
                    <a:pt x="141" y="63"/>
                  </a:lnTo>
                  <a:lnTo>
                    <a:pt x="141" y="65"/>
                  </a:lnTo>
                  <a:lnTo>
                    <a:pt x="139" y="68"/>
                  </a:lnTo>
                  <a:lnTo>
                    <a:pt x="138" y="71"/>
                  </a:lnTo>
                  <a:lnTo>
                    <a:pt x="136" y="74"/>
                  </a:lnTo>
                  <a:lnTo>
                    <a:pt x="136" y="76"/>
                  </a:lnTo>
                  <a:lnTo>
                    <a:pt x="134" y="78"/>
                  </a:lnTo>
                  <a:lnTo>
                    <a:pt x="134" y="79"/>
                  </a:lnTo>
                  <a:lnTo>
                    <a:pt x="134" y="80"/>
                  </a:lnTo>
                  <a:lnTo>
                    <a:pt x="135" y="80"/>
                  </a:lnTo>
                  <a:lnTo>
                    <a:pt x="135" y="80"/>
                  </a:lnTo>
                  <a:lnTo>
                    <a:pt x="134" y="80"/>
                  </a:lnTo>
                  <a:lnTo>
                    <a:pt x="131" y="80"/>
                  </a:lnTo>
                  <a:lnTo>
                    <a:pt x="128" y="80"/>
                  </a:lnTo>
                  <a:lnTo>
                    <a:pt x="123" y="80"/>
                  </a:lnTo>
                  <a:lnTo>
                    <a:pt x="118" y="80"/>
                  </a:lnTo>
                  <a:lnTo>
                    <a:pt x="112" y="80"/>
                  </a:lnTo>
                  <a:lnTo>
                    <a:pt x="107" y="78"/>
                  </a:lnTo>
                  <a:lnTo>
                    <a:pt x="99" y="78"/>
                  </a:lnTo>
                  <a:lnTo>
                    <a:pt x="92" y="78"/>
                  </a:lnTo>
                  <a:lnTo>
                    <a:pt x="85" y="78"/>
                  </a:lnTo>
                  <a:lnTo>
                    <a:pt x="78" y="77"/>
                  </a:lnTo>
                  <a:lnTo>
                    <a:pt x="71" y="77"/>
                  </a:lnTo>
                  <a:lnTo>
                    <a:pt x="65" y="77"/>
                  </a:lnTo>
                  <a:lnTo>
                    <a:pt x="59" y="77"/>
                  </a:lnTo>
                  <a:lnTo>
                    <a:pt x="55" y="75"/>
                  </a:lnTo>
                  <a:lnTo>
                    <a:pt x="49" y="75"/>
                  </a:lnTo>
                  <a:lnTo>
                    <a:pt x="45" y="75"/>
                  </a:lnTo>
                  <a:lnTo>
                    <a:pt x="39" y="75"/>
                  </a:lnTo>
                  <a:lnTo>
                    <a:pt x="35" y="73"/>
                  </a:lnTo>
                  <a:lnTo>
                    <a:pt x="29" y="73"/>
                  </a:lnTo>
                  <a:lnTo>
                    <a:pt x="24" y="71"/>
                  </a:lnTo>
                  <a:lnTo>
                    <a:pt x="19" y="71"/>
                  </a:lnTo>
                  <a:lnTo>
                    <a:pt x="15" y="69"/>
                  </a:lnTo>
                  <a:lnTo>
                    <a:pt x="10" y="69"/>
                  </a:lnTo>
                  <a:lnTo>
                    <a:pt x="6" y="67"/>
                  </a:lnTo>
                  <a:lnTo>
                    <a:pt x="3" y="66"/>
                  </a:lnTo>
                  <a:lnTo>
                    <a:pt x="1" y="64"/>
                  </a:lnTo>
                  <a:lnTo>
                    <a:pt x="0" y="64"/>
                  </a:lnTo>
                  <a:lnTo>
                    <a:pt x="0" y="62"/>
                  </a:lnTo>
                  <a:lnTo>
                    <a:pt x="1" y="62"/>
                  </a:lnTo>
                  <a:lnTo>
                    <a:pt x="5" y="60"/>
                  </a:lnTo>
                  <a:lnTo>
                    <a:pt x="13" y="61"/>
                  </a:lnTo>
                  <a:lnTo>
                    <a:pt x="31" y="61"/>
                  </a:lnTo>
                  <a:lnTo>
                    <a:pt x="56" y="63"/>
                  </a:lnTo>
                  <a:lnTo>
                    <a:pt x="86" y="64"/>
                  </a:lnTo>
                  <a:lnTo>
                    <a:pt x="118" y="67"/>
                  </a:lnTo>
                  <a:lnTo>
                    <a:pt x="153" y="68"/>
                  </a:lnTo>
                  <a:lnTo>
                    <a:pt x="188" y="70"/>
                  </a:lnTo>
                  <a:lnTo>
                    <a:pt x="223" y="72"/>
                  </a:lnTo>
                  <a:lnTo>
                    <a:pt x="253" y="74"/>
                  </a:lnTo>
                  <a:lnTo>
                    <a:pt x="281" y="76"/>
                  </a:lnTo>
                  <a:lnTo>
                    <a:pt x="301" y="77"/>
                  </a:lnTo>
                  <a:lnTo>
                    <a:pt x="316" y="76"/>
                  </a:lnTo>
                  <a:lnTo>
                    <a:pt x="321" y="76"/>
                  </a:lnTo>
                  <a:lnTo>
                    <a:pt x="317" y="73"/>
                  </a:lnTo>
                  <a:lnTo>
                    <a:pt x="300" y="70"/>
                  </a:lnTo>
                  <a:lnTo>
                    <a:pt x="271" y="65"/>
                  </a:lnTo>
                  <a:lnTo>
                    <a:pt x="271" y="65"/>
                  </a:lnTo>
                </a:path>
              </a:pathLst>
            </a:custGeom>
            <a:solidFill>
              <a:srgbClr val="000000"/>
            </a:solidFill>
            <a:ln w="9525">
              <a:noFill/>
              <a:round/>
              <a:headEnd type="none" w="med" len="med"/>
              <a:tailEnd type="none" w="med" len="med"/>
            </a:ln>
            <a:effectLst/>
          </p:spPr>
          <p:txBody>
            <a:bodyPr/>
            <a:lstStyle/>
            <a:p>
              <a:endParaRPr lang="en-US" dirty="0"/>
            </a:p>
          </p:txBody>
        </p:sp>
        <p:grpSp>
          <p:nvGrpSpPr>
            <p:cNvPr id="2094" name="Group 46"/>
            <p:cNvGrpSpPr>
              <a:grpSpLocks/>
            </p:cNvGrpSpPr>
            <p:nvPr/>
          </p:nvGrpSpPr>
          <p:grpSpPr bwMode="auto">
            <a:xfrm>
              <a:off x="4223" y="4072"/>
              <a:ext cx="151" cy="114"/>
              <a:chOff x="4223" y="4072"/>
              <a:chExt cx="151" cy="114"/>
            </a:xfrm>
          </p:grpSpPr>
          <p:sp>
            <p:nvSpPr>
              <p:cNvPr id="2089" name="Freeform 41"/>
              <p:cNvSpPr>
                <a:spLocks/>
              </p:cNvSpPr>
              <p:nvPr/>
            </p:nvSpPr>
            <p:spPr bwMode="auto">
              <a:xfrm>
                <a:off x="4223" y="4072"/>
                <a:ext cx="151" cy="98"/>
              </a:xfrm>
              <a:custGeom>
                <a:avLst/>
                <a:gdLst/>
                <a:ahLst/>
                <a:cxnLst>
                  <a:cxn ang="0">
                    <a:pos x="71" y="97"/>
                  </a:cxn>
                  <a:cxn ang="0">
                    <a:pos x="80" y="97"/>
                  </a:cxn>
                  <a:cxn ang="0">
                    <a:pos x="91" y="97"/>
                  </a:cxn>
                  <a:cxn ang="0">
                    <a:pos x="96" y="97"/>
                  </a:cxn>
                  <a:cxn ang="0">
                    <a:pos x="101" y="97"/>
                  </a:cxn>
                  <a:cxn ang="0">
                    <a:pos x="108" y="96"/>
                  </a:cxn>
                  <a:cxn ang="0">
                    <a:pos x="114" y="94"/>
                  </a:cxn>
                  <a:cxn ang="0">
                    <a:pos x="123" y="92"/>
                  </a:cxn>
                  <a:cxn ang="0">
                    <a:pos x="126" y="88"/>
                  </a:cxn>
                  <a:cxn ang="0">
                    <a:pos x="129" y="85"/>
                  </a:cxn>
                  <a:cxn ang="0">
                    <a:pos x="133" y="85"/>
                  </a:cxn>
                  <a:cxn ang="0">
                    <a:pos x="139" y="84"/>
                  </a:cxn>
                  <a:cxn ang="0">
                    <a:pos x="147" y="82"/>
                  </a:cxn>
                  <a:cxn ang="0">
                    <a:pos x="147" y="74"/>
                  </a:cxn>
                  <a:cxn ang="0">
                    <a:pos x="148" y="68"/>
                  </a:cxn>
                  <a:cxn ang="0">
                    <a:pos x="149" y="68"/>
                  </a:cxn>
                  <a:cxn ang="0">
                    <a:pos x="150" y="62"/>
                  </a:cxn>
                  <a:cxn ang="0">
                    <a:pos x="148" y="59"/>
                  </a:cxn>
                  <a:cxn ang="0">
                    <a:pos x="143" y="52"/>
                  </a:cxn>
                  <a:cxn ang="0">
                    <a:pos x="134" y="45"/>
                  </a:cxn>
                  <a:cxn ang="0">
                    <a:pos x="127" y="37"/>
                  </a:cxn>
                  <a:cxn ang="0">
                    <a:pos x="127" y="34"/>
                  </a:cxn>
                  <a:cxn ang="0">
                    <a:pos x="123" y="29"/>
                  </a:cxn>
                  <a:cxn ang="0">
                    <a:pos x="121" y="27"/>
                  </a:cxn>
                  <a:cxn ang="0">
                    <a:pos x="115" y="22"/>
                  </a:cxn>
                  <a:cxn ang="0">
                    <a:pos x="114" y="20"/>
                  </a:cxn>
                  <a:cxn ang="0">
                    <a:pos x="113" y="17"/>
                  </a:cxn>
                  <a:cxn ang="0">
                    <a:pos x="103" y="12"/>
                  </a:cxn>
                  <a:cxn ang="0">
                    <a:pos x="90" y="4"/>
                  </a:cxn>
                  <a:cxn ang="0">
                    <a:pos x="79" y="3"/>
                  </a:cxn>
                  <a:cxn ang="0">
                    <a:pos x="72" y="2"/>
                  </a:cxn>
                  <a:cxn ang="0">
                    <a:pos x="68" y="0"/>
                  </a:cxn>
                  <a:cxn ang="0">
                    <a:pos x="58" y="2"/>
                  </a:cxn>
                  <a:cxn ang="0">
                    <a:pos x="50" y="4"/>
                  </a:cxn>
                  <a:cxn ang="0">
                    <a:pos x="41" y="14"/>
                  </a:cxn>
                  <a:cxn ang="0">
                    <a:pos x="36" y="16"/>
                  </a:cxn>
                  <a:cxn ang="0">
                    <a:pos x="31" y="17"/>
                  </a:cxn>
                  <a:cxn ang="0">
                    <a:pos x="27" y="25"/>
                  </a:cxn>
                  <a:cxn ang="0">
                    <a:pos x="22" y="31"/>
                  </a:cxn>
                  <a:cxn ang="0">
                    <a:pos x="22" y="34"/>
                  </a:cxn>
                  <a:cxn ang="0">
                    <a:pos x="15" y="37"/>
                  </a:cxn>
                  <a:cxn ang="0">
                    <a:pos x="14" y="38"/>
                  </a:cxn>
                  <a:cxn ang="0">
                    <a:pos x="12" y="44"/>
                  </a:cxn>
                  <a:cxn ang="0">
                    <a:pos x="9" y="47"/>
                  </a:cxn>
                  <a:cxn ang="0">
                    <a:pos x="7" y="51"/>
                  </a:cxn>
                  <a:cxn ang="0">
                    <a:pos x="7" y="60"/>
                  </a:cxn>
                  <a:cxn ang="0">
                    <a:pos x="4" y="66"/>
                  </a:cxn>
                  <a:cxn ang="0">
                    <a:pos x="0" y="68"/>
                  </a:cxn>
                  <a:cxn ang="0">
                    <a:pos x="2" y="74"/>
                  </a:cxn>
                  <a:cxn ang="0">
                    <a:pos x="7" y="77"/>
                  </a:cxn>
                  <a:cxn ang="0">
                    <a:pos x="9" y="78"/>
                  </a:cxn>
                  <a:cxn ang="0">
                    <a:pos x="12" y="83"/>
                  </a:cxn>
                  <a:cxn ang="0">
                    <a:pos x="12" y="87"/>
                  </a:cxn>
                  <a:cxn ang="0">
                    <a:pos x="20" y="90"/>
                  </a:cxn>
                  <a:cxn ang="0">
                    <a:pos x="26" y="93"/>
                  </a:cxn>
                  <a:cxn ang="0">
                    <a:pos x="39" y="94"/>
                  </a:cxn>
                  <a:cxn ang="0">
                    <a:pos x="46" y="96"/>
                  </a:cxn>
                  <a:cxn ang="0">
                    <a:pos x="52" y="96"/>
                  </a:cxn>
                  <a:cxn ang="0">
                    <a:pos x="57" y="96"/>
                  </a:cxn>
                </a:cxnLst>
                <a:rect l="0" t="0" r="r" b="b"/>
                <a:pathLst>
                  <a:path w="151" h="98">
                    <a:moveTo>
                      <a:pt x="63" y="96"/>
                    </a:moveTo>
                    <a:lnTo>
                      <a:pt x="63" y="96"/>
                    </a:lnTo>
                    <a:lnTo>
                      <a:pt x="64" y="96"/>
                    </a:lnTo>
                    <a:lnTo>
                      <a:pt x="64" y="96"/>
                    </a:lnTo>
                    <a:lnTo>
                      <a:pt x="66" y="96"/>
                    </a:lnTo>
                    <a:lnTo>
                      <a:pt x="66" y="96"/>
                    </a:lnTo>
                    <a:lnTo>
                      <a:pt x="68" y="96"/>
                    </a:lnTo>
                    <a:lnTo>
                      <a:pt x="69" y="96"/>
                    </a:lnTo>
                    <a:lnTo>
                      <a:pt x="71" y="96"/>
                    </a:lnTo>
                    <a:lnTo>
                      <a:pt x="71" y="97"/>
                    </a:lnTo>
                    <a:lnTo>
                      <a:pt x="73" y="97"/>
                    </a:lnTo>
                    <a:lnTo>
                      <a:pt x="73" y="97"/>
                    </a:lnTo>
                    <a:lnTo>
                      <a:pt x="75" y="97"/>
                    </a:lnTo>
                    <a:lnTo>
                      <a:pt x="75" y="97"/>
                    </a:lnTo>
                    <a:lnTo>
                      <a:pt x="76" y="97"/>
                    </a:lnTo>
                    <a:lnTo>
                      <a:pt x="76" y="97"/>
                    </a:lnTo>
                    <a:lnTo>
                      <a:pt x="78" y="97"/>
                    </a:lnTo>
                    <a:lnTo>
                      <a:pt x="78" y="97"/>
                    </a:lnTo>
                    <a:lnTo>
                      <a:pt x="80" y="97"/>
                    </a:lnTo>
                    <a:lnTo>
                      <a:pt x="80" y="97"/>
                    </a:lnTo>
                    <a:lnTo>
                      <a:pt x="82" y="97"/>
                    </a:lnTo>
                    <a:lnTo>
                      <a:pt x="82" y="97"/>
                    </a:lnTo>
                    <a:lnTo>
                      <a:pt x="83" y="97"/>
                    </a:lnTo>
                    <a:lnTo>
                      <a:pt x="85" y="97"/>
                    </a:lnTo>
                    <a:lnTo>
                      <a:pt x="87" y="97"/>
                    </a:lnTo>
                    <a:lnTo>
                      <a:pt x="87" y="97"/>
                    </a:lnTo>
                    <a:lnTo>
                      <a:pt x="89" y="97"/>
                    </a:lnTo>
                    <a:lnTo>
                      <a:pt x="89" y="97"/>
                    </a:lnTo>
                    <a:lnTo>
                      <a:pt x="91" y="97"/>
                    </a:lnTo>
                    <a:lnTo>
                      <a:pt x="91" y="97"/>
                    </a:lnTo>
                    <a:lnTo>
                      <a:pt x="92" y="97"/>
                    </a:lnTo>
                    <a:lnTo>
                      <a:pt x="92" y="97"/>
                    </a:lnTo>
                    <a:lnTo>
                      <a:pt x="93" y="96"/>
                    </a:lnTo>
                    <a:lnTo>
                      <a:pt x="93" y="97"/>
                    </a:lnTo>
                    <a:lnTo>
                      <a:pt x="93" y="97"/>
                    </a:lnTo>
                    <a:lnTo>
                      <a:pt x="93" y="97"/>
                    </a:lnTo>
                    <a:lnTo>
                      <a:pt x="95" y="97"/>
                    </a:lnTo>
                    <a:lnTo>
                      <a:pt x="95" y="97"/>
                    </a:lnTo>
                    <a:lnTo>
                      <a:pt x="96" y="97"/>
                    </a:lnTo>
                    <a:lnTo>
                      <a:pt x="96" y="97"/>
                    </a:lnTo>
                    <a:lnTo>
                      <a:pt x="98" y="97"/>
                    </a:lnTo>
                    <a:lnTo>
                      <a:pt x="98" y="97"/>
                    </a:lnTo>
                    <a:lnTo>
                      <a:pt x="98" y="97"/>
                    </a:lnTo>
                    <a:lnTo>
                      <a:pt x="98" y="97"/>
                    </a:lnTo>
                    <a:lnTo>
                      <a:pt x="99" y="97"/>
                    </a:lnTo>
                    <a:lnTo>
                      <a:pt x="99" y="97"/>
                    </a:lnTo>
                    <a:lnTo>
                      <a:pt x="99" y="97"/>
                    </a:lnTo>
                    <a:lnTo>
                      <a:pt x="99" y="97"/>
                    </a:lnTo>
                    <a:lnTo>
                      <a:pt x="101" y="97"/>
                    </a:lnTo>
                    <a:lnTo>
                      <a:pt x="101" y="97"/>
                    </a:lnTo>
                    <a:lnTo>
                      <a:pt x="101" y="97"/>
                    </a:lnTo>
                    <a:lnTo>
                      <a:pt x="101" y="97"/>
                    </a:lnTo>
                    <a:lnTo>
                      <a:pt x="103" y="97"/>
                    </a:lnTo>
                    <a:lnTo>
                      <a:pt x="103" y="97"/>
                    </a:lnTo>
                    <a:lnTo>
                      <a:pt x="105" y="97"/>
                    </a:lnTo>
                    <a:lnTo>
                      <a:pt x="105" y="97"/>
                    </a:lnTo>
                    <a:lnTo>
                      <a:pt x="106" y="96"/>
                    </a:lnTo>
                    <a:lnTo>
                      <a:pt x="106" y="96"/>
                    </a:lnTo>
                    <a:lnTo>
                      <a:pt x="108" y="96"/>
                    </a:lnTo>
                    <a:lnTo>
                      <a:pt x="108" y="96"/>
                    </a:lnTo>
                    <a:lnTo>
                      <a:pt x="110" y="96"/>
                    </a:lnTo>
                    <a:lnTo>
                      <a:pt x="110" y="96"/>
                    </a:lnTo>
                    <a:lnTo>
                      <a:pt x="111" y="96"/>
                    </a:lnTo>
                    <a:lnTo>
                      <a:pt x="111" y="96"/>
                    </a:lnTo>
                    <a:lnTo>
                      <a:pt x="113" y="94"/>
                    </a:lnTo>
                    <a:lnTo>
                      <a:pt x="113" y="94"/>
                    </a:lnTo>
                    <a:lnTo>
                      <a:pt x="113" y="94"/>
                    </a:lnTo>
                    <a:lnTo>
                      <a:pt x="113" y="94"/>
                    </a:lnTo>
                    <a:lnTo>
                      <a:pt x="114" y="94"/>
                    </a:lnTo>
                    <a:lnTo>
                      <a:pt x="114" y="94"/>
                    </a:lnTo>
                    <a:lnTo>
                      <a:pt x="116" y="94"/>
                    </a:lnTo>
                    <a:lnTo>
                      <a:pt x="116" y="94"/>
                    </a:lnTo>
                    <a:lnTo>
                      <a:pt x="118" y="93"/>
                    </a:lnTo>
                    <a:lnTo>
                      <a:pt x="118" y="93"/>
                    </a:lnTo>
                    <a:lnTo>
                      <a:pt x="120" y="93"/>
                    </a:lnTo>
                    <a:lnTo>
                      <a:pt x="120" y="93"/>
                    </a:lnTo>
                    <a:lnTo>
                      <a:pt x="122" y="92"/>
                    </a:lnTo>
                    <a:lnTo>
                      <a:pt x="122" y="92"/>
                    </a:lnTo>
                    <a:lnTo>
                      <a:pt x="123" y="92"/>
                    </a:lnTo>
                    <a:lnTo>
                      <a:pt x="123" y="92"/>
                    </a:lnTo>
                    <a:lnTo>
                      <a:pt x="125" y="90"/>
                    </a:lnTo>
                    <a:lnTo>
                      <a:pt x="125" y="90"/>
                    </a:lnTo>
                    <a:lnTo>
                      <a:pt x="125" y="90"/>
                    </a:lnTo>
                    <a:lnTo>
                      <a:pt x="125" y="90"/>
                    </a:lnTo>
                    <a:lnTo>
                      <a:pt x="125" y="90"/>
                    </a:lnTo>
                    <a:lnTo>
                      <a:pt x="125" y="90"/>
                    </a:lnTo>
                    <a:lnTo>
                      <a:pt x="125" y="90"/>
                    </a:lnTo>
                    <a:lnTo>
                      <a:pt x="125" y="90"/>
                    </a:lnTo>
                    <a:lnTo>
                      <a:pt x="126" y="88"/>
                    </a:lnTo>
                    <a:lnTo>
                      <a:pt x="126" y="88"/>
                    </a:lnTo>
                    <a:lnTo>
                      <a:pt x="126" y="88"/>
                    </a:lnTo>
                    <a:lnTo>
                      <a:pt x="126" y="88"/>
                    </a:lnTo>
                    <a:lnTo>
                      <a:pt x="128" y="86"/>
                    </a:lnTo>
                    <a:lnTo>
                      <a:pt x="128" y="86"/>
                    </a:lnTo>
                    <a:lnTo>
                      <a:pt x="128" y="86"/>
                    </a:lnTo>
                    <a:lnTo>
                      <a:pt x="128" y="86"/>
                    </a:lnTo>
                    <a:lnTo>
                      <a:pt x="129" y="85"/>
                    </a:lnTo>
                    <a:lnTo>
                      <a:pt x="129" y="85"/>
                    </a:lnTo>
                    <a:lnTo>
                      <a:pt x="129" y="85"/>
                    </a:lnTo>
                    <a:lnTo>
                      <a:pt x="129" y="85"/>
                    </a:lnTo>
                    <a:lnTo>
                      <a:pt x="130" y="85"/>
                    </a:lnTo>
                    <a:lnTo>
                      <a:pt x="130" y="85"/>
                    </a:lnTo>
                    <a:lnTo>
                      <a:pt x="130" y="85"/>
                    </a:lnTo>
                    <a:lnTo>
                      <a:pt x="130" y="85"/>
                    </a:lnTo>
                    <a:lnTo>
                      <a:pt x="132" y="85"/>
                    </a:lnTo>
                    <a:lnTo>
                      <a:pt x="132" y="85"/>
                    </a:lnTo>
                    <a:lnTo>
                      <a:pt x="132" y="85"/>
                    </a:lnTo>
                    <a:lnTo>
                      <a:pt x="132" y="85"/>
                    </a:lnTo>
                    <a:lnTo>
                      <a:pt x="133" y="85"/>
                    </a:lnTo>
                    <a:lnTo>
                      <a:pt x="133" y="85"/>
                    </a:lnTo>
                    <a:lnTo>
                      <a:pt x="133" y="85"/>
                    </a:lnTo>
                    <a:lnTo>
                      <a:pt x="133" y="85"/>
                    </a:lnTo>
                    <a:lnTo>
                      <a:pt x="134" y="85"/>
                    </a:lnTo>
                    <a:lnTo>
                      <a:pt x="134" y="85"/>
                    </a:lnTo>
                    <a:lnTo>
                      <a:pt x="135" y="85"/>
                    </a:lnTo>
                    <a:lnTo>
                      <a:pt x="135" y="85"/>
                    </a:lnTo>
                    <a:lnTo>
                      <a:pt x="137" y="84"/>
                    </a:lnTo>
                    <a:lnTo>
                      <a:pt x="137" y="84"/>
                    </a:lnTo>
                    <a:lnTo>
                      <a:pt x="139" y="84"/>
                    </a:lnTo>
                    <a:lnTo>
                      <a:pt x="139" y="84"/>
                    </a:lnTo>
                    <a:lnTo>
                      <a:pt x="141" y="84"/>
                    </a:lnTo>
                    <a:lnTo>
                      <a:pt x="141" y="84"/>
                    </a:lnTo>
                    <a:lnTo>
                      <a:pt x="142" y="84"/>
                    </a:lnTo>
                    <a:lnTo>
                      <a:pt x="142" y="84"/>
                    </a:lnTo>
                    <a:lnTo>
                      <a:pt x="144" y="84"/>
                    </a:lnTo>
                    <a:lnTo>
                      <a:pt x="144" y="84"/>
                    </a:lnTo>
                    <a:lnTo>
                      <a:pt x="145" y="84"/>
                    </a:lnTo>
                    <a:lnTo>
                      <a:pt x="145" y="84"/>
                    </a:lnTo>
                    <a:lnTo>
                      <a:pt x="147" y="82"/>
                    </a:lnTo>
                    <a:lnTo>
                      <a:pt x="147" y="82"/>
                    </a:lnTo>
                    <a:lnTo>
                      <a:pt x="147" y="82"/>
                    </a:lnTo>
                    <a:lnTo>
                      <a:pt x="147" y="82"/>
                    </a:lnTo>
                    <a:lnTo>
                      <a:pt x="147" y="80"/>
                    </a:lnTo>
                    <a:lnTo>
                      <a:pt x="147" y="80"/>
                    </a:lnTo>
                    <a:lnTo>
                      <a:pt x="147" y="78"/>
                    </a:lnTo>
                    <a:lnTo>
                      <a:pt x="147" y="78"/>
                    </a:lnTo>
                    <a:lnTo>
                      <a:pt x="147" y="76"/>
                    </a:lnTo>
                    <a:lnTo>
                      <a:pt x="147" y="76"/>
                    </a:lnTo>
                    <a:lnTo>
                      <a:pt x="147" y="74"/>
                    </a:lnTo>
                    <a:lnTo>
                      <a:pt x="147" y="74"/>
                    </a:lnTo>
                    <a:lnTo>
                      <a:pt x="147" y="72"/>
                    </a:lnTo>
                    <a:lnTo>
                      <a:pt x="147" y="72"/>
                    </a:lnTo>
                    <a:lnTo>
                      <a:pt x="147" y="70"/>
                    </a:lnTo>
                    <a:lnTo>
                      <a:pt x="147" y="70"/>
                    </a:lnTo>
                    <a:lnTo>
                      <a:pt x="148" y="68"/>
                    </a:lnTo>
                    <a:lnTo>
                      <a:pt x="148" y="68"/>
                    </a:lnTo>
                    <a:lnTo>
                      <a:pt x="148" y="68"/>
                    </a:lnTo>
                    <a:lnTo>
                      <a:pt x="148" y="68"/>
                    </a:lnTo>
                    <a:lnTo>
                      <a:pt x="148" y="68"/>
                    </a:lnTo>
                    <a:lnTo>
                      <a:pt x="148" y="68"/>
                    </a:lnTo>
                    <a:lnTo>
                      <a:pt x="148" y="68"/>
                    </a:lnTo>
                    <a:lnTo>
                      <a:pt x="148" y="68"/>
                    </a:lnTo>
                    <a:lnTo>
                      <a:pt x="149" y="68"/>
                    </a:lnTo>
                    <a:lnTo>
                      <a:pt x="149" y="68"/>
                    </a:lnTo>
                    <a:lnTo>
                      <a:pt x="149" y="68"/>
                    </a:lnTo>
                    <a:lnTo>
                      <a:pt x="149" y="68"/>
                    </a:lnTo>
                    <a:lnTo>
                      <a:pt x="149" y="68"/>
                    </a:lnTo>
                    <a:lnTo>
                      <a:pt x="149" y="68"/>
                    </a:lnTo>
                    <a:lnTo>
                      <a:pt x="149" y="68"/>
                    </a:lnTo>
                    <a:lnTo>
                      <a:pt x="149" y="68"/>
                    </a:lnTo>
                    <a:lnTo>
                      <a:pt x="150" y="67"/>
                    </a:lnTo>
                    <a:lnTo>
                      <a:pt x="150" y="67"/>
                    </a:lnTo>
                    <a:lnTo>
                      <a:pt x="150" y="67"/>
                    </a:lnTo>
                    <a:lnTo>
                      <a:pt x="150" y="67"/>
                    </a:lnTo>
                    <a:lnTo>
                      <a:pt x="150" y="65"/>
                    </a:lnTo>
                    <a:lnTo>
                      <a:pt x="150" y="65"/>
                    </a:lnTo>
                    <a:lnTo>
                      <a:pt x="150" y="64"/>
                    </a:lnTo>
                    <a:lnTo>
                      <a:pt x="150" y="64"/>
                    </a:lnTo>
                    <a:lnTo>
                      <a:pt x="150" y="62"/>
                    </a:lnTo>
                    <a:lnTo>
                      <a:pt x="150" y="62"/>
                    </a:lnTo>
                    <a:lnTo>
                      <a:pt x="150" y="62"/>
                    </a:lnTo>
                    <a:lnTo>
                      <a:pt x="150" y="62"/>
                    </a:lnTo>
                    <a:lnTo>
                      <a:pt x="150" y="60"/>
                    </a:lnTo>
                    <a:lnTo>
                      <a:pt x="150" y="60"/>
                    </a:lnTo>
                    <a:lnTo>
                      <a:pt x="150" y="60"/>
                    </a:lnTo>
                    <a:lnTo>
                      <a:pt x="150" y="60"/>
                    </a:lnTo>
                    <a:lnTo>
                      <a:pt x="150" y="59"/>
                    </a:lnTo>
                    <a:lnTo>
                      <a:pt x="148" y="59"/>
                    </a:lnTo>
                    <a:lnTo>
                      <a:pt x="148" y="59"/>
                    </a:lnTo>
                    <a:lnTo>
                      <a:pt x="148" y="59"/>
                    </a:lnTo>
                    <a:lnTo>
                      <a:pt x="148" y="58"/>
                    </a:lnTo>
                    <a:lnTo>
                      <a:pt x="146" y="58"/>
                    </a:lnTo>
                    <a:lnTo>
                      <a:pt x="146" y="57"/>
                    </a:lnTo>
                    <a:lnTo>
                      <a:pt x="146" y="57"/>
                    </a:lnTo>
                    <a:lnTo>
                      <a:pt x="146" y="55"/>
                    </a:lnTo>
                    <a:lnTo>
                      <a:pt x="144" y="55"/>
                    </a:lnTo>
                    <a:lnTo>
                      <a:pt x="144" y="54"/>
                    </a:lnTo>
                    <a:lnTo>
                      <a:pt x="143" y="54"/>
                    </a:lnTo>
                    <a:lnTo>
                      <a:pt x="143" y="52"/>
                    </a:lnTo>
                    <a:lnTo>
                      <a:pt x="143" y="52"/>
                    </a:lnTo>
                    <a:lnTo>
                      <a:pt x="143" y="51"/>
                    </a:lnTo>
                    <a:lnTo>
                      <a:pt x="143" y="51"/>
                    </a:lnTo>
                    <a:lnTo>
                      <a:pt x="143" y="49"/>
                    </a:lnTo>
                    <a:lnTo>
                      <a:pt x="141" y="49"/>
                    </a:lnTo>
                    <a:lnTo>
                      <a:pt x="141" y="48"/>
                    </a:lnTo>
                    <a:lnTo>
                      <a:pt x="140" y="48"/>
                    </a:lnTo>
                    <a:lnTo>
                      <a:pt x="140" y="47"/>
                    </a:lnTo>
                    <a:lnTo>
                      <a:pt x="138" y="47"/>
                    </a:lnTo>
                    <a:lnTo>
                      <a:pt x="136" y="45"/>
                    </a:lnTo>
                    <a:lnTo>
                      <a:pt x="134" y="45"/>
                    </a:lnTo>
                    <a:lnTo>
                      <a:pt x="134" y="43"/>
                    </a:lnTo>
                    <a:lnTo>
                      <a:pt x="133" y="43"/>
                    </a:lnTo>
                    <a:lnTo>
                      <a:pt x="132" y="42"/>
                    </a:lnTo>
                    <a:lnTo>
                      <a:pt x="130" y="42"/>
                    </a:lnTo>
                    <a:lnTo>
                      <a:pt x="130" y="40"/>
                    </a:lnTo>
                    <a:lnTo>
                      <a:pt x="128" y="40"/>
                    </a:lnTo>
                    <a:lnTo>
                      <a:pt x="128" y="38"/>
                    </a:lnTo>
                    <a:lnTo>
                      <a:pt x="127" y="38"/>
                    </a:lnTo>
                    <a:lnTo>
                      <a:pt x="127" y="37"/>
                    </a:lnTo>
                    <a:lnTo>
                      <a:pt x="127" y="37"/>
                    </a:lnTo>
                    <a:lnTo>
                      <a:pt x="127" y="37"/>
                    </a:lnTo>
                    <a:lnTo>
                      <a:pt x="127" y="37"/>
                    </a:lnTo>
                    <a:lnTo>
                      <a:pt x="127" y="36"/>
                    </a:lnTo>
                    <a:lnTo>
                      <a:pt x="127" y="36"/>
                    </a:lnTo>
                    <a:lnTo>
                      <a:pt x="127" y="36"/>
                    </a:lnTo>
                    <a:lnTo>
                      <a:pt x="127" y="36"/>
                    </a:lnTo>
                    <a:lnTo>
                      <a:pt x="127" y="34"/>
                    </a:lnTo>
                    <a:lnTo>
                      <a:pt x="127" y="34"/>
                    </a:lnTo>
                    <a:lnTo>
                      <a:pt x="127" y="34"/>
                    </a:lnTo>
                    <a:lnTo>
                      <a:pt x="127" y="34"/>
                    </a:lnTo>
                    <a:lnTo>
                      <a:pt x="127" y="32"/>
                    </a:lnTo>
                    <a:lnTo>
                      <a:pt x="127" y="32"/>
                    </a:lnTo>
                    <a:lnTo>
                      <a:pt x="127" y="31"/>
                    </a:lnTo>
                    <a:lnTo>
                      <a:pt x="127" y="31"/>
                    </a:lnTo>
                    <a:lnTo>
                      <a:pt x="127" y="29"/>
                    </a:lnTo>
                    <a:lnTo>
                      <a:pt x="125" y="29"/>
                    </a:lnTo>
                    <a:lnTo>
                      <a:pt x="125" y="29"/>
                    </a:lnTo>
                    <a:lnTo>
                      <a:pt x="125" y="29"/>
                    </a:lnTo>
                    <a:lnTo>
                      <a:pt x="125" y="29"/>
                    </a:lnTo>
                    <a:lnTo>
                      <a:pt x="123" y="29"/>
                    </a:lnTo>
                    <a:lnTo>
                      <a:pt x="123" y="29"/>
                    </a:lnTo>
                    <a:lnTo>
                      <a:pt x="123" y="29"/>
                    </a:lnTo>
                    <a:lnTo>
                      <a:pt x="123" y="27"/>
                    </a:lnTo>
                    <a:lnTo>
                      <a:pt x="122" y="27"/>
                    </a:lnTo>
                    <a:lnTo>
                      <a:pt x="122" y="27"/>
                    </a:lnTo>
                    <a:lnTo>
                      <a:pt x="122" y="27"/>
                    </a:lnTo>
                    <a:lnTo>
                      <a:pt x="122" y="27"/>
                    </a:lnTo>
                    <a:lnTo>
                      <a:pt x="121" y="27"/>
                    </a:lnTo>
                    <a:lnTo>
                      <a:pt x="121" y="27"/>
                    </a:lnTo>
                    <a:lnTo>
                      <a:pt x="121" y="27"/>
                    </a:lnTo>
                    <a:lnTo>
                      <a:pt x="121" y="25"/>
                    </a:lnTo>
                    <a:lnTo>
                      <a:pt x="119" y="25"/>
                    </a:lnTo>
                    <a:lnTo>
                      <a:pt x="118" y="25"/>
                    </a:lnTo>
                    <a:lnTo>
                      <a:pt x="116" y="25"/>
                    </a:lnTo>
                    <a:lnTo>
                      <a:pt x="116" y="24"/>
                    </a:lnTo>
                    <a:lnTo>
                      <a:pt x="115" y="24"/>
                    </a:lnTo>
                    <a:lnTo>
                      <a:pt x="115" y="24"/>
                    </a:lnTo>
                    <a:lnTo>
                      <a:pt x="115" y="24"/>
                    </a:lnTo>
                    <a:lnTo>
                      <a:pt x="115" y="22"/>
                    </a:lnTo>
                    <a:lnTo>
                      <a:pt x="115" y="22"/>
                    </a:lnTo>
                    <a:lnTo>
                      <a:pt x="115" y="22"/>
                    </a:lnTo>
                    <a:lnTo>
                      <a:pt x="115" y="22"/>
                    </a:lnTo>
                    <a:lnTo>
                      <a:pt x="115" y="22"/>
                    </a:lnTo>
                    <a:lnTo>
                      <a:pt x="115" y="22"/>
                    </a:lnTo>
                    <a:lnTo>
                      <a:pt x="115" y="22"/>
                    </a:lnTo>
                    <a:lnTo>
                      <a:pt x="115" y="22"/>
                    </a:lnTo>
                    <a:lnTo>
                      <a:pt x="116" y="20"/>
                    </a:lnTo>
                    <a:lnTo>
                      <a:pt x="114" y="20"/>
                    </a:lnTo>
                    <a:lnTo>
                      <a:pt x="114" y="20"/>
                    </a:lnTo>
                    <a:lnTo>
                      <a:pt x="114" y="20"/>
                    </a:lnTo>
                    <a:lnTo>
                      <a:pt x="114" y="20"/>
                    </a:lnTo>
                    <a:lnTo>
                      <a:pt x="113" y="20"/>
                    </a:lnTo>
                    <a:lnTo>
                      <a:pt x="113" y="20"/>
                    </a:lnTo>
                    <a:lnTo>
                      <a:pt x="113" y="20"/>
                    </a:lnTo>
                    <a:lnTo>
                      <a:pt x="113" y="18"/>
                    </a:lnTo>
                    <a:lnTo>
                      <a:pt x="113" y="18"/>
                    </a:lnTo>
                    <a:lnTo>
                      <a:pt x="113" y="18"/>
                    </a:lnTo>
                    <a:lnTo>
                      <a:pt x="113" y="18"/>
                    </a:lnTo>
                    <a:lnTo>
                      <a:pt x="113" y="17"/>
                    </a:lnTo>
                    <a:lnTo>
                      <a:pt x="113" y="17"/>
                    </a:lnTo>
                    <a:lnTo>
                      <a:pt x="113" y="17"/>
                    </a:lnTo>
                    <a:lnTo>
                      <a:pt x="113" y="17"/>
                    </a:lnTo>
                    <a:lnTo>
                      <a:pt x="113" y="16"/>
                    </a:lnTo>
                    <a:lnTo>
                      <a:pt x="111" y="16"/>
                    </a:lnTo>
                    <a:lnTo>
                      <a:pt x="111" y="16"/>
                    </a:lnTo>
                    <a:lnTo>
                      <a:pt x="109" y="16"/>
                    </a:lnTo>
                    <a:lnTo>
                      <a:pt x="109" y="14"/>
                    </a:lnTo>
                    <a:lnTo>
                      <a:pt x="107" y="14"/>
                    </a:lnTo>
                    <a:lnTo>
                      <a:pt x="105" y="12"/>
                    </a:lnTo>
                    <a:lnTo>
                      <a:pt x="103" y="12"/>
                    </a:lnTo>
                    <a:lnTo>
                      <a:pt x="103" y="10"/>
                    </a:lnTo>
                    <a:lnTo>
                      <a:pt x="102" y="10"/>
                    </a:lnTo>
                    <a:lnTo>
                      <a:pt x="100" y="8"/>
                    </a:lnTo>
                    <a:lnTo>
                      <a:pt x="98" y="8"/>
                    </a:lnTo>
                    <a:lnTo>
                      <a:pt x="96" y="7"/>
                    </a:lnTo>
                    <a:lnTo>
                      <a:pt x="95" y="7"/>
                    </a:lnTo>
                    <a:lnTo>
                      <a:pt x="94" y="6"/>
                    </a:lnTo>
                    <a:lnTo>
                      <a:pt x="92" y="6"/>
                    </a:lnTo>
                    <a:lnTo>
                      <a:pt x="92" y="4"/>
                    </a:lnTo>
                    <a:lnTo>
                      <a:pt x="90" y="4"/>
                    </a:lnTo>
                    <a:lnTo>
                      <a:pt x="89" y="4"/>
                    </a:lnTo>
                    <a:lnTo>
                      <a:pt x="87" y="4"/>
                    </a:lnTo>
                    <a:lnTo>
                      <a:pt x="87" y="4"/>
                    </a:lnTo>
                    <a:lnTo>
                      <a:pt x="85" y="4"/>
                    </a:lnTo>
                    <a:lnTo>
                      <a:pt x="85" y="4"/>
                    </a:lnTo>
                    <a:lnTo>
                      <a:pt x="83" y="4"/>
                    </a:lnTo>
                    <a:lnTo>
                      <a:pt x="83" y="3"/>
                    </a:lnTo>
                    <a:lnTo>
                      <a:pt x="81" y="3"/>
                    </a:lnTo>
                    <a:lnTo>
                      <a:pt x="81" y="3"/>
                    </a:lnTo>
                    <a:lnTo>
                      <a:pt x="79" y="3"/>
                    </a:lnTo>
                    <a:lnTo>
                      <a:pt x="79" y="3"/>
                    </a:lnTo>
                    <a:lnTo>
                      <a:pt x="78" y="3"/>
                    </a:lnTo>
                    <a:lnTo>
                      <a:pt x="78" y="3"/>
                    </a:lnTo>
                    <a:lnTo>
                      <a:pt x="78" y="3"/>
                    </a:lnTo>
                    <a:lnTo>
                      <a:pt x="78" y="2"/>
                    </a:lnTo>
                    <a:lnTo>
                      <a:pt x="76" y="2"/>
                    </a:lnTo>
                    <a:lnTo>
                      <a:pt x="74" y="2"/>
                    </a:lnTo>
                    <a:lnTo>
                      <a:pt x="72" y="2"/>
                    </a:lnTo>
                    <a:lnTo>
                      <a:pt x="72" y="2"/>
                    </a:lnTo>
                    <a:lnTo>
                      <a:pt x="72" y="2"/>
                    </a:lnTo>
                    <a:lnTo>
                      <a:pt x="72" y="2"/>
                    </a:lnTo>
                    <a:lnTo>
                      <a:pt x="72" y="2"/>
                    </a:lnTo>
                    <a:lnTo>
                      <a:pt x="72" y="0"/>
                    </a:lnTo>
                    <a:lnTo>
                      <a:pt x="71" y="0"/>
                    </a:lnTo>
                    <a:lnTo>
                      <a:pt x="71" y="0"/>
                    </a:lnTo>
                    <a:lnTo>
                      <a:pt x="71" y="0"/>
                    </a:lnTo>
                    <a:lnTo>
                      <a:pt x="71" y="0"/>
                    </a:lnTo>
                    <a:lnTo>
                      <a:pt x="69" y="0"/>
                    </a:lnTo>
                    <a:lnTo>
                      <a:pt x="69" y="0"/>
                    </a:lnTo>
                    <a:lnTo>
                      <a:pt x="68" y="0"/>
                    </a:lnTo>
                    <a:lnTo>
                      <a:pt x="68" y="0"/>
                    </a:lnTo>
                    <a:lnTo>
                      <a:pt x="66" y="1"/>
                    </a:lnTo>
                    <a:lnTo>
                      <a:pt x="65" y="1"/>
                    </a:lnTo>
                    <a:lnTo>
                      <a:pt x="64" y="1"/>
                    </a:lnTo>
                    <a:lnTo>
                      <a:pt x="64" y="1"/>
                    </a:lnTo>
                    <a:lnTo>
                      <a:pt x="62" y="1"/>
                    </a:lnTo>
                    <a:lnTo>
                      <a:pt x="62" y="1"/>
                    </a:lnTo>
                    <a:lnTo>
                      <a:pt x="60" y="1"/>
                    </a:lnTo>
                    <a:lnTo>
                      <a:pt x="60" y="1"/>
                    </a:lnTo>
                    <a:lnTo>
                      <a:pt x="58" y="2"/>
                    </a:lnTo>
                    <a:lnTo>
                      <a:pt x="58" y="2"/>
                    </a:lnTo>
                    <a:lnTo>
                      <a:pt x="56" y="2"/>
                    </a:lnTo>
                    <a:lnTo>
                      <a:pt x="56" y="2"/>
                    </a:lnTo>
                    <a:lnTo>
                      <a:pt x="55" y="2"/>
                    </a:lnTo>
                    <a:lnTo>
                      <a:pt x="55" y="2"/>
                    </a:lnTo>
                    <a:lnTo>
                      <a:pt x="55" y="2"/>
                    </a:lnTo>
                    <a:lnTo>
                      <a:pt x="55" y="2"/>
                    </a:lnTo>
                    <a:lnTo>
                      <a:pt x="53" y="4"/>
                    </a:lnTo>
                    <a:lnTo>
                      <a:pt x="52" y="4"/>
                    </a:lnTo>
                    <a:lnTo>
                      <a:pt x="50" y="4"/>
                    </a:lnTo>
                    <a:lnTo>
                      <a:pt x="50" y="4"/>
                    </a:lnTo>
                    <a:lnTo>
                      <a:pt x="48" y="6"/>
                    </a:lnTo>
                    <a:lnTo>
                      <a:pt x="48" y="6"/>
                    </a:lnTo>
                    <a:lnTo>
                      <a:pt x="46" y="7"/>
                    </a:lnTo>
                    <a:lnTo>
                      <a:pt x="46" y="7"/>
                    </a:lnTo>
                    <a:lnTo>
                      <a:pt x="45" y="9"/>
                    </a:lnTo>
                    <a:lnTo>
                      <a:pt x="45" y="10"/>
                    </a:lnTo>
                    <a:lnTo>
                      <a:pt x="43" y="12"/>
                    </a:lnTo>
                    <a:lnTo>
                      <a:pt x="43" y="12"/>
                    </a:lnTo>
                    <a:lnTo>
                      <a:pt x="41" y="14"/>
                    </a:lnTo>
                    <a:lnTo>
                      <a:pt x="41" y="14"/>
                    </a:lnTo>
                    <a:lnTo>
                      <a:pt x="40" y="15"/>
                    </a:lnTo>
                    <a:lnTo>
                      <a:pt x="40" y="15"/>
                    </a:lnTo>
                    <a:lnTo>
                      <a:pt x="38" y="16"/>
                    </a:lnTo>
                    <a:lnTo>
                      <a:pt x="38" y="16"/>
                    </a:lnTo>
                    <a:lnTo>
                      <a:pt x="38" y="16"/>
                    </a:lnTo>
                    <a:lnTo>
                      <a:pt x="38" y="16"/>
                    </a:lnTo>
                    <a:lnTo>
                      <a:pt x="36" y="16"/>
                    </a:lnTo>
                    <a:lnTo>
                      <a:pt x="36" y="16"/>
                    </a:lnTo>
                    <a:lnTo>
                      <a:pt x="36" y="16"/>
                    </a:lnTo>
                    <a:lnTo>
                      <a:pt x="36" y="16"/>
                    </a:lnTo>
                    <a:lnTo>
                      <a:pt x="34" y="16"/>
                    </a:lnTo>
                    <a:lnTo>
                      <a:pt x="34" y="16"/>
                    </a:lnTo>
                    <a:lnTo>
                      <a:pt x="34" y="16"/>
                    </a:lnTo>
                    <a:lnTo>
                      <a:pt x="34" y="16"/>
                    </a:lnTo>
                    <a:lnTo>
                      <a:pt x="33" y="16"/>
                    </a:lnTo>
                    <a:lnTo>
                      <a:pt x="33" y="16"/>
                    </a:lnTo>
                    <a:lnTo>
                      <a:pt x="33" y="16"/>
                    </a:lnTo>
                    <a:lnTo>
                      <a:pt x="33" y="16"/>
                    </a:lnTo>
                    <a:lnTo>
                      <a:pt x="31" y="17"/>
                    </a:lnTo>
                    <a:lnTo>
                      <a:pt x="31" y="17"/>
                    </a:lnTo>
                    <a:lnTo>
                      <a:pt x="30" y="18"/>
                    </a:lnTo>
                    <a:lnTo>
                      <a:pt x="30" y="18"/>
                    </a:lnTo>
                    <a:lnTo>
                      <a:pt x="28" y="20"/>
                    </a:lnTo>
                    <a:lnTo>
                      <a:pt x="28" y="20"/>
                    </a:lnTo>
                    <a:lnTo>
                      <a:pt x="28" y="21"/>
                    </a:lnTo>
                    <a:lnTo>
                      <a:pt x="28" y="21"/>
                    </a:lnTo>
                    <a:lnTo>
                      <a:pt x="27" y="23"/>
                    </a:lnTo>
                    <a:lnTo>
                      <a:pt x="27" y="23"/>
                    </a:lnTo>
                    <a:lnTo>
                      <a:pt x="27" y="25"/>
                    </a:lnTo>
                    <a:lnTo>
                      <a:pt x="27" y="25"/>
                    </a:lnTo>
                    <a:lnTo>
                      <a:pt x="27" y="27"/>
                    </a:lnTo>
                    <a:lnTo>
                      <a:pt x="27" y="27"/>
                    </a:lnTo>
                    <a:lnTo>
                      <a:pt x="27" y="27"/>
                    </a:lnTo>
                    <a:lnTo>
                      <a:pt x="27" y="27"/>
                    </a:lnTo>
                    <a:lnTo>
                      <a:pt x="25" y="29"/>
                    </a:lnTo>
                    <a:lnTo>
                      <a:pt x="25" y="29"/>
                    </a:lnTo>
                    <a:lnTo>
                      <a:pt x="24" y="29"/>
                    </a:lnTo>
                    <a:lnTo>
                      <a:pt x="24" y="29"/>
                    </a:lnTo>
                    <a:lnTo>
                      <a:pt x="22" y="31"/>
                    </a:lnTo>
                    <a:lnTo>
                      <a:pt x="22" y="31"/>
                    </a:lnTo>
                    <a:lnTo>
                      <a:pt x="22" y="31"/>
                    </a:lnTo>
                    <a:lnTo>
                      <a:pt x="22" y="31"/>
                    </a:lnTo>
                    <a:lnTo>
                      <a:pt x="22" y="33"/>
                    </a:lnTo>
                    <a:lnTo>
                      <a:pt x="22" y="33"/>
                    </a:lnTo>
                    <a:lnTo>
                      <a:pt x="22" y="33"/>
                    </a:lnTo>
                    <a:lnTo>
                      <a:pt x="22" y="33"/>
                    </a:lnTo>
                    <a:lnTo>
                      <a:pt x="22" y="34"/>
                    </a:lnTo>
                    <a:lnTo>
                      <a:pt x="22" y="34"/>
                    </a:lnTo>
                    <a:lnTo>
                      <a:pt x="22" y="34"/>
                    </a:lnTo>
                    <a:lnTo>
                      <a:pt x="22" y="34"/>
                    </a:lnTo>
                    <a:lnTo>
                      <a:pt x="20" y="36"/>
                    </a:lnTo>
                    <a:lnTo>
                      <a:pt x="20" y="36"/>
                    </a:lnTo>
                    <a:lnTo>
                      <a:pt x="19" y="36"/>
                    </a:lnTo>
                    <a:lnTo>
                      <a:pt x="19" y="36"/>
                    </a:lnTo>
                    <a:lnTo>
                      <a:pt x="17" y="36"/>
                    </a:lnTo>
                    <a:lnTo>
                      <a:pt x="17" y="36"/>
                    </a:lnTo>
                    <a:lnTo>
                      <a:pt x="17" y="36"/>
                    </a:lnTo>
                    <a:lnTo>
                      <a:pt x="17" y="36"/>
                    </a:lnTo>
                    <a:lnTo>
                      <a:pt x="15" y="37"/>
                    </a:lnTo>
                    <a:lnTo>
                      <a:pt x="15" y="37"/>
                    </a:lnTo>
                    <a:lnTo>
                      <a:pt x="15" y="37"/>
                    </a:lnTo>
                    <a:lnTo>
                      <a:pt x="15" y="37"/>
                    </a:lnTo>
                    <a:lnTo>
                      <a:pt x="15" y="37"/>
                    </a:lnTo>
                    <a:lnTo>
                      <a:pt x="15" y="37"/>
                    </a:lnTo>
                    <a:lnTo>
                      <a:pt x="15" y="37"/>
                    </a:lnTo>
                    <a:lnTo>
                      <a:pt x="15" y="37"/>
                    </a:lnTo>
                    <a:lnTo>
                      <a:pt x="14" y="38"/>
                    </a:lnTo>
                    <a:lnTo>
                      <a:pt x="14" y="38"/>
                    </a:lnTo>
                    <a:lnTo>
                      <a:pt x="14" y="38"/>
                    </a:lnTo>
                    <a:lnTo>
                      <a:pt x="14" y="38"/>
                    </a:lnTo>
                    <a:lnTo>
                      <a:pt x="14" y="39"/>
                    </a:lnTo>
                    <a:lnTo>
                      <a:pt x="14" y="39"/>
                    </a:lnTo>
                    <a:lnTo>
                      <a:pt x="14" y="39"/>
                    </a:lnTo>
                    <a:lnTo>
                      <a:pt x="14" y="39"/>
                    </a:lnTo>
                    <a:lnTo>
                      <a:pt x="12" y="41"/>
                    </a:lnTo>
                    <a:lnTo>
                      <a:pt x="12" y="41"/>
                    </a:lnTo>
                    <a:lnTo>
                      <a:pt x="12" y="42"/>
                    </a:lnTo>
                    <a:lnTo>
                      <a:pt x="12" y="42"/>
                    </a:lnTo>
                    <a:lnTo>
                      <a:pt x="12" y="44"/>
                    </a:lnTo>
                    <a:lnTo>
                      <a:pt x="12" y="44"/>
                    </a:lnTo>
                    <a:lnTo>
                      <a:pt x="12" y="44"/>
                    </a:lnTo>
                    <a:lnTo>
                      <a:pt x="12" y="44"/>
                    </a:lnTo>
                    <a:lnTo>
                      <a:pt x="11" y="46"/>
                    </a:lnTo>
                    <a:lnTo>
                      <a:pt x="11" y="46"/>
                    </a:lnTo>
                    <a:lnTo>
                      <a:pt x="11" y="46"/>
                    </a:lnTo>
                    <a:lnTo>
                      <a:pt x="11" y="46"/>
                    </a:lnTo>
                    <a:lnTo>
                      <a:pt x="9" y="47"/>
                    </a:lnTo>
                    <a:lnTo>
                      <a:pt x="9" y="47"/>
                    </a:lnTo>
                    <a:lnTo>
                      <a:pt x="9" y="47"/>
                    </a:lnTo>
                    <a:lnTo>
                      <a:pt x="9" y="47"/>
                    </a:lnTo>
                    <a:lnTo>
                      <a:pt x="7" y="49"/>
                    </a:lnTo>
                    <a:lnTo>
                      <a:pt x="7" y="49"/>
                    </a:lnTo>
                    <a:lnTo>
                      <a:pt x="7" y="49"/>
                    </a:lnTo>
                    <a:lnTo>
                      <a:pt x="7" y="49"/>
                    </a:lnTo>
                    <a:lnTo>
                      <a:pt x="7" y="50"/>
                    </a:lnTo>
                    <a:lnTo>
                      <a:pt x="7" y="50"/>
                    </a:lnTo>
                    <a:lnTo>
                      <a:pt x="7" y="50"/>
                    </a:lnTo>
                    <a:lnTo>
                      <a:pt x="7" y="50"/>
                    </a:lnTo>
                    <a:lnTo>
                      <a:pt x="7" y="51"/>
                    </a:lnTo>
                    <a:lnTo>
                      <a:pt x="7" y="51"/>
                    </a:lnTo>
                    <a:lnTo>
                      <a:pt x="7" y="52"/>
                    </a:lnTo>
                    <a:lnTo>
                      <a:pt x="7" y="52"/>
                    </a:lnTo>
                    <a:lnTo>
                      <a:pt x="7" y="54"/>
                    </a:lnTo>
                    <a:lnTo>
                      <a:pt x="7" y="54"/>
                    </a:lnTo>
                    <a:lnTo>
                      <a:pt x="7" y="56"/>
                    </a:lnTo>
                    <a:lnTo>
                      <a:pt x="7" y="56"/>
                    </a:lnTo>
                    <a:lnTo>
                      <a:pt x="7" y="58"/>
                    </a:lnTo>
                    <a:lnTo>
                      <a:pt x="7" y="58"/>
                    </a:lnTo>
                    <a:lnTo>
                      <a:pt x="7" y="60"/>
                    </a:lnTo>
                    <a:lnTo>
                      <a:pt x="7" y="60"/>
                    </a:lnTo>
                    <a:lnTo>
                      <a:pt x="7" y="62"/>
                    </a:lnTo>
                    <a:lnTo>
                      <a:pt x="7" y="62"/>
                    </a:lnTo>
                    <a:lnTo>
                      <a:pt x="7" y="62"/>
                    </a:lnTo>
                    <a:lnTo>
                      <a:pt x="7" y="62"/>
                    </a:lnTo>
                    <a:lnTo>
                      <a:pt x="5" y="64"/>
                    </a:lnTo>
                    <a:lnTo>
                      <a:pt x="5" y="64"/>
                    </a:lnTo>
                    <a:lnTo>
                      <a:pt x="5" y="64"/>
                    </a:lnTo>
                    <a:lnTo>
                      <a:pt x="5" y="64"/>
                    </a:lnTo>
                    <a:lnTo>
                      <a:pt x="4" y="66"/>
                    </a:lnTo>
                    <a:lnTo>
                      <a:pt x="4" y="66"/>
                    </a:lnTo>
                    <a:lnTo>
                      <a:pt x="4" y="66"/>
                    </a:lnTo>
                    <a:lnTo>
                      <a:pt x="4" y="66"/>
                    </a:lnTo>
                    <a:lnTo>
                      <a:pt x="2" y="68"/>
                    </a:lnTo>
                    <a:lnTo>
                      <a:pt x="2" y="68"/>
                    </a:lnTo>
                    <a:lnTo>
                      <a:pt x="1" y="68"/>
                    </a:lnTo>
                    <a:lnTo>
                      <a:pt x="1" y="68"/>
                    </a:lnTo>
                    <a:lnTo>
                      <a:pt x="0" y="68"/>
                    </a:lnTo>
                    <a:lnTo>
                      <a:pt x="0" y="68"/>
                    </a:lnTo>
                    <a:lnTo>
                      <a:pt x="0" y="68"/>
                    </a:lnTo>
                    <a:lnTo>
                      <a:pt x="0" y="68"/>
                    </a:lnTo>
                    <a:lnTo>
                      <a:pt x="0" y="70"/>
                    </a:lnTo>
                    <a:lnTo>
                      <a:pt x="0" y="70"/>
                    </a:lnTo>
                    <a:lnTo>
                      <a:pt x="0" y="70"/>
                    </a:lnTo>
                    <a:lnTo>
                      <a:pt x="0" y="70"/>
                    </a:lnTo>
                    <a:lnTo>
                      <a:pt x="0" y="72"/>
                    </a:lnTo>
                    <a:lnTo>
                      <a:pt x="0" y="72"/>
                    </a:lnTo>
                    <a:lnTo>
                      <a:pt x="0" y="72"/>
                    </a:lnTo>
                    <a:lnTo>
                      <a:pt x="2" y="72"/>
                    </a:lnTo>
                    <a:lnTo>
                      <a:pt x="2" y="74"/>
                    </a:lnTo>
                    <a:lnTo>
                      <a:pt x="2" y="74"/>
                    </a:lnTo>
                    <a:lnTo>
                      <a:pt x="2" y="75"/>
                    </a:lnTo>
                    <a:lnTo>
                      <a:pt x="4" y="75"/>
                    </a:lnTo>
                    <a:lnTo>
                      <a:pt x="4" y="76"/>
                    </a:lnTo>
                    <a:lnTo>
                      <a:pt x="5" y="76"/>
                    </a:lnTo>
                    <a:lnTo>
                      <a:pt x="5" y="76"/>
                    </a:lnTo>
                    <a:lnTo>
                      <a:pt x="7" y="76"/>
                    </a:lnTo>
                    <a:lnTo>
                      <a:pt x="7" y="77"/>
                    </a:lnTo>
                    <a:lnTo>
                      <a:pt x="7" y="77"/>
                    </a:lnTo>
                    <a:lnTo>
                      <a:pt x="7" y="77"/>
                    </a:lnTo>
                    <a:lnTo>
                      <a:pt x="7" y="77"/>
                    </a:lnTo>
                    <a:lnTo>
                      <a:pt x="7" y="77"/>
                    </a:lnTo>
                    <a:lnTo>
                      <a:pt x="7" y="77"/>
                    </a:lnTo>
                    <a:lnTo>
                      <a:pt x="7" y="77"/>
                    </a:lnTo>
                    <a:lnTo>
                      <a:pt x="8" y="77"/>
                    </a:lnTo>
                    <a:lnTo>
                      <a:pt x="8" y="78"/>
                    </a:lnTo>
                    <a:lnTo>
                      <a:pt x="8" y="78"/>
                    </a:lnTo>
                    <a:lnTo>
                      <a:pt x="8" y="78"/>
                    </a:lnTo>
                    <a:lnTo>
                      <a:pt x="9" y="78"/>
                    </a:lnTo>
                    <a:lnTo>
                      <a:pt x="9" y="78"/>
                    </a:lnTo>
                    <a:lnTo>
                      <a:pt x="10" y="78"/>
                    </a:lnTo>
                    <a:lnTo>
                      <a:pt x="10" y="78"/>
                    </a:lnTo>
                    <a:lnTo>
                      <a:pt x="12" y="78"/>
                    </a:lnTo>
                    <a:lnTo>
                      <a:pt x="12" y="80"/>
                    </a:lnTo>
                    <a:lnTo>
                      <a:pt x="12" y="80"/>
                    </a:lnTo>
                    <a:lnTo>
                      <a:pt x="12" y="81"/>
                    </a:lnTo>
                    <a:lnTo>
                      <a:pt x="12" y="81"/>
                    </a:lnTo>
                    <a:lnTo>
                      <a:pt x="12" y="83"/>
                    </a:lnTo>
                    <a:lnTo>
                      <a:pt x="12" y="83"/>
                    </a:lnTo>
                    <a:lnTo>
                      <a:pt x="12" y="83"/>
                    </a:lnTo>
                    <a:lnTo>
                      <a:pt x="12" y="83"/>
                    </a:lnTo>
                    <a:lnTo>
                      <a:pt x="12" y="85"/>
                    </a:lnTo>
                    <a:lnTo>
                      <a:pt x="12" y="85"/>
                    </a:lnTo>
                    <a:lnTo>
                      <a:pt x="12" y="85"/>
                    </a:lnTo>
                    <a:lnTo>
                      <a:pt x="12" y="85"/>
                    </a:lnTo>
                    <a:lnTo>
                      <a:pt x="12" y="85"/>
                    </a:lnTo>
                    <a:lnTo>
                      <a:pt x="12" y="85"/>
                    </a:lnTo>
                    <a:lnTo>
                      <a:pt x="12" y="85"/>
                    </a:lnTo>
                    <a:lnTo>
                      <a:pt x="12" y="85"/>
                    </a:lnTo>
                    <a:lnTo>
                      <a:pt x="12" y="87"/>
                    </a:lnTo>
                    <a:lnTo>
                      <a:pt x="12" y="87"/>
                    </a:lnTo>
                    <a:lnTo>
                      <a:pt x="12" y="87"/>
                    </a:lnTo>
                    <a:lnTo>
                      <a:pt x="13" y="87"/>
                    </a:lnTo>
                    <a:lnTo>
                      <a:pt x="13" y="88"/>
                    </a:lnTo>
                    <a:lnTo>
                      <a:pt x="15" y="88"/>
                    </a:lnTo>
                    <a:lnTo>
                      <a:pt x="15" y="88"/>
                    </a:lnTo>
                    <a:lnTo>
                      <a:pt x="17" y="88"/>
                    </a:lnTo>
                    <a:lnTo>
                      <a:pt x="17" y="90"/>
                    </a:lnTo>
                    <a:lnTo>
                      <a:pt x="19" y="90"/>
                    </a:lnTo>
                    <a:lnTo>
                      <a:pt x="20" y="90"/>
                    </a:lnTo>
                    <a:lnTo>
                      <a:pt x="22" y="90"/>
                    </a:lnTo>
                    <a:lnTo>
                      <a:pt x="22" y="90"/>
                    </a:lnTo>
                    <a:lnTo>
                      <a:pt x="24" y="90"/>
                    </a:lnTo>
                    <a:lnTo>
                      <a:pt x="25" y="90"/>
                    </a:lnTo>
                    <a:lnTo>
                      <a:pt x="27" y="90"/>
                    </a:lnTo>
                    <a:lnTo>
                      <a:pt x="25" y="92"/>
                    </a:lnTo>
                    <a:lnTo>
                      <a:pt x="25" y="92"/>
                    </a:lnTo>
                    <a:lnTo>
                      <a:pt x="25" y="92"/>
                    </a:lnTo>
                    <a:lnTo>
                      <a:pt x="26" y="92"/>
                    </a:lnTo>
                    <a:lnTo>
                      <a:pt x="26" y="93"/>
                    </a:lnTo>
                    <a:lnTo>
                      <a:pt x="28" y="93"/>
                    </a:lnTo>
                    <a:lnTo>
                      <a:pt x="29" y="93"/>
                    </a:lnTo>
                    <a:lnTo>
                      <a:pt x="31" y="93"/>
                    </a:lnTo>
                    <a:lnTo>
                      <a:pt x="32" y="94"/>
                    </a:lnTo>
                    <a:lnTo>
                      <a:pt x="34" y="94"/>
                    </a:lnTo>
                    <a:lnTo>
                      <a:pt x="35" y="94"/>
                    </a:lnTo>
                    <a:lnTo>
                      <a:pt x="37" y="94"/>
                    </a:lnTo>
                    <a:lnTo>
                      <a:pt x="37" y="94"/>
                    </a:lnTo>
                    <a:lnTo>
                      <a:pt x="39" y="94"/>
                    </a:lnTo>
                    <a:lnTo>
                      <a:pt x="39" y="94"/>
                    </a:lnTo>
                    <a:lnTo>
                      <a:pt x="40" y="94"/>
                    </a:lnTo>
                    <a:lnTo>
                      <a:pt x="40" y="95"/>
                    </a:lnTo>
                    <a:lnTo>
                      <a:pt x="41" y="95"/>
                    </a:lnTo>
                    <a:lnTo>
                      <a:pt x="41" y="95"/>
                    </a:lnTo>
                    <a:lnTo>
                      <a:pt x="43" y="95"/>
                    </a:lnTo>
                    <a:lnTo>
                      <a:pt x="43" y="95"/>
                    </a:lnTo>
                    <a:lnTo>
                      <a:pt x="45" y="95"/>
                    </a:lnTo>
                    <a:lnTo>
                      <a:pt x="45" y="95"/>
                    </a:lnTo>
                    <a:lnTo>
                      <a:pt x="46" y="95"/>
                    </a:lnTo>
                    <a:lnTo>
                      <a:pt x="46" y="96"/>
                    </a:lnTo>
                    <a:lnTo>
                      <a:pt x="48" y="96"/>
                    </a:lnTo>
                    <a:lnTo>
                      <a:pt x="48" y="96"/>
                    </a:lnTo>
                    <a:lnTo>
                      <a:pt x="50" y="96"/>
                    </a:lnTo>
                    <a:lnTo>
                      <a:pt x="50" y="96"/>
                    </a:lnTo>
                    <a:lnTo>
                      <a:pt x="50" y="96"/>
                    </a:lnTo>
                    <a:lnTo>
                      <a:pt x="50" y="96"/>
                    </a:lnTo>
                    <a:lnTo>
                      <a:pt x="52" y="96"/>
                    </a:lnTo>
                    <a:lnTo>
                      <a:pt x="52" y="96"/>
                    </a:lnTo>
                    <a:lnTo>
                      <a:pt x="52" y="96"/>
                    </a:lnTo>
                    <a:lnTo>
                      <a:pt x="52" y="96"/>
                    </a:lnTo>
                    <a:lnTo>
                      <a:pt x="52" y="96"/>
                    </a:lnTo>
                    <a:lnTo>
                      <a:pt x="52" y="96"/>
                    </a:lnTo>
                    <a:lnTo>
                      <a:pt x="52" y="96"/>
                    </a:lnTo>
                    <a:lnTo>
                      <a:pt x="52" y="96"/>
                    </a:lnTo>
                    <a:lnTo>
                      <a:pt x="54" y="96"/>
                    </a:lnTo>
                    <a:lnTo>
                      <a:pt x="54" y="96"/>
                    </a:lnTo>
                    <a:lnTo>
                      <a:pt x="55" y="96"/>
                    </a:lnTo>
                    <a:lnTo>
                      <a:pt x="55" y="96"/>
                    </a:lnTo>
                    <a:lnTo>
                      <a:pt x="56" y="96"/>
                    </a:lnTo>
                    <a:lnTo>
                      <a:pt x="57" y="96"/>
                    </a:lnTo>
                    <a:lnTo>
                      <a:pt x="59" y="96"/>
                    </a:lnTo>
                    <a:lnTo>
                      <a:pt x="61" y="96"/>
                    </a:lnTo>
                    <a:lnTo>
                      <a:pt x="63" y="96"/>
                    </a:lnTo>
                    <a:lnTo>
                      <a:pt x="63" y="96"/>
                    </a:lnTo>
                  </a:path>
                </a:pathLst>
              </a:custGeom>
              <a:solidFill>
                <a:srgbClr val="001000"/>
              </a:solidFill>
              <a:ln w="9525">
                <a:noFill/>
                <a:round/>
                <a:headEnd type="none" w="med" len="med"/>
                <a:tailEnd type="none" w="med" len="med"/>
              </a:ln>
              <a:effectLst/>
            </p:spPr>
            <p:txBody>
              <a:bodyPr/>
              <a:lstStyle/>
              <a:p>
                <a:endParaRPr lang="en-US" dirty="0"/>
              </a:p>
            </p:txBody>
          </p:sp>
          <p:sp>
            <p:nvSpPr>
              <p:cNvPr id="2090" name="Freeform 42"/>
              <p:cNvSpPr>
                <a:spLocks/>
              </p:cNvSpPr>
              <p:nvPr/>
            </p:nvSpPr>
            <p:spPr bwMode="auto">
              <a:xfrm>
                <a:off x="4315" y="4076"/>
                <a:ext cx="59" cy="93"/>
              </a:xfrm>
              <a:custGeom>
                <a:avLst/>
                <a:gdLst/>
                <a:ahLst/>
                <a:cxnLst>
                  <a:cxn ang="0">
                    <a:pos x="37" y="43"/>
                  </a:cxn>
                  <a:cxn ang="0">
                    <a:pos x="37" y="44"/>
                  </a:cxn>
                  <a:cxn ang="0">
                    <a:pos x="35" y="50"/>
                  </a:cxn>
                  <a:cxn ang="0">
                    <a:pos x="34" y="50"/>
                  </a:cxn>
                  <a:cxn ang="0">
                    <a:pos x="33" y="50"/>
                  </a:cxn>
                  <a:cxn ang="0">
                    <a:pos x="33" y="50"/>
                  </a:cxn>
                  <a:cxn ang="0">
                    <a:pos x="34" y="53"/>
                  </a:cxn>
                  <a:cxn ang="0">
                    <a:pos x="40" y="51"/>
                  </a:cxn>
                  <a:cxn ang="0">
                    <a:pos x="41" y="55"/>
                  </a:cxn>
                  <a:cxn ang="0">
                    <a:pos x="42" y="58"/>
                  </a:cxn>
                  <a:cxn ang="0">
                    <a:pos x="42" y="58"/>
                  </a:cxn>
                  <a:cxn ang="0">
                    <a:pos x="44" y="61"/>
                  </a:cxn>
                  <a:cxn ang="0">
                    <a:pos x="50" y="64"/>
                  </a:cxn>
                  <a:cxn ang="0">
                    <a:pos x="50" y="64"/>
                  </a:cxn>
                  <a:cxn ang="0">
                    <a:pos x="47" y="66"/>
                  </a:cxn>
                  <a:cxn ang="0">
                    <a:pos x="42" y="69"/>
                  </a:cxn>
                  <a:cxn ang="0">
                    <a:pos x="35" y="73"/>
                  </a:cxn>
                  <a:cxn ang="0">
                    <a:pos x="31" y="76"/>
                  </a:cxn>
                  <a:cxn ang="0">
                    <a:pos x="24" y="84"/>
                  </a:cxn>
                  <a:cxn ang="0">
                    <a:pos x="21" y="88"/>
                  </a:cxn>
                  <a:cxn ang="0">
                    <a:pos x="19" y="92"/>
                  </a:cxn>
                  <a:cxn ang="0">
                    <a:pos x="36" y="86"/>
                  </a:cxn>
                  <a:cxn ang="0">
                    <a:pos x="48" y="81"/>
                  </a:cxn>
                  <a:cxn ang="0">
                    <a:pos x="54" y="76"/>
                  </a:cxn>
                  <a:cxn ang="0">
                    <a:pos x="50" y="74"/>
                  </a:cxn>
                  <a:cxn ang="0">
                    <a:pos x="50" y="74"/>
                  </a:cxn>
                  <a:cxn ang="0">
                    <a:pos x="50" y="73"/>
                  </a:cxn>
                  <a:cxn ang="0">
                    <a:pos x="51" y="71"/>
                  </a:cxn>
                  <a:cxn ang="0">
                    <a:pos x="55" y="69"/>
                  </a:cxn>
                  <a:cxn ang="0">
                    <a:pos x="56" y="66"/>
                  </a:cxn>
                  <a:cxn ang="0">
                    <a:pos x="57" y="64"/>
                  </a:cxn>
                  <a:cxn ang="0">
                    <a:pos x="56" y="61"/>
                  </a:cxn>
                  <a:cxn ang="0">
                    <a:pos x="58" y="58"/>
                  </a:cxn>
                  <a:cxn ang="0">
                    <a:pos x="56" y="56"/>
                  </a:cxn>
                  <a:cxn ang="0">
                    <a:pos x="51" y="56"/>
                  </a:cxn>
                  <a:cxn ang="0">
                    <a:pos x="50" y="50"/>
                  </a:cxn>
                  <a:cxn ang="0">
                    <a:pos x="48" y="43"/>
                  </a:cxn>
                  <a:cxn ang="0">
                    <a:pos x="35" y="40"/>
                  </a:cxn>
                  <a:cxn ang="0">
                    <a:pos x="32" y="32"/>
                  </a:cxn>
                  <a:cxn ang="0">
                    <a:pos x="31" y="26"/>
                  </a:cxn>
                  <a:cxn ang="0">
                    <a:pos x="21" y="18"/>
                  </a:cxn>
                  <a:cxn ang="0">
                    <a:pos x="8" y="10"/>
                  </a:cxn>
                  <a:cxn ang="0">
                    <a:pos x="0" y="2"/>
                  </a:cxn>
                  <a:cxn ang="0">
                    <a:pos x="7" y="8"/>
                  </a:cxn>
                  <a:cxn ang="0">
                    <a:pos x="20" y="20"/>
                  </a:cxn>
                  <a:cxn ang="0">
                    <a:pos x="21" y="26"/>
                  </a:cxn>
                  <a:cxn ang="0">
                    <a:pos x="21" y="31"/>
                  </a:cxn>
                  <a:cxn ang="0">
                    <a:pos x="21" y="32"/>
                  </a:cxn>
                  <a:cxn ang="0">
                    <a:pos x="21" y="34"/>
                  </a:cxn>
                  <a:cxn ang="0">
                    <a:pos x="22" y="36"/>
                  </a:cxn>
                  <a:cxn ang="0">
                    <a:pos x="22" y="41"/>
                  </a:cxn>
                  <a:cxn ang="0">
                    <a:pos x="23" y="41"/>
                  </a:cxn>
                  <a:cxn ang="0">
                    <a:pos x="30" y="42"/>
                  </a:cxn>
                  <a:cxn ang="0">
                    <a:pos x="31" y="43"/>
                  </a:cxn>
                  <a:cxn ang="0">
                    <a:pos x="34" y="43"/>
                  </a:cxn>
                  <a:cxn ang="0">
                    <a:pos x="37" y="43"/>
                  </a:cxn>
                  <a:cxn ang="0">
                    <a:pos x="38" y="43"/>
                  </a:cxn>
                </a:cxnLst>
                <a:rect l="0" t="0" r="r" b="b"/>
                <a:pathLst>
                  <a:path w="59" h="93">
                    <a:moveTo>
                      <a:pt x="38" y="43"/>
                    </a:move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4"/>
                    </a:lnTo>
                    <a:lnTo>
                      <a:pt x="37" y="44"/>
                    </a:lnTo>
                    <a:lnTo>
                      <a:pt x="37" y="44"/>
                    </a:lnTo>
                    <a:lnTo>
                      <a:pt x="38" y="44"/>
                    </a:lnTo>
                    <a:lnTo>
                      <a:pt x="38" y="46"/>
                    </a:lnTo>
                    <a:lnTo>
                      <a:pt x="38" y="46"/>
                    </a:lnTo>
                    <a:lnTo>
                      <a:pt x="38" y="46"/>
                    </a:lnTo>
                    <a:lnTo>
                      <a:pt x="38" y="46"/>
                    </a:lnTo>
                    <a:lnTo>
                      <a:pt x="36" y="48"/>
                    </a:lnTo>
                    <a:lnTo>
                      <a:pt x="36" y="48"/>
                    </a:lnTo>
                    <a:lnTo>
                      <a:pt x="36" y="48"/>
                    </a:lnTo>
                    <a:lnTo>
                      <a:pt x="36" y="48"/>
                    </a:lnTo>
                    <a:lnTo>
                      <a:pt x="35" y="50"/>
                    </a:lnTo>
                    <a:lnTo>
                      <a:pt x="35" y="50"/>
                    </a:lnTo>
                    <a:lnTo>
                      <a:pt x="35" y="50"/>
                    </a:lnTo>
                    <a:lnTo>
                      <a:pt x="35" y="50"/>
                    </a:lnTo>
                    <a:lnTo>
                      <a:pt x="34" y="50"/>
                    </a:lnTo>
                    <a:lnTo>
                      <a:pt x="34" y="50"/>
                    </a:lnTo>
                    <a:lnTo>
                      <a:pt x="34" y="50"/>
                    </a:lnTo>
                    <a:lnTo>
                      <a:pt x="34" y="50"/>
                    </a:lnTo>
                    <a:lnTo>
                      <a:pt x="34" y="50"/>
                    </a:lnTo>
                    <a:lnTo>
                      <a:pt x="34" y="50"/>
                    </a:lnTo>
                    <a:lnTo>
                      <a:pt x="34" y="50"/>
                    </a:lnTo>
                    <a:lnTo>
                      <a:pt x="34"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0"/>
                    </a:lnTo>
                    <a:lnTo>
                      <a:pt x="33" y="51"/>
                    </a:lnTo>
                    <a:lnTo>
                      <a:pt x="33" y="52"/>
                    </a:lnTo>
                    <a:lnTo>
                      <a:pt x="33" y="53"/>
                    </a:lnTo>
                    <a:lnTo>
                      <a:pt x="34" y="53"/>
                    </a:lnTo>
                    <a:lnTo>
                      <a:pt x="34" y="53"/>
                    </a:lnTo>
                    <a:lnTo>
                      <a:pt x="34" y="53"/>
                    </a:lnTo>
                    <a:lnTo>
                      <a:pt x="34" y="53"/>
                    </a:lnTo>
                    <a:lnTo>
                      <a:pt x="36" y="52"/>
                    </a:lnTo>
                    <a:lnTo>
                      <a:pt x="36" y="52"/>
                    </a:lnTo>
                    <a:lnTo>
                      <a:pt x="36" y="52"/>
                    </a:lnTo>
                    <a:lnTo>
                      <a:pt x="36" y="52"/>
                    </a:lnTo>
                    <a:lnTo>
                      <a:pt x="38" y="51"/>
                    </a:lnTo>
                    <a:lnTo>
                      <a:pt x="38" y="51"/>
                    </a:lnTo>
                    <a:lnTo>
                      <a:pt x="40" y="51"/>
                    </a:lnTo>
                    <a:lnTo>
                      <a:pt x="40" y="51"/>
                    </a:lnTo>
                    <a:lnTo>
                      <a:pt x="41" y="50"/>
                    </a:lnTo>
                    <a:lnTo>
                      <a:pt x="41" y="51"/>
                    </a:lnTo>
                    <a:lnTo>
                      <a:pt x="41" y="51"/>
                    </a:lnTo>
                    <a:lnTo>
                      <a:pt x="41" y="51"/>
                    </a:lnTo>
                    <a:lnTo>
                      <a:pt x="41" y="51"/>
                    </a:lnTo>
                    <a:lnTo>
                      <a:pt x="41" y="53"/>
                    </a:lnTo>
                    <a:lnTo>
                      <a:pt x="41" y="53"/>
                    </a:lnTo>
                    <a:lnTo>
                      <a:pt x="41" y="53"/>
                    </a:lnTo>
                    <a:lnTo>
                      <a:pt x="41" y="53"/>
                    </a:lnTo>
                    <a:lnTo>
                      <a:pt x="41" y="55"/>
                    </a:lnTo>
                    <a:lnTo>
                      <a:pt x="41" y="55"/>
                    </a:lnTo>
                    <a:lnTo>
                      <a:pt x="41" y="55"/>
                    </a:lnTo>
                    <a:lnTo>
                      <a:pt x="41" y="55"/>
                    </a:lnTo>
                    <a:lnTo>
                      <a:pt x="41" y="56"/>
                    </a:lnTo>
                    <a:lnTo>
                      <a:pt x="41" y="56"/>
                    </a:lnTo>
                    <a:lnTo>
                      <a:pt x="41" y="56"/>
                    </a:lnTo>
                    <a:lnTo>
                      <a:pt x="42" y="56"/>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58"/>
                    </a:lnTo>
                    <a:lnTo>
                      <a:pt x="42" y="60"/>
                    </a:lnTo>
                    <a:lnTo>
                      <a:pt x="42" y="60"/>
                    </a:lnTo>
                    <a:lnTo>
                      <a:pt x="42" y="60"/>
                    </a:lnTo>
                    <a:lnTo>
                      <a:pt x="42" y="60"/>
                    </a:lnTo>
                    <a:lnTo>
                      <a:pt x="42" y="61"/>
                    </a:lnTo>
                    <a:lnTo>
                      <a:pt x="44" y="61"/>
                    </a:lnTo>
                    <a:lnTo>
                      <a:pt x="44" y="61"/>
                    </a:lnTo>
                    <a:lnTo>
                      <a:pt x="46" y="61"/>
                    </a:lnTo>
                    <a:lnTo>
                      <a:pt x="46" y="63"/>
                    </a:lnTo>
                    <a:lnTo>
                      <a:pt x="46" y="63"/>
                    </a:lnTo>
                    <a:lnTo>
                      <a:pt x="46" y="63"/>
                    </a:lnTo>
                    <a:lnTo>
                      <a:pt x="48" y="63"/>
                    </a:lnTo>
                    <a:lnTo>
                      <a:pt x="48" y="63"/>
                    </a:lnTo>
                    <a:lnTo>
                      <a:pt x="48" y="63"/>
                    </a:lnTo>
                    <a:lnTo>
                      <a:pt x="48" y="63"/>
                    </a:lnTo>
                    <a:lnTo>
                      <a:pt x="50" y="63"/>
                    </a:lnTo>
                    <a:lnTo>
                      <a:pt x="50" y="64"/>
                    </a:lnTo>
                    <a:lnTo>
                      <a:pt x="50" y="64"/>
                    </a:lnTo>
                    <a:lnTo>
                      <a:pt x="50" y="64"/>
                    </a:lnTo>
                    <a:lnTo>
                      <a:pt x="50" y="64"/>
                    </a:lnTo>
                    <a:lnTo>
                      <a:pt x="50" y="64"/>
                    </a:lnTo>
                    <a:lnTo>
                      <a:pt x="50" y="64"/>
                    </a:lnTo>
                    <a:lnTo>
                      <a:pt x="50" y="64"/>
                    </a:lnTo>
                    <a:lnTo>
                      <a:pt x="50" y="64"/>
                    </a:lnTo>
                    <a:lnTo>
                      <a:pt x="50" y="64"/>
                    </a:lnTo>
                    <a:lnTo>
                      <a:pt x="50" y="64"/>
                    </a:lnTo>
                    <a:lnTo>
                      <a:pt x="50" y="64"/>
                    </a:lnTo>
                    <a:lnTo>
                      <a:pt x="50" y="64"/>
                    </a:lnTo>
                    <a:lnTo>
                      <a:pt x="50" y="64"/>
                    </a:lnTo>
                    <a:lnTo>
                      <a:pt x="50" y="64"/>
                    </a:lnTo>
                    <a:lnTo>
                      <a:pt x="50" y="64"/>
                    </a:lnTo>
                    <a:lnTo>
                      <a:pt x="51" y="64"/>
                    </a:lnTo>
                    <a:lnTo>
                      <a:pt x="50" y="66"/>
                    </a:lnTo>
                    <a:lnTo>
                      <a:pt x="50" y="66"/>
                    </a:lnTo>
                    <a:lnTo>
                      <a:pt x="49" y="66"/>
                    </a:lnTo>
                    <a:lnTo>
                      <a:pt x="49" y="66"/>
                    </a:lnTo>
                    <a:lnTo>
                      <a:pt x="47" y="66"/>
                    </a:lnTo>
                    <a:lnTo>
                      <a:pt x="47" y="66"/>
                    </a:lnTo>
                    <a:lnTo>
                      <a:pt x="46" y="66"/>
                    </a:lnTo>
                    <a:lnTo>
                      <a:pt x="46" y="66"/>
                    </a:lnTo>
                    <a:lnTo>
                      <a:pt x="44" y="68"/>
                    </a:lnTo>
                    <a:lnTo>
                      <a:pt x="44" y="68"/>
                    </a:lnTo>
                    <a:lnTo>
                      <a:pt x="42" y="68"/>
                    </a:lnTo>
                    <a:lnTo>
                      <a:pt x="42" y="68"/>
                    </a:lnTo>
                    <a:lnTo>
                      <a:pt x="42" y="69"/>
                    </a:lnTo>
                    <a:lnTo>
                      <a:pt x="42" y="69"/>
                    </a:lnTo>
                    <a:lnTo>
                      <a:pt x="42" y="69"/>
                    </a:lnTo>
                    <a:lnTo>
                      <a:pt x="42" y="69"/>
                    </a:lnTo>
                    <a:lnTo>
                      <a:pt x="41" y="70"/>
                    </a:lnTo>
                    <a:lnTo>
                      <a:pt x="41" y="70"/>
                    </a:lnTo>
                    <a:lnTo>
                      <a:pt x="40" y="70"/>
                    </a:lnTo>
                    <a:lnTo>
                      <a:pt x="40" y="70"/>
                    </a:lnTo>
                    <a:lnTo>
                      <a:pt x="38" y="71"/>
                    </a:lnTo>
                    <a:lnTo>
                      <a:pt x="38" y="71"/>
                    </a:lnTo>
                    <a:lnTo>
                      <a:pt x="37" y="71"/>
                    </a:lnTo>
                    <a:lnTo>
                      <a:pt x="37" y="71"/>
                    </a:lnTo>
                    <a:lnTo>
                      <a:pt x="35" y="73"/>
                    </a:lnTo>
                    <a:lnTo>
                      <a:pt x="35" y="73"/>
                    </a:lnTo>
                    <a:lnTo>
                      <a:pt x="34" y="73"/>
                    </a:lnTo>
                    <a:lnTo>
                      <a:pt x="34" y="73"/>
                    </a:lnTo>
                    <a:lnTo>
                      <a:pt x="33" y="74"/>
                    </a:lnTo>
                    <a:lnTo>
                      <a:pt x="33" y="74"/>
                    </a:lnTo>
                    <a:lnTo>
                      <a:pt x="33" y="74"/>
                    </a:lnTo>
                    <a:lnTo>
                      <a:pt x="33" y="74"/>
                    </a:lnTo>
                    <a:lnTo>
                      <a:pt x="31" y="76"/>
                    </a:lnTo>
                    <a:lnTo>
                      <a:pt x="31" y="76"/>
                    </a:lnTo>
                    <a:lnTo>
                      <a:pt x="31" y="76"/>
                    </a:lnTo>
                    <a:lnTo>
                      <a:pt x="31" y="76"/>
                    </a:lnTo>
                    <a:lnTo>
                      <a:pt x="30" y="78"/>
                    </a:lnTo>
                    <a:lnTo>
                      <a:pt x="30" y="78"/>
                    </a:lnTo>
                    <a:lnTo>
                      <a:pt x="30" y="79"/>
                    </a:lnTo>
                    <a:lnTo>
                      <a:pt x="30" y="79"/>
                    </a:lnTo>
                    <a:lnTo>
                      <a:pt x="28" y="81"/>
                    </a:lnTo>
                    <a:lnTo>
                      <a:pt x="28" y="81"/>
                    </a:lnTo>
                    <a:lnTo>
                      <a:pt x="26" y="82"/>
                    </a:lnTo>
                    <a:lnTo>
                      <a:pt x="26" y="82"/>
                    </a:lnTo>
                    <a:lnTo>
                      <a:pt x="24" y="84"/>
                    </a:lnTo>
                    <a:lnTo>
                      <a:pt x="24" y="84"/>
                    </a:lnTo>
                    <a:lnTo>
                      <a:pt x="24" y="84"/>
                    </a:lnTo>
                    <a:lnTo>
                      <a:pt x="24" y="84"/>
                    </a:lnTo>
                    <a:lnTo>
                      <a:pt x="22" y="85"/>
                    </a:lnTo>
                    <a:lnTo>
                      <a:pt x="22" y="85"/>
                    </a:lnTo>
                    <a:lnTo>
                      <a:pt x="22" y="86"/>
                    </a:lnTo>
                    <a:lnTo>
                      <a:pt x="22" y="86"/>
                    </a:lnTo>
                    <a:lnTo>
                      <a:pt x="21" y="88"/>
                    </a:lnTo>
                    <a:lnTo>
                      <a:pt x="21" y="88"/>
                    </a:lnTo>
                    <a:lnTo>
                      <a:pt x="21" y="88"/>
                    </a:lnTo>
                    <a:lnTo>
                      <a:pt x="21" y="88"/>
                    </a:lnTo>
                    <a:lnTo>
                      <a:pt x="19" y="90"/>
                    </a:lnTo>
                    <a:lnTo>
                      <a:pt x="19" y="90"/>
                    </a:lnTo>
                    <a:lnTo>
                      <a:pt x="19" y="91"/>
                    </a:lnTo>
                    <a:lnTo>
                      <a:pt x="19" y="91"/>
                    </a:lnTo>
                    <a:lnTo>
                      <a:pt x="19" y="92"/>
                    </a:lnTo>
                    <a:lnTo>
                      <a:pt x="19" y="92"/>
                    </a:lnTo>
                    <a:lnTo>
                      <a:pt x="19" y="92"/>
                    </a:lnTo>
                    <a:lnTo>
                      <a:pt x="19" y="92"/>
                    </a:lnTo>
                    <a:lnTo>
                      <a:pt x="19" y="92"/>
                    </a:lnTo>
                    <a:lnTo>
                      <a:pt x="20" y="92"/>
                    </a:lnTo>
                    <a:lnTo>
                      <a:pt x="20" y="92"/>
                    </a:lnTo>
                    <a:lnTo>
                      <a:pt x="22" y="91"/>
                    </a:lnTo>
                    <a:lnTo>
                      <a:pt x="24" y="91"/>
                    </a:lnTo>
                    <a:lnTo>
                      <a:pt x="26" y="89"/>
                    </a:lnTo>
                    <a:lnTo>
                      <a:pt x="28" y="89"/>
                    </a:lnTo>
                    <a:lnTo>
                      <a:pt x="31" y="87"/>
                    </a:lnTo>
                    <a:lnTo>
                      <a:pt x="32" y="87"/>
                    </a:lnTo>
                    <a:lnTo>
                      <a:pt x="34" y="86"/>
                    </a:lnTo>
                    <a:lnTo>
                      <a:pt x="36" y="86"/>
                    </a:lnTo>
                    <a:lnTo>
                      <a:pt x="40" y="84"/>
                    </a:lnTo>
                    <a:lnTo>
                      <a:pt x="40" y="84"/>
                    </a:lnTo>
                    <a:lnTo>
                      <a:pt x="42" y="83"/>
                    </a:lnTo>
                    <a:lnTo>
                      <a:pt x="43" y="83"/>
                    </a:lnTo>
                    <a:lnTo>
                      <a:pt x="45" y="81"/>
                    </a:lnTo>
                    <a:lnTo>
                      <a:pt x="45" y="81"/>
                    </a:lnTo>
                    <a:lnTo>
                      <a:pt x="46" y="81"/>
                    </a:lnTo>
                    <a:lnTo>
                      <a:pt x="46" y="81"/>
                    </a:lnTo>
                    <a:lnTo>
                      <a:pt x="48" y="81"/>
                    </a:lnTo>
                    <a:lnTo>
                      <a:pt x="48" y="81"/>
                    </a:lnTo>
                    <a:lnTo>
                      <a:pt x="50" y="81"/>
                    </a:lnTo>
                    <a:lnTo>
                      <a:pt x="50" y="81"/>
                    </a:lnTo>
                    <a:lnTo>
                      <a:pt x="52" y="79"/>
                    </a:lnTo>
                    <a:lnTo>
                      <a:pt x="52" y="79"/>
                    </a:lnTo>
                    <a:lnTo>
                      <a:pt x="52" y="79"/>
                    </a:lnTo>
                    <a:lnTo>
                      <a:pt x="52" y="79"/>
                    </a:lnTo>
                    <a:lnTo>
                      <a:pt x="54" y="77"/>
                    </a:lnTo>
                    <a:lnTo>
                      <a:pt x="54" y="77"/>
                    </a:lnTo>
                    <a:lnTo>
                      <a:pt x="54" y="76"/>
                    </a:lnTo>
                    <a:lnTo>
                      <a:pt x="54" y="76"/>
                    </a:lnTo>
                    <a:lnTo>
                      <a:pt x="55" y="74"/>
                    </a:lnTo>
                    <a:lnTo>
                      <a:pt x="54" y="74"/>
                    </a:lnTo>
                    <a:lnTo>
                      <a:pt x="54" y="74"/>
                    </a:lnTo>
                    <a:lnTo>
                      <a:pt x="54" y="74"/>
                    </a:lnTo>
                    <a:lnTo>
                      <a:pt x="54" y="74"/>
                    </a:lnTo>
                    <a:lnTo>
                      <a:pt x="52" y="74"/>
                    </a:lnTo>
                    <a:lnTo>
                      <a:pt x="52" y="74"/>
                    </a:lnTo>
                    <a:lnTo>
                      <a:pt x="52" y="74"/>
                    </a:lnTo>
                    <a:lnTo>
                      <a:pt x="52" y="74"/>
                    </a:lnTo>
                    <a:lnTo>
                      <a:pt x="50" y="74"/>
                    </a:lnTo>
                    <a:lnTo>
                      <a:pt x="50" y="74"/>
                    </a:lnTo>
                    <a:lnTo>
                      <a:pt x="50" y="74"/>
                    </a:lnTo>
                    <a:lnTo>
                      <a:pt x="50" y="74"/>
                    </a:lnTo>
                    <a:lnTo>
                      <a:pt x="50" y="74"/>
                    </a:lnTo>
                    <a:lnTo>
                      <a:pt x="50" y="74"/>
                    </a:lnTo>
                    <a:lnTo>
                      <a:pt x="50" y="74"/>
                    </a:lnTo>
                    <a:lnTo>
                      <a:pt x="50" y="74"/>
                    </a:lnTo>
                    <a:lnTo>
                      <a:pt x="50" y="74"/>
                    </a:lnTo>
                    <a:lnTo>
                      <a:pt x="50" y="74"/>
                    </a:lnTo>
                    <a:lnTo>
                      <a:pt x="50" y="74"/>
                    </a:lnTo>
                    <a:lnTo>
                      <a:pt x="50" y="74"/>
                    </a:lnTo>
                    <a:lnTo>
                      <a:pt x="50" y="74"/>
                    </a:lnTo>
                    <a:lnTo>
                      <a:pt x="50" y="74"/>
                    </a:lnTo>
                    <a:lnTo>
                      <a:pt x="50" y="74"/>
                    </a:lnTo>
                    <a:lnTo>
                      <a:pt x="50" y="73"/>
                    </a:lnTo>
                    <a:lnTo>
                      <a:pt x="50" y="73"/>
                    </a:lnTo>
                    <a:lnTo>
                      <a:pt x="50" y="73"/>
                    </a:lnTo>
                    <a:lnTo>
                      <a:pt x="50" y="73"/>
                    </a:lnTo>
                    <a:lnTo>
                      <a:pt x="50" y="73"/>
                    </a:lnTo>
                    <a:lnTo>
                      <a:pt x="50" y="73"/>
                    </a:lnTo>
                    <a:lnTo>
                      <a:pt x="50" y="73"/>
                    </a:lnTo>
                    <a:lnTo>
                      <a:pt x="50" y="73"/>
                    </a:lnTo>
                    <a:lnTo>
                      <a:pt x="50" y="71"/>
                    </a:lnTo>
                    <a:lnTo>
                      <a:pt x="50" y="71"/>
                    </a:lnTo>
                    <a:lnTo>
                      <a:pt x="50" y="71"/>
                    </a:lnTo>
                    <a:lnTo>
                      <a:pt x="50" y="71"/>
                    </a:lnTo>
                    <a:lnTo>
                      <a:pt x="51" y="71"/>
                    </a:lnTo>
                    <a:lnTo>
                      <a:pt x="51" y="71"/>
                    </a:lnTo>
                    <a:lnTo>
                      <a:pt x="51" y="71"/>
                    </a:lnTo>
                    <a:lnTo>
                      <a:pt x="51" y="71"/>
                    </a:lnTo>
                    <a:lnTo>
                      <a:pt x="52" y="70"/>
                    </a:lnTo>
                    <a:lnTo>
                      <a:pt x="52" y="70"/>
                    </a:lnTo>
                    <a:lnTo>
                      <a:pt x="52" y="70"/>
                    </a:lnTo>
                    <a:lnTo>
                      <a:pt x="52" y="70"/>
                    </a:lnTo>
                    <a:lnTo>
                      <a:pt x="54" y="70"/>
                    </a:lnTo>
                    <a:lnTo>
                      <a:pt x="54" y="70"/>
                    </a:lnTo>
                    <a:lnTo>
                      <a:pt x="54" y="70"/>
                    </a:lnTo>
                    <a:lnTo>
                      <a:pt x="54" y="70"/>
                    </a:lnTo>
                    <a:lnTo>
                      <a:pt x="55" y="69"/>
                    </a:lnTo>
                    <a:lnTo>
                      <a:pt x="55" y="69"/>
                    </a:lnTo>
                    <a:lnTo>
                      <a:pt x="55" y="69"/>
                    </a:lnTo>
                    <a:lnTo>
                      <a:pt x="55" y="69"/>
                    </a:lnTo>
                    <a:lnTo>
                      <a:pt x="55" y="68"/>
                    </a:lnTo>
                    <a:lnTo>
                      <a:pt x="55" y="68"/>
                    </a:lnTo>
                    <a:lnTo>
                      <a:pt x="55" y="68"/>
                    </a:lnTo>
                    <a:lnTo>
                      <a:pt x="55" y="68"/>
                    </a:lnTo>
                    <a:lnTo>
                      <a:pt x="56" y="66"/>
                    </a:lnTo>
                    <a:lnTo>
                      <a:pt x="56" y="66"/>
                    </a:lnTo>
                    <a:lnTo>
                      <a:pt x="56" y="66"/>
                    </a:lnTo>
                    <a:lnTo>
                      <a:pt x="56" y="66"/>
                    </a:lnTo>
                    <a:lnTo>
                      <a:pt x="56" y="66"/>
                    </a:lnTo>
                    <a:lnTo>
                      <a:pt x="56" y="66"/>
                    </a:lnTo>
                    <a:lnTo>
                      <a:pt x="56" y="66"/>
                    </a:lnTo>
                    <a:lnTo>
                      <a:pt x="56" y="66"/>
                    </a:lnTo>
                    <a:lnTo>
                      <a:pt x="58" y="64"/>
                    </a:lnTo>
                    <a:lnTo>
                      <a:pt x="57" y="64"/>
                    </a:lnTo>
                    <a:lnTo>
                      <a:pt x="57" y="64"/>
                    </a:lnTo>
                    <a:lnTo>
                      <a:pt x="57" y="64"/>
                    </a:lnTo>
                    <a:lnTo>
                      <a:pt x="57" y="64"/>
                    </a:lnTo>
                    <a:lnTo>
                      <a:pt x="57" y="64"/>
                    </a:lnTo>
                    <a:lnTo>
                      <a:pt x="57" y="64"/>
                    </a:lnTo>
                    <a:lnTo>
                      <a:pt x="57" y="64"/>
                    </a:lnTo>
                    <a:lnTo>
                      <a:pt x="57" y="63"/>
                    </a:lnTo>
                    <a:lnTo>
                      <a:pt x="56" y="63"/>
                    </a:lnTo>
                    <a:lnTo>
                      <a:pt x="56" y="63"/>
                    </a:lnTo>
                    <a:lnTo>
                      <a:pt x="56" y="63"/>
                    </a:lnTo>
                    <a:lnTo>
                      <a:pt x="56" y="61"/>
                    </a:lnTo>
                    <a:lnTo>
                      <a:pt x="56" y="61"/>
                    </a:lnTo>
                    <a:lnTo>
                      <a:pt x="56" y="61"/>
                    </a:lnTo>
                    <a:lnTo>
                      <a:pt x="56" y="61"/>
                    </a:lnTo>
                    <a:lnTo>
                      <a:pt x="56" y="60"/>
                    </a:lnTo>
                    <a:lnTo>
                      <a:pt x="56" y="60"/>
                    </a:lnTo>
                    <a:lnTo>
                      <a:pt x="56" y="60"/>
                    </a:lnTo>
                    <a:lnTo>
                      <a:pt x="56" y="60"/>
                    </a:lnTo>
                    <a:lnTo>
                      <a:pt x="56" y="60"/>
                    </a:lnTo>
                    <a:lnTo>
                      <a:pt x="56" y="60"/>
                    </a:lnTo>
                    <a:lnTo>
                      <a:pt x="56" y="60"/>
                    </a:lnTo>
                    <a:lnTo>
                      <a:pt x="56" y="60"/>
                    </a:lnTo>
                    <a:lnTo>
                      <a:pt x="58" y="58"/>
                    </a:lnTo>
                    <a:lnTo>
                      <a:pt x="58" y="58"/>
                    </a:lnTo>
                    <a:lnTo>
                      <a:pt x="58" y="58"/>
                    </a:lnTo>
                    <a:lnTo>
                      <a:pt x="58" y="58"/>
                    </a:lnTo>
                    <a:lnTo>
                      <a:pt x="58" y="58"/>
                    </a:lnTo>
                    <a:lnTo>
                      <a:pt x="58" y="58"/>
                    </a:lnTo>
                    <a:lnTo>
                      <a:pt x="58" y="58"/>
                    </a:lnTo>
                    <a:lnTo>
                      <a:pt x="58" y="58"/>
                    </a:lnTo>
                    <a:lnTo>
                      <a:pt x="58" y="56"/>
                    </a:lnTo>
                    <a:lnTo>
                      <a:pt x="56" y="56"/>
                    </a:lnTo>
                    <a:lnTo>
                      <a:pt x="56" y="56"/>
                    </a:lnTo>
                    <a:lnTo>
                      <a:pt x="56" y="56"/>
                    </a:lnTo>
                    <a:lnTo>
                      <a:pt x="56" y="56"/>
                    </a:lnTo>
                    <a:lnTo>
                      <a:pt x="54" y="56"/>
                    </a:lnTo>
                    <a:lnTo>
                      <a:pt x="54" y="56"/>
                    </a:lnTo>
                    <a:lnTo>
                      <a:pt x="54" y="56"/>
                    </a:lnTo>
                    <a:lnTo>
                      <a:pt x="54" y="56"/>
                    </a:lnTo>
                    <a:lnTo>
                      <a:pt x="52" y="56"/>
                    </a:lnTo>
                    <a:lnTo>
                      <a:pt x="52" y="56"/>
                    </a:lnTo>
                    <a:lnTo>
                      <a:pt x="52" y="56"/>
                    </a:lnTo>
                    <a:lnTo>
                      <a:pt x="52" y="56"/>
                    </a:lnTo>
                    <a:lnTo>
                      <a:pt x="51" y="56"/>
                    </a:lnTo>
                    <a:lnTo>
                      <a:pt x="51" y="56"/>
                    </a:lnTo>
                    <a:lnTo>
                      <a:pt x="51" y="56"/>
                    </a:lnTo>
                    <a:lnTo>
                      <a:pt x="51" y="55"/>
                    </a:lnTo>
                    <a:lnTo>
                      <a:pt x="50" y="55"/>
                    </a:lnTo>
                    <a:lnTo>
                      <a:pt x="50" y="54"/>
                    </a:lnTo>
                    <a:lnTo>
                      <a:pt x="50" y="54"/>
                    </a:lnTo>
                    <a:lnTo>
                      <a:pt x="50" y="52"/>
                    </a:lnTo>
                    <a:lnTo>
                      <a:pt x="50" y="52"/>
                    </a:lnTo>
                    <a:lnTo>
                      <a:pt x="50" y="50"/>
                    </a:lnTo>
                    <a:lnTo>
                      <a:pt x="50" y="50"/>
                    </a:lnTo>
                    <a:lnTo>
                      <a:pt x="50" y="48"/>
                    </a:lnTo>
                    <a:lnTo>
                      <a:pt x="50" y="48"/>
                    </a:lnTo>
                    <a:lnTo>
                      <a:pt x="50" y="48"/>
                    </a:lnTo>
                    <a:lnTo>
                      <a:pt x="50" y="48"/>
                    </a:lnTo>
                    <a:lnTo>
                      <a:pt x="50" y="46"/>
                    </a:lnTo>
                    <a:lnTo>
                      <a:pt x="50" y="46"/>
                    </a:lnTo>
                    <a:lnTo>
                      <a:pt x="50" y="44"/>
                    </a:lnTo>
                    <a:lnTo>
                      <a:pt x="50" y="44"/>
                    </a:lnTo>
                    <a:lnTo>
                      <a:pt x="50" y="43"/>
                    </a:lnTo>
                    <a:lnTo>
                      <a:pt x="48" y="43"/>
                    </a:lnTo>
                    <a:lnTo>
                      <a:pt x="46" y="43"/>
                    </a:lnTo>
                    <a:lnTo>
                      <a:pt x="44" y="43"/>
                    </a:lnTo>
                    <a:lnTo>
                      <a:pt x="44" y="42"/>
                    </a:lnTo>
                    <a:lnTo>
                      <a:pt x="42" y="42"/>
                    </a:lnTo>
                    <a:lnTo>
                      <a:pt x="41" y="42"/>
                    </a:lnTo>
                    <a:lnTo>
                      <a:pt x="40" y="42"/>
                    </a:lnTo>
                    <a:lnTo>
                      <a:pt x="40" y="40"/>
                    </a:lnTo>
                    <a:lnTo>
                      <a:pt x="38" y="40"/>
                    </a:lnTo>
                    <a:lnTo>
                      <a:pt x="37" y="40"/>
                    </a:lnTo>
                    <a:lnTo>
                      <a:pt x="35" y="40"/>
                    </a:lnTo>
                    <a:lnTo>
                      <a:pt x="35" y="38"/>
                    </a:lnTo>
                    <a:lnTo>
                      <a:pt x="34" y="38"/>
                    </a:lnTo>
                    <a:lnTo>
                      <a:pt x="34" y="36"/>
                    </a:lnTo>
                    <a:lnTo>
                      <a:pt x="34" y="35"/>
                    </a:lnTo>
                    <a:lnTo>
                      <a:pt x="34" y="33"/>
                    </a:lnTo>
                    <a:lnTo>
                      <a:pt x="32" y="33"/>
                    </a:lnTo>
                    <a:lnTo>
                      <a:pt x="32" y="33"/>
                    </a:lnTo>
                    <a:lnTo>
                      <a:pt x="32" y="33"/>
                    </a:lnTo>
                    <a:lnTo>
                      <a:pt x="32" y="32"/>
                    </a:lnTo>
                    <a:lnTo>
                      <a:pt x="32" y="32"/>
                    </a:lnTo>
                    <a:lnTo>
                      <a:pt x="32" y="31"/>
                    </a:lnTo>
                    <a:lnTo>
                      <a:pt x="32" y="31"/>
                    </a:lnTo>
                    <a:lnTo>
                      <a:pt x="32" y="29"/>
                    </a:lnTo>
                    <a:lnTo>
                      <a:pt x="31" y="29"/>
                    </a:lnTo>
                    <a:lnTo>
                      <a:pt x="31" y="29"/>
                    </a:lnTo>
                    <a:lnTo>
                      <a:pt x="31" y="29"/>
                    </a:lnTo>
                    <a:lnTo>
                      <a:pt x="31" y="27"/>
                    </a:lnTo>
                    <a:lnTo>
                      <a:pt x="31" y="27"/>
                    </a:lnTo>
                    <a:lnTo>
                      <a:pt x="31" y="26"/>
                    </a:lnTo>
                    <a:lnTo>
                      <a:pt x="31" y="26"/>
                    </a:lnTo>
                    <a:lnTo>
                      <a:pt x="31" y="24"/>
                    </a:lnTo>
                    <a:lnTo>
                      <a:pt x="30" y="24"/>
                    </a:lnTo>
                    <a:lnTo>
                      <a:pt x="30" y="24"/>
                    </a:lnTo>
                    <a:lnTo>
                      <a:pt x="28" y="24"/>
                    </a:lnTo>
                    <a:lnTo>
                      <a:pt x="28" y="23"/>
                    </a:lnTo>
                    <a:lnTo>
                      <a:pt x="26" y="23"/>
                    </a:lnTo>
                    <a:lnTo>
                      <a:pt x="24" y="21"/>
                    </a:lnTo>
                    <a:lnTo>
                      <a:pt x="22" y="20"/>
                    </a:lnTo>
                    <a:lnTo>
                      <a:pt x="22" y="18"/>
                    </a:lnTo>
                    <a:lnTo>
                      <a:pt x="21" y="18"/>
                    </a:lnTo>
                    <a:lnTo>
                      <a:pt x="19" y="16"/>
                    </a:lnTo>
                    <a:lnTo>
                      <a:pt x="17" y="16"/>
                    </a:lnTo>
                    <a:lnTo>
                      <a:pt x="16" y="14"/>
                    </a:lnTo>
                    <a:lnTo>
                      <a:pt x="14" y="14"/>
                    </a:lnTo>
                    <a:lnTo>
                      <a:pt x="14" y="13"/>
                    </a:lnTo>
                    <a:lnTo>
                      <a:pt x="12" y="13"/>
                    </a:lnTo>
                    <a:lnTo>
                      <a:pt x="12" y="11"/>
                    </a:lnTo>
                    <a:lnTo>
                      <a:pt x="10" y="11"/>
                    </a:lnTo>
                    <a:lnTo>
                      <a:pt x="10" y="10"/>
                    </a:lnTo>
                    <a:lnTo>
                      <a:pt x="8" y="10"/>
                    </a:lnTo>
                    <a:lnTo>
                      <a:pt x="8" y="8"/>
                    </a:lnTo>
                    <a:lnTo>
                      <a:pt x="6" y="8"/>
                    </a:lnTo>
                    <a:lnTo>
                      <a:pt x="6" y="6"/>
                    </a:lnTo>
                    <a:lnTo>
                      <a:pt x="4" y="6"/>
                    </a:lnTo>
                    <a:lnTo>
                      <a:pt x="4" y="4"/>
                    </a:lnTo>
                    <a:lnTo>
                      <a:pt x="3" y="4"/>
                    </a:lnTo>
                    <a:lnTo>
                      <a:pt x="3" y="3"/>
                    </a:lnTo>
                    <a:lnTo>
                      <a:pt x="1" y="3"/>
                    </a:lnTo>
                    <a:lnTo>
                      <a:pt x="1" y="2"/>
                    </a:lnTo>
                    <a:lnTo>
                      <a:pt x="0" y="2"/>
                    </a:lnTo>
                    <a:lnTo>
                      <a:pt x="0" y="1"/>
                    </a:lnTo>
                    <a:lnTo>
                      <a:pt x="0" y="1"/>
                    </a:lnTo>
                    <a:lnTo>
                      <a:pt x="0" y="0"/>
                    </a:lnTo>
                    <a:lnTo>
                      <a:pt x="0" y="1"/>
                    </a:lnTo>
                    <a:lnTo>
                      <a:pt x="0" y="1"/>
                    </a:lnTo>
                    <a:lnTo>
                      <a:pt x="0" y="3"/>
                    </a:lnTo>
                    <a:lnTo>
                      <a:pt x="2" y="3"/>
                    </a:lnTo>
                    <a:lnTo>
                      <a:pt x="3" y="4"/>
                    </a:lnTo>
                    <a:lnTo>
                      <a:pt x="5" y="6"/>
                    </a:lnTo>
                    <a:lnTo>
                      <a:pt x="7" y="8"/>
                    </a:lnTo>
                    <a:lnTo>
                      <a:pt x="9" y="8"/>
                    </a:lnTo>
                    <a:lnTo>
                      <a:pt x="10" y="10"/>
                    </a:lnTo>
                    <a:lnTo>
                      <a:pt x="12" y="12"/>
                    </a:lnTo>
                    <a:lnTo>
                      <a:pt x="14" y="14"/>
                    </a:lnTo>
                    <a:lnTo>
                      <a:pt x="16" y="15"/>
                    </a:lnTo>
                    <a:lnTo>
                      <a:pt x="16" y="17"/>
                    </a:lnTo>
                    <a:lnTo>
                      <a:pt x="18" y="17"/>
                    </a:lnTo>
                    <a:lnTo>
                      <a:pt x="18" y="18"/>
                    </a:lnTo>
                    <a:lnTo>
                      <a:pt x="20" y="18"/>
                    </a:lnTo>
                    <a:lnTo>
                      <a:pt x="20" y="20"/>
                    </a:lnTo>
                    <a:lnTo>
                      <a:pt x="20" y="20"/>
                    </a:lnTo>
                    <a:lnTo>
                      <a:pt x="20" y="20"/>
                    </a:lnTo>
                    <a:lnTo>
                      <a:pt x="20" y="20"/>
                    </a:lnTo>
                    <a:lnTo>
                      <a:pt x="20" y="22"/>
                    </a:lnTo>
                    <a:lnTo>
                      <a:pt x="20" y="22"/>
                    </a:lnTo>
                    <a:lnTo>
                      <a:pt x="20" y="23"/>
                    </a:lnTo>
                    <a:lnTo>
                      <a:pt x="21" y="23"/>
                    </a:lnTo>
                    <a:lnTo>
                      <a:pt x="21" y="24"/>
                    </a:lnTo>
                    <a:lnTo>
                      <a:pt x="21" y="24"/>
                    </a:lnTo>
                    <a:lnTo>
                      <a:pt x="21" y="26"/>
                    </a:lnTo>
                    <a:lnTo>
                      <a:pt x="21" y="26"/>
                    </a:lnTo>
                    <a:lnTo>
                      <a:pt x="21" y="28"/>
                    </a:lnTo>
                    <a:lnTo>
                      <a:pt x="21" y="28"/>
                    </a:lnTo>
                    <a:lnTo>
                      <a:pt x="21" y="30"/>
                    </a:lnTo>
                    <a:lnTo>
                      <a:pt x="22" y="30"/>
                    </a:lnTo>
                    <a:lnTo>
                      <a:pt x="21" y="31"/>
                    </a:lnTo>
                    <a:lnTo>
                      <a:pt x="21" y="31"/>
                    </a:lnTo>
                    <a:lnTo>
                      <a:pt x="21" y="31"/>
                    </a:lnTo>
                    <a:lnTo>
                      <a:pt x="21" y="31"/>
                    </a:lnTo>
                    <a:lnTo>
                      <a:pt x="21" y="31"/>
                    </a:lnTo>
                    <a:lnTo>
                      <a:pt x="21" y="31"/>
                    </a:lnTo>
                    <a:lnTo>
                      <a:pt x="21" y="31"/>
                    </a:lnTo>
                    <a:lnTo>
                      <a:pt x="21" y="31"/>
                    </a:lnTo>
                    <a:lnTo>
                      <a:pt x="21" y="32"/>
                    </a:lnTo>
                    <a:lnTo>
                      <a:pt x="21" y="32"/>
                    </a:lnTo>
                    <a:lnTo>
                      <a:pt x="21" y="32"/>
                    </a:lnTo>
                    <a:lnTo>
                      <a:pt x="21" y="32"/>
                    </a:lnTo>
                    <a:lnTo>
                      <a:pt x="21" y="32"/>
                    </a:lnTo>
                    <a:lnTo>
                      <a:pt x="21" y="32"/>
                    </a:lnTo>
                    <a:lnTo>
                      <a:pt x="21" y="32"/>
                    </a:lnTo>
                    <a:lnTo>
                      <a:pt x="21" y="32"/>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2" y="34"/>
                    </a:lnTo>
                    <a:lnTo>
                      <a:pt x="22" y="36"/>
                    </a:lnTo>
                    <a:lnTo>
                      <a:pt x="22" y="36"/>
                    </a:lnTo>
                    <a:lnTo>
                      <a:pt x="22" y="36"/>
                    </a:lnTo>
                    <a:lnTo>
                      <a:pt x="22" y="36"/>
                    </a:lnTo>
                    <a:lnTo>
                      <a:pt x="22" y="38"/>
                    </a:lnTo>
                    <a:lnTo>
                      <a:pt x="22" y="38"/>
                    </a:lnTo>
                    <a:lnTo>
                      <a:pt x="22" y="38"/>
                    </a:lnTo>
                    <a:lnTo>
                      <a:pt x="22" y="38"/>
                    </a:lnTo>
                    <a:lnTo>
                      <a:pt x="22" y="40"/>
                    </a:lnTo>
                    <a:lnTo>
                      <a:pt x="22" y="40"/>
                    </a:lnTo>
                    <a:lnTo>
                      <a:pt x="22" y="40"/>
                    </a:lnTo>
                    <a:lnTo>
                      <a:pt x="22" y="40"/>
                    </a:lnTo>
                    <a:lnTo>
                      <a:pt x="22" y="41"/>
                    </a:lnTo>
                    <a:lnTo>
                      <a:pt x="22" y="41"/>
                    </a:lnTo>
                    <a:lnTo>
                      <a:pt x="22" y="41"/>
                    </a:lnTo>
                    <a:lnTo>
                      <a:pt x="22" y="41"/>
                    </a:lnTo>
                    <a:lnTo>
                      <a:pt x="22" y="41"/>
                    </a:lnTo>
                    <a:lnTo>
                      <a:pt x="22" y="41"/>
                    </a:lnTo>
                    <a:lnTo>
                      <a:pt x="22" y="41"/>
                    </a:lnTo>
                    <a:lnTo>
                      <a:pt x="23" y="41"/>
                    </a:lnTo>
                    <a:lnTo>
                      <a:pt x="23" y="41"/>
                    </a:lnTo>
                    <a:lnTo>
                      <a:pt x="23" y="41"/>
                    </a:lnTo>
                    <a:lnTo>
                      <a:pt x="23" y="41"/>
                    </a:lnTo>
                    <a:lnTo>
                      <a:pt x="25" y="41"/>
                    </a:lnTo>
                    <a:lnTo>
                      <a:pt x="25" y="41"/>
                    </a:lnTo>
                    <a:lnTo>
                      <a:pt x="25" y="41"/>
                    </a:lnTo>
                    <a:lnTo>
                      <a:pt x="25" y="41"/>
                    </a:lnTo>
                    <a:lnTo>
                      <a:pt x="27" y="41"/>
                    </a:lnTo>
                    <a:lnTo>
                      <a:pt x="27" y="41"/>
                    </a:lnTo>
                    <a:lnTo>
                      <a:pt x="28" y="41"/>
                    </a:lnTo>
                    <a:lnTo>
                      <a:pt x="28" y="41"/>
                    </a:lnTo>
                    <a:lnTo>
                      <a:pt x="30" y="40"/>
                    </a:lnTo>
                    <a:lnTo>
                      <a:pt x="30" y="42"/>
                    </a:lnTo>
                    <a:lnTo>
                      <a:pt x="30" y="42"/>
                    </a:lnTo>
                    <a:lnTo>
                      <a:pt x="30" y="42"/>
                    </a:lnTo>
                    <a:lnTo>
                      <a:pt x="30" y="42"/>
                    </a:lnTo>
                    <a:lnTo>
                      <a:pt x="30" y="42"/>
                    </a:lnTo>
                    <a:lnTo>
                      <a:pt x="30" y="42"/>
                    </a:lnTo>
                    <a:lnTo>
                      <a:pt x="30" y="42"/>
                    </a:lnTo>
                    <a:lnTo>
                      <a:pt x="31" y="42"/>
                    </a:lnTo>
                    <a:lnTo>
                      <a:pt x="31" y="43"/>
                    </a:lnTo>
                    <a:lnTo>
                      <a:pt x="31" y="43"/>
                    </a:lnTo>
                    <a:lnTo>
                      <a:pt x="31" y="43"/>
                    </a:lnTo>
                    <a:lnTo>
                      <a:pt x="31" y="43"/>
                    </a:lnTo>
                    <a:lnTo>
                      <a:pt x="31" y="43"/>
                    </a:lnTo>
                    <a:lnTo>
                      <a:pt x="31" y="43"/>
                    </a:lnTo>
                    <a:lnTo>
                      <a:pt x="31" y="43"/>
                    </a:lnTo>
                    <a:lnTo>
                      <a:pt x="33" y="43"/>
                    </a:lnTo>
                    <a:lnTo>
                      <a:pt x="33" y="43"/>
                    </a:lnTo>
                    <a:lnTo>
                      <a:pt x="33" y="43"/>
                    </a:lnTo>
                    <a:lnTo>
                      <a:pt x="33" y="43"/>
                    </a:lnTo>
                    <a:lnTo>
                      <a:pt x="34" y="43"/>
                    </a:lnTo>
                    <a:lnTo>
                      <a:pt x="34" y="43"/>
                    </a:lnTo>
                    <a:lnTo>
                      <a:pt x="34" y="43"/>
                    </a:lnTo>
                    <a:lnTo>
                      <a:pt x="34" y="43"/>
                    </a:lnTo>
                    <a:lnTo>
                      <a:pt x="36" y="43"/>
                    </a:lnTo>
                    <a:lnTo>
                      <a:pt x="36" y="43"/>
                    </a:lnTo>
                    <a:lnTo>
                      <a:pt x="36" y="43"/>
                    </a:lnTo>
                    <a:lnTo>
                      <a:pt x="36" y="43"/>
                    </a:lnTo>
                    <a:lnTo>
                      <a:pt x="37" y="43"/>
                    </a:lnTo>
                    <a:lnTo>
                      <a:pt x="37" y="43"/>
                    </a:lnTo>
                    <a:lnTo>
                      <a:pt x="37" y="43"/>
                    </a:lnTo>
                    <a:lnTo>
                      <a:pt x="37"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lnTo>
                      <a:pt x="38" y="43"/>
                    </a:lnTo>
                  </a:path>
                </a:pathLst>
              </a:custGeom>
              <a:solidFill>
                <a:srgbClr val="006000"/>
              </a:solidFill>
              <a:ln w="9525">
                <a:noFill/>
                <a:round/>
                <a:headEnd type="none" w="med" len="med"/>
                <a:tailEnd type="none" w="med" len="med"/>
              </a:ln>
              <a:effectLst/>
            </p:spPr>
            <p:txBody>
              <a:bodyPr/>
              <a:lstStyle/>
              <a:p>
                <a:endParaRPr lang="en-US" dirty="0"/>
              </a:p>
            </p:txBody>
          </p:sp>
          <p:sp>
            <p:nvSpPr>
              <p:cNvPr id="2091" name="Freeform 43"/>
              <p:cNvSpPr>
                <a:spLocks/>
              </p:cNvSpPr>
              <p:nvPr/>
            </p:nvSpPr>
            <p:spPr bwMode="auto">
              <a:xfrm>
                <a:off x="4310" y="4079"/>
                <a:ext cx="49" cy="90"/>
              </a:xfrm>
              <a:custGeom>
                <a:avLst/>
                <a:gdLst/>
                <a:ahLst/>
                <a:cxnLst>
                  <a:cxn ang="0">
                    <a:pos x="26" y="42"/>
                  </a:cxn>
                  <a:cxn ang="0">
                    <a:pos x="26" y="43"/>
                  </a:cxn>
                  <a:cxn ang="0">
                    <a:pos x="26" y="47"/>
                  </a:cxn>
                  <a:cxn ang="0">
                    <a:pos x="24" y="50"/>
                  </a:cxn>
                  <a:cxn ang="0">
                    <a:pos x="23" y="52"/>
                  </a:cxn>
                  <a:cxn ang="0">
                    <a:pos x="22" y="52"/>
                  </a:cxn>
                  <a:cxn ang="0">
                    <a:pos x="23" y="52"/>
                  </a:cxn>
                  <a:cxn ang="0">
                    <a:pos x="26" y="52"/>
                  </a:cxn>
                  <a:cxn ang="0">
                    <a:pos x="28" y="53"/>
                  </a:cxn>
                  <a:cxn ang="0">
                    <a:pos x="28" y="55"/>
                  </a:cxn>
                  <a:cxn ang="0">
                    <a:pos x="28" y="57"/>
                  </a:cxn>
                  <a:cxn ang="0">
                    <a:pos x="31" y="60"/>
                  </a:cxn>
                  <a:cxn ang="0">
                    <a:pos x="38" y="62"/>
                  </a:cxn>
                  <a:cxn ang="0">
                    <a:pos x="38" y="63"/>
                  </a:cxn>
                  <a:cxn ang="0">
                    <a:pos x="35" y="66"/>
                  </a:cxn>
                  <a:cxn ang="0">
                    <a:pos x="29" y="68"/>
                  </a:cxn>
                  <a:cxn ang="0">
                    <a:pos x="26" y="71"/>
                  </a:cxn>
                  <a:cxn ang="0">
                    <a:pos x="26" y="73"/>
                  </a:cxn>
                  <a:cxn ang="0">
                    <a:pos x="26" y="78"/>
                  </a:cxn>
                  <a:cxn ang="0">
                    <a:pos x="16" y="83"/>
                  </a:cxn>
                  <a:cxn ang="0">
                    <a:pos x="6" y="89"/>
                  </a:cxn>
                  <a:cxn ang="0">
                    <a:pos x="11" y="89"/>
                  </a:cxn>
                  <a:cxn ang="0">
                    <a:pos x="25" y="87"/>
                  </a:cxn>
                  <a:cxn ang="0">
                    <a:pos x="41" y="75"/>
                  </a:cxn>
                  <a:cxn ang="0">
                    <a:pos x="37" y="73"/>
                  </a:cxn>
                  <a:cxn ang="0">
                    <a:pos x="36" y="71"/>
                  </a:cxn>
                  <a:cxn ang="0">
                    <a:pos x="37" y="71"/>
                  </a:cxn>
                  <a:cxn ang="0">
                    <a:pos x="38" y="69"/>
                  </a:cxn>
                  <a:cxn ang="0">
                    <a:pos x="42" y="68"/>
                  </a:cxn>
                  <a:cxn ang="0">
                    <a:pos x="45" y="65"/>
                  </a:cxn>
                  <a:cxn ang="0">
                    <a:pos x="46" y="61"/>
                  </a:cxn>
                  <a:cxn ang="0">
                    <a:pos x="43" y="59"/>
                  </a:cxn>
                  <a:cxn ang="0">
                    <a:pos x="47" y="56"/>
                  </a:cxn>
                  <a:cxn ang="0">
                    <a:pos x="46" y="55"/>
                  </a:cxn>
                  <a:cxn ang="0">
                    <a:pos x="39" y="54"/>
                  </a:cxn>
                  <a:cxn ang="0">
                    <a:pos x="37" y="48"/>
                  </a:cxn>
                  <a:cxn ang="0">
                    <a:pos x="35" y="42"/>
                  </a:cxn>
                  <a:cxn ang="0">
                    <a:pos x="21" y="38"/>
                  </a:cxn>
                  <a:cxn ang="0">
                    <a:pos x="16" y="30"/>
                  </a:cxn>
                  <a:cxn ang="0">
                    <a:pos x="17" y="24"/>
                  </a:cxn>
                  <a:cxn ang="0">
                    <a:pos x="13" y="19"/>
                  </a:cxn>
                  <a:cxn ang="0">
                    <a:pos x="9" y="15"/>
                  </a:cxn>
                  <a:cxn ang="0">
                    <a:pos x="1" y="2"/>
                  </a:cxn>
                  <a:cxn ang="0">
                    <a:pos x="0" y="8"/>
                  </a:cxn>
                  <a:cxn ang="0">
                    <a:pos x="6" y="17"/>
                  </a:cxn>
                  <a:cxn ang="0">
                    <a:pos x="9" y="26"/>
                  </a:cxn>
                  <a:cxn ang="0">
                    <a:pos x="10" y="29"/>
                  </a:cxn>
                  <a:cxn ang="0">
                    <a:pos x="9" y="30"/>
                  </a:cxn>
                  <a:cxn ang="0">
                    <a:pos x="11" y="31"/>
                  </a:cxn>
                  <a:cxn ang="0">
                    <a:pos x="13" y="33"/>
                  </a:cxn>
                  <a:cxn ang="0">
                    <a:pos x="13" y="39"/>
                  </a:cxn>
                  <a:cxn ang="0">
                    <a:pos x="13" y="39"/>
                  </a:cxn>
                  <a:cxn ang="0">
                    <a:pos x="17" y="40"/>
                  </a:cxn>
                  <a:cxn ang="0">
                    <a:pos x="19" y="40"/>
                  </a:cxn>
                  <a:cxn ang="0">
                    <a:pos x="23" y="40"/>
                  </a:cxn>
                  <a:cxn ang="0">
                    <a:pos x="25" y="40"/>
                  </a:cxn>
                  <a:cxn ang="0">
                    <a:pos x="26" y="42"/>
                  </a:cxn>
                </a:cxnLst>
                <a:rect l="0" t="0" r="r" b="b"/>
                <a:pathLst>
                  <a:path w="49" h="90">
                    <a:moveTo>
                      <a:pt x="26" y="42"/>
                    </a:move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2"/>
                    </a:lnTo>
                    <a:lnTo>
                      <a:pt x="26" y="43"/>
                    </a:lnTo>
                    <a:lnTo>
                      <a:pt x="26" y="43"/>
                    </a:lnTo>
                    <a:lnTo>
                      <a:pt x="26" y="43"/>
                    </a:lnTo>
                    <a:lnTo>
                      <a:pt x="26" y="43"/>
                    </a:lnTo>
                    <a:lnTo>
                      <a:pt x="26" y="45"/>
                    </a:lnTo>
                    <a:lnTo>
                      <a:pt x="26" y="45"/>
                    </a:lnTo>
                    <a:lnTo>
                      <a:pt x="26" y="45"/>
                    </a:lnTo>
                    <a:lnTo>
                      <a:pt x="26" y="45"/>
                    </a:lnTo>
                    <a:lnTo>
                      <a:pt x="26" y="47"/>
                    </a:lnTo>
                    <a:lnTo>
                      <a:pt x="26" y="47"/>
                    </a:lnTo>
                    <a:lnTo>
                      <a:pt x="26" y="47"/>
                    </a:lnTo>
                    <a:lnTo>
                      <a:pt x="26" y="47"/>
                    </a:lnTo>
                    <a:lnTo>
                      <a:pt x="26" y="47"/>
                    </a:lnTo>
                    <a:lnTo>
                      <a:pt x="26" y="47"/>
                    </a:lnTo>
                    <a:lnTo>
                      <a:pt x="26" y="47"/>
                    </a:lnTo>
                    <a:lnTo>
                      <a:pt x="26" y="47"/>
                    </a:lnTo>
                    <a:lnTo>
                      <a:pt x="24" y="48"/>
                    </a:lnTo>
                    <a:lnTo>
                      <a:pt x="24" y="48"/>
                    </a:lnTo>
                    <a:lnTo>
                      <a:pt x="24" y="48"/>
                    </a:lnTo>
                    <a:lnTo>
                      <a:pt x="24" y="48"/>
                    </a:lnTo>
                    <a:lnTo>
                      <a:pt x="24" y="50"/>
                    </a:lnTo>
                    <a:lnTo>
                      <a:pt x="24" y="50"/>
                    </a:lnTo>
                    <a:lnTo>
                      <a:pt x="24" y="50"/>
                    </a:lnTo>
                    <a:lnTo>
                      <a:pt x="24" y="50"/>
                    </a:lnTo>
                    <a:lnTo>
                      <a:pt x="24" y="51"/>
                    </a:lnTo>
                    <a:lnTo>
                      <a:pt x="24" y="51"/>
                    </a:lnTo>
                    <a:lnTo>
                      <a:pt x="24" y="51"/>
                    </a:lnTo>
                    <a:lnTo>
                      <a:pt x="24" y="51"/>
                    </a:lnTo>
                    <a:lnTo>
                      <a:pt x="24" y="52"/>
                    </a:lnTo>
                    <a:lnTo>
                      <a:pt x="24" y="52"/>
                    </a:lnTo>
                    <a:lnTo>
                      <a:pt x="24" y="52"/>
                    </a:lnTo>
                    <a:lnTo>
                      <a:pt x="24" y="52"/>
                    </a:lnTo>
                    <a:lnTo>
                      <a:pt x="23" y="52"/>
                    </a:lnTo>
                    <a:lnTo>
                      <a:pt x="23" y="52"/>
                    </a:lnTo>
                    <a:lnTo>
                      <a:pt x="23" y="52"/>
                    </a:lnTo>
                    <a:lnTo>
                      <a:pt x="23" y="52"/>
                    </a:lnTo>
                    <a:lnTo>
                      <a:pt x="23" y="52"/>
                    </a:lnTo>
                    <a:lnTo>
                      <a:pt x="23" y="52"/>
                    </a:lnTo>
                    <a:lnTo>
                      <a:pt x="23" y="52"/>
                    </a:lnTo>
                    <a:lnTo>
                      <a:pt x="23" y="52"/>
                    </a:lnTo>
                    <a:lnTo>
                      <a:pt x="22" y="52"/>
                    </a:lnTo>
                    <a:lnTo>
                      <a:pt x="22" y="52"/>
                    </a:lnTo>
                    <a:lnTo>
                      <a:pt x="22" y="52"/>
                    </a:lnTo>
                    <a:lnTo>
                      <a:pt x="22" y="52"/>
                    </a:lnTo>
                    <a:lnTo>
                      <a:pt x="22" y="52"/>
                    </a:lnTo>
                    <a:lnTo>
                      <a:pt x="22" y="52"/>
                    </a:lnTo>
                    <a:lnTo>
                      <a:pt x="22" y="52"/>
                    </a:lnTo>
                    <a:lnTo>
                      <a:pt x="22" y="52"/>
                    </a:lnTo>
                    <a:lnTo>
                      <a:pt x="22" y="52"/>
                    </a:lnTo>
                    <a:lnTo>
                      <a:pt x="22" y="52"/>
                    </a:lnTo>
                    <a:lnTo>
                      <a:pt x="22" y="52"/>
                    </a:lnTo>
                    <a:lnTo>
                      <a:pt x="23" y="52"/>
                    </a:lnTo>
                    <a:lnTo>
                      <a:pt x="23" y="52"/>
                    </a:lnTo>
                    <a:lnTo>
                      <a:pt x="23" y="52"/>
                    </a:lnTo>
                    <a:lnTo>
                      <a:pt x="23" y="52"/>
                    </a:lnTo>
                    <a:lnTo>
                      <a:pt x="25" y="52"/>
                    </a:lnTo>
                    <a:lnTo>
                      <a:pt x="25" y="52"/>
                    </a:lnTo>
                    <a:lnTo>
                      <a:pt x="25" y="52"/>
                    </a:lnTo>
                    <a:lnTo>
                      <a:pt x="25" y="52"/>
                    </a:lnTo>
                    <a:lnTo>
                      <a:pt x="26" y="52"/>
                    </a:lnTo>
                    <a:lnTo>
                      <a:pt x="26" y="52"/>
                    </a:lnTo>
                    <a:lnTo>
                      <a:pt x="26" y="52"/>
                    </a:lnTo>
                    <a:lnTo>
                      <a:pt x="26" y="52"/>
                    </a:lnTo>
                    <a:lnTo>
                      <a:pt x="28" y="52"/>
                    </a:lnTo>
                    <a:lnTo>
                      <a:pt x="28" y="53"/>
                    </a:lnTo>
                    <a:lnTo>
                      <a:pt x="28" y="53"/>
                    </a:lnTo>
                    <a:lnTo>
                      <a:pt x="28" y="53"/>
                    </a:lnTo>
                    <a:lnTo>
                      <a:pt x="28" y="53"/>
                    </a:lnTo>
                    <a:lnTo>
                      <a:pt x="28" y="53"/>
                    </a:lnTo>
                    <a:lnTo>
                      <a:pt x="28" y="53"/>
                    </a:lnTo>
                    <a:lnTo>
                      <a:pt x="28" y="53"/>
                    </a:lnTo>
                    <a:lnTo>
                      <a:pt x="28" y="53"/>
                    </a:lnTo>
                    <a:lnTo>
                      <a:pt x="28" y="53"/>
                    </a:lnTo>
                    <a:lnTo>
                      <a:pt x="28" y="53"/>
                    </a:lnTo>
                    <a:lnTo>
                      <a:pt x="28" y="53"/>
                    </a:lnTo>
                    <a:lnTo>
                      <a:pt x="28" y="53"/>
                    </a:lnTo>
                    <a:lnTo>
                      <a:pt x="28" y="53"/>
                    </a:lnTo>
                    <a:lnTo>
                      <a:pt x="28" y="53"/>
                    </a:lnTo>
                    <a:lnTo>
                      <a:pt x="28" y="53"/>
                    </a:lnTo>
                    <a:lnTo>
                      <a:pt x="29" y="53"/>
                    </a:lnTo>
                    <a:lnTo>
                      <a:pt x="28" y="55"/>
                    </a:lnTo>
                    <a:lnTo>
                      <a:pt x="28" y="55"/>
                    </a:lnTo>
                    <a:lnTo>
                      <a:pt x="28" y="55"/>
                    </a:lnTo>
                    <a:lnTo>
                      <a:pt x="28" y="55"/>
                    </a:lnTo>
                    <a:lnTo>
                      <a:pt x="28" y="56"/>
                    </a:lnTo>
                    <a:lnTo>
                      <a:pt x="28" y="56"/>
                    </a:lnTo>
                    <a:lnTo>
                      <a:pt x="28" y="56"/>
                    </a:lnTo>
                    <a:lnTo>
                      <a:pt x="28" y="56"/>
                    </a:lnTo>
                    <a:lnTo>
                      <a:pt x="28" y="57"/>
                    </a:lnTo>
                    <a:lnTo>
                      <a:pt x="28" y="57"/>
                    </a:lnTo>
                    <a:lnTo>
                      <a:pt x="28" y="57"/>
                    </a:lnTo>
                    <a:lnTo>
                      <a:pt x="28" y="57"/>
                    </a:lnTo>
                    <a:lnTo>
                      <a:pt x="28" y="57"/>
                    </a:lnTo>
                    <a:lnTo>
                      <a:pt x="28" y="57"/>
                    </a:lnTo>
                    <a:lnTo>
                      <a:pt x="28" y="57"/>
                    </a:lnTo>
                    <a:lnTo>
                      <a:pt x="29" y="57"/>
                    </a:lnTo>
                    <a:lnTo>
                      <a:pt x="29" y="58"/>
                    </a:lnTo>
                    <a:lnTo>
                      <a:pt x="29" y="58"/>
                    </a:lnTo>
                    <a:lnTo>
                      <a:pt x="29" y="58"/>
                    </a:lnTo>
                    <a:lnTo>
                      <a:pt x="29" y="58"/>
                    </a:lnTo>
                    <a:lnTo>
                      <a:pt x="29" y="60"/>
                    </a:lnTo>
                    <a:lnTo>
                      <a:pt x="31" y="60"/>
                    </a:lnTo>
                    <a:lnTo>
                      <a:pt x="31" y="60"/>
                    </a:lnTo>
                    <a:lnTo>
                      <a:pt x="33" y="60"/>
                    </a:lnTo>
                    <a:lnTo>
                      <a:pt x="33" y="61"/>
                    </a:lnTo>
                    <a:lnTo>
                      <a:pt x="34" y="61"/>
                    </a:lnTo>
                    <a:lnTo>
                      <a:pt x="34" y="61"/>
                    </a:lnTo>
                    <a:lnTo>
                      <a:pt x="36" y="61"/>
                    </a:lnTo>
                    <a:lnTo>
                      <a:pt x="36" y="61"/>
                    </a:lnTo>
                    <a:lnTo>
                      <a:pt x="37" y="61"/>
                    </a:lnTo>
                    <a:lnTo>
                      <a:pt x="37" y="61"/>
                    </a:lnTo>
                    <a:lnTo>
                      <a:pt x="39" y="61"/>
                    </a:lnTo>
                    <a:lnTo>
                      <a:pt x="38" y="62"/>
                    </a:lnTo>
                    <a:lnTo>
                      <a:pt x="38" y="62"/>
                    </a:lnTo>
                    <a:lnTo>
                      <a:pt x="38" y="62"/>
                    </a:lnTo>
                    <a:lnTo>
                      <a:pt x="38" y="62"/>
                    </a:lnTo>
                    <a:lnTo>
                      <a:pt x="38" y="62"/>
                    </a:lnTo>
                    <a:lnTo>
                      <a:pt x="38" y="62"/>
                    </a:lnTo>
                    <a:lnTo>
                      <a:pt x="38" y="62"/>
                    </a:lnTo>
                    <a:lnTo>
                      <a:pt x="38" y="62"/>
                    </a:lnTo>
                    <a:lnTo>
                      <a:pt x="38" y="63"/>
                    </a:lnTo>
                    <a:lnTo>
                      <a:pt x="38" y="63"/>
                    </a:lnTo>
                    <a:lnTo>
                      <a:pt x="38" y="63"/>
                    </a:lnTo>
                    <a:lnTo>
                      <a:pt x="38" y="63"/>
                    </a:lnTo>
                    <a:lnTo>
                      <a:pt x="38" y="64"/>
                    </a:lnTo>
                    <a:lnTo>
                      <a:pt x="38" y="64"/>
                    </a:lnTo>
                    <a:lnTo>
                      <a:pt x="38" y="64"/>
                    </a:lnTo>
                    <a:lnTo>
                      <a:pt x="39" y="64"/>
                    </a:lnTo>
                    <a:lnTo>
                      <a:pt x="37" y="65"/>
                    </a:lnTo>
                    <a:lnTo>
                      <a:pt x="37" y="65"/>
                    </a:lnTo>
                    <a:lnTo>
                      <a:pt x="37" y="65"/>
                    </a:lnTo>
                    <a:lnTo>
                      <a:pt x="37" y="65"/>
                    </a:lnTo>
                    <a:lnTo>
                      <a:pt x="35" y="66"/>
                    </a:lnTo>
                    <a:lnTo>
                      <a:pt x="35" y="66"/>
                    </a:lnTo>
                    <a:lnTo>
                      <a:pt x="34" y="66"/>
                    </a:lnTo>
                    <a:lnTo>
                      <a:pt x="34" y="66"/>
                    </a:lnTo>
                    <a:lnTo>
                      <a:pt x="32" y="68"/>
                    </a:lnTo>
                    <a:lnTo>
                      <a:pt x="32" y="68"/>
                    </a:lnTo>
                    <a:lnTo>
                      <a:pt x="30" y="68"/>
                    </a:lnTo>
                    <a:lnTo>
                      <a:pt x="30" y="68"/>
                    </a:lnTo>
                    <a:lnTo>
                      <a:pt x="29" y="68"/>
                    </a:lnTo>
                    <a:lnTo>
                      <a:pt x="29" y="68"/>
                    </a:lnTo>
                    <a:lnTo>
                      <a:pt x="29" y="68"/>
                    </a:lnTo>
                    <a:lnTo>
                      <a:pt x="29" y="68"/>
                    </a:lnTo>
                    <a:lnTo>
                      <a:pt x="27" y="70"/>
                    </a:lnTo>
                    <a:lnTo>
                      <a:pt x="27" y="70"/>
                    </a:lnTo>
                    <a:lnTo>
                      <a:pt x="27" y="70"/>
                    </a:lnTo>
                    <a:lnTo>
                      <a:pt x="27" y="70"/>
                    </a:lnTo>
                    <a:lnTo>
                      <a:pt x="27" y="70"/>
                    </a:lnTo>
                    <a:lnTo>
                      <a:pt x="27" y="70"/>
                    </a:lnTo>
                    <a:lnTo>
                      <a:pt x="27" y="70"/>
                    </a:lnTo>
                    <a:lnTo>
                      <a:pt x="27" y="70"/>
                    </a:lnTo>
                    <a:lnTo>
                      <a:pt x="26" y="71"/>
                    </a:lnTo>
                    <a:lnTo>
                      <a:pt x="26" y="71"/>
                    </a:lnTo>
                    <a:lnTo>
                      <a:pt x="26" y="71"/>
                    </a:lnTo>
                    <a:lnTo>
                      <a:pt x="26" y="71"/>
                    </a:lnTo>
                    <a:lnTo>
                      <a:pt x="26" y="71"/>
                    </a:lnTo>
                    <a:lnTo>
                      <a:pt x="26" y="71"/>
                    </a:lnTo>
                    <a:lnTo>
                      <a:pt x="26" y="71"/>
                    </a:lnTo>
                    <a:lnTo>
                      <a:pt x="26" y="71"/>
                    </a:lnTo>
                    <a:lnTo>
                      <a:pt x="26" y="73"/>
                    </a:lnTo>
                    <a:lnTo>
                      <a:pt x="26" y="73"/>
                    </a:lnTo>
                    <a:lnTo>
                      <a:pt x="26" y="73"/>
                    </a:lnTo>
                    <a:lnTo>
                      <a:pt x="26" y="73"/>
                    </a:lnTo>
                    <a:lnTo>
                      <a:pt x="26" y="75"/>
                    </a:lnTo>
                    <a:lnTo>
                      <a:pt x="26" y="75"/>
                    </a:lnTo>
                    <a:lnTo>
                      <a:pt x="26" y="75"/>
                    </a:lnTo>
                    <a:lnTo>
                      <a:pt x="26" y="75"/>
                    </a:lnTo>
                    <a:lnTo>
                      <a:pt x="26" y="77"/>
                    </a:lnTo>
                    <a:lnTo>
                      <a:pt x="26" y="77"/>
                    </a:lnTo>
                    <a:lnTo>
                      <a:pt x="26" y="77"/>
                    </a:lnTo>
                    <a:lnTo>
                      <a:pt x="26" y="77"/>
                    </a:lnTo>
                    <a:lnTo>
                      <a:pt x="26" y="78"/>
                    </a:lnTo>
                    <a:lnTo>
                      <a:pt x="26" y="78"/>
                    </a:lnTo>
                    <a:lnTo>
                      <a:pt x="26" y="78"/>
                    </a:lnTo>
                    <a:lnTo>
                      <a:pt x="26" y="78"/>
                    </a:lnTo>
                    <a:lnTo>
                      <a:pt x="24" y="79"/>
                    </a:lnTo>
                    <a:lnTo>
                      <a:pt x="24" y="79"/>
                    </a:lnTo>
                    <a:lnTo>
                      <a:pt x="22" y="80"/>
                    </a:lnTo>
                    <a:lnTo>
                      <a:pt x="22" y="80"/>
                    </a:lnTo>
                    <a:lnTo>
                      <a:pt x="20" y="82"/>
                    </a:lnTo>
                    <a:lnTo>
                      <a:pt x="18" y="82"/>
                    </a:lnTo>
                    <a:lnTo>
                      <a:pt x="16" y="83"/>
                    </a:lnTo>
                    <a:lnTo>
                      <a:pt x="15" y="83"/>
                    </a:lnTo>
                    <a:lnTo>
                      <a:pt x="13" y="85"/>
                    </a:lnTo>
                    <a:lnTo>
                      <a:pt x="11" y="85"/>
                    </a:lnTo>
                    <a:lnTo>
                      <a:pt x="9" y="87"/>
                    </a:lnTo>
                    <a:lnTo>
                      <a:pt x="8" y="87"/>
                    </a:lnTo>
                    <a:lnTo>
                      <a:pt x="6" y="89"/>
                    </a:lnTo>
                    <a:lnTo>
                      <a:pt x="6" y="89"/>
                    </a:lnTo>
                    <a:lnTo>
                      <a:pt x="6" y="89"/>
                    </a:lnTo>
                    <a:lnTo>
                      <a:pt x="6" y="89"/>
                    </a:lnTo>
                    <a:lnTo>
                      <a:pt x="6" y="89"/>
                    </a:lnTo>
                    <a:lnTo>
                      <a:pt x="6" y="89"/>
                    </a:lnTo>
                    <a:lnTo>
                      <a:pt x="6" y="89"/>
                    </a:lnTo>
                    <a:lnTo>
                      <a:pt x="6" y="89"/>
                    </a:lnTo>
                    <a:lnTo>
                      <a:pt x="6" y="89"/>
                    </a:lnTo>
                    <a:lnTo>
                      <a:pt x="8" y="89"/>
                    </a:lnTo>
                    <a:lnTo>
                      <a:pt x="8" y="89"/>
                    </a:lnTo>
                    <a:lnTo>
                      <a:pt x="9" y="89"/>
                    </a:lnTo>
                    <a:lnTo>
                      <a:pt x="9" y="89"/>
                    </a:lnTo>
                    <a:lnTo>
                      <a:pt x="11" y="89"/>
                    </a:lnTo>
                    <a:lnTo>
                      <a:pt x="11" y="89"/>
                    </a:lnTo>
                    <a:lnTo>
                      <a:pt x="13" y="89"/>
                    </a:lnTo>
                    <a:lnTo>
                      <a:pt x="13" y="89"/>
                    </a:lnTo>
                    <a:lnTo>
                      <a:pt x="15" y="89"/>
                    </a:lnTo>
                    <a:lnTo>
                      <a:pt x="15" y="89"/>
                    </a:lnTo>
                    <a:lnTo>
                      <a:pt x="17" y="89"/>
                    </a:lnTo>
                    <a:lnTo>
                      <a:pt x="18" y="89"/>
                    </a:lnTo>
                    <a:lnTo>
                      <a:pt x="19" y="89"/>
                    </a:lnTo>
                    <a:lnTo>
                      <a:pt x="21" y="89"/>
                    </a:lnTo>
                    <a:lnTo>
                      <a:pt x="23" y="87"/>
                    </a:lnTo>
                    <a:lnTo>
                      <a:pt x="25" y="87"/>
                    </a:lnTo>
                    <a:lnTo>
                      <a:pt x="27" y="85"/>
                    </a:lnTo>
                    <a:lnTo>
                      <a:pt x="29" y="84"/>
                    </a:lnTo>
                    <a:lnTo>
                      <a:pt x="31" y="82"/>
                    </a:lnTo>
                    <a:lnTo>
                      <a:pt x="33" y="82"/>
                    </a:lnTo>
                    <a:lnTo>
                      <a:pt x="35" y="80"/>
                    </a:lnTo>
                    <a:lnTo>
                      <a:pt x="36" y="79"/>
                    </a:lnTo>
                    <a:lnTo>
                      <a:pt x="38" y="77"/>
                    </a:lnTo>
                    <a:lnTo>
                      <a:pt x="39" y="77"/>
                    </a:lnTo>
                    <a:lnTo>
                      <a:pt x="41" y="75"/>
                    </a:lnTo>
                    <a:lnTo>
                      <a:pt x="41" y="75"/>
                    </a:lnTo>
                    <a:lnTo>
                      <a:pt x="42" y="73"/>
                    </a:lnTo>
                    <a:lnTo>
                      <a:pt x="41" y="73"/>
                    </a:lnTo>
                    <a:lnTo>
                      <a:pt x="41" y="73"/>
                    </a:lnTo>
                    <a:lnTo>
                      <a:pt x="41" y="73"/>
                    </a:lnTo>
                    <a:lnTo>
                      <a:pt x="41" y="73"/>
                    </a:lnTo>
                    <a:lnTo>
                      <a:pt x="39" y="73"/>
                    </a:lnTo>
                    <a:lnTo>
                      <a:pt x="39" y="73"/>
                    </a:lnTo>
                    <a:lnTo>
                      <a:pt x="39" y="73"/>
                    </a:lnTo>
                    <a:lnTo>
                      <a:pt x="39" y="73"/>
                    </a:lnTo>
                    <a:lnTo>
                      <a:pt x="37" y="73"/>
                    </a:lnTo>
                    <a:lnTo>
                      <a:pt x="37" y="73"/>
                    </a:lnTo>
                    <a:lnTo>
                      <a:pt x="37" y="73"/>
                    </a:lnTo>
                    <a:lnTo>
                      <a:pt x="37" y="73"/>
                    </a:lnTo>
                    <a:lnTo>
                      <a:pt x="36" y="73"/>
                    </a:lnTo>
                    <a:lnTo>
                      <a:pt x="36" y="73"/>
                    </a:lnTo>
                    <a:lnTo>
                      <a:pt x="36" y="73"/>
                    </a:lnTo>
                    <a:lnTo>
                      <a:pt x="36" y="71"/>
                    </a:lnTo>
                    <a:lnTo>
                      <a:pt x="36" y="71"/>
                    </a:lnTo>
                    <a:lnTo>
                      <a:pt x="36" y="71"/>
                    </a:lnTo>
                    <a:lnTo>
                      <a:pt x="36" y="71"/>
                    </a:lnTo>
                    <a:lnTo>
                      <a:pt x="36" y="71"/>
                    </a:lnTo>
                    <a:lnTo>
                      <a:pt x="36" y="71"/>
                    </a:lnTo>
                    <a:lnTo>
                      <a:pt x="36" y="71"/>
                    </a:lnTo>
                    <a:lnTo>
                      <a:pt x="36" y="71"/>
                    </a:lnTo>
                    <a:lnTo>
                      <a:pt x="37" y="71"/>
                    </a:lnTo>
                    <a:lnTo>
                      <a:pt x="37" y="71"/>
                    </a:lnTo>
                    <a:lnTo>
                      <a:pt x="37" y="71"/>
                    </a:lnTo>
                    <a:lnTo>
                      <a:pt x="37" y="71"/>
                    </a:lnTo>
                    <a:lnTo>
                      <a:pt x="37" y="71"/>
                    </a:lnTo>
                    <a:lnTo>
                      <a:pt x="37" y="71"/>
                    </a:lnTo>
                    <a:lnTo>
                      <a:pt x="37" y="71"/>
                    </a:lnTo>
                    <a:lnTo>
                      <a:pt x="37" y="71"/>
                    </a:lnTo>
                    <a:lnTo>
                      <a:pt x="38" y="69"/>
                    </a:lnTo>
                    <a:lnTo>
                      <a:pt x="38" y="69"/>
                    </a:lnTo>
                    <a:lnTo>
                      <a:pt x="38" y="69"/>
                    </a:lnTo>
                    <a:lnTo>
                      <a:pt x="38" y="69"/>
                    </a:lnTo>
                    <a:lnTo>
                      <a:pt x="38" y="69"/>
                    </a:lnTo>
                    <a:lnTo>
                      <a:pt x="38" y="69"/>
                    </a:lnTo>
                    <a:lnTo>
                      <a:pt x="38" y="69"/>
                    </a:lnTo>
                    <a:lnTo>
                      <a:pt x="38" y="69"/>
                    </a:lnTo>
                    <a:lnTo>
                      <a:pt x="39" y="69"/>
                    </a:lnTo>
                    <a:lnTo>
                      <a:pt x="39" y="69"/>
                    </a:lnTo>
                    <a:lnTo>
                      <a:pt x="39" y="69"/>
                    </a:lnTo>
                    <a:lnTo>
                      <a:pt x="39" y="69"/>
                    </a:lnTo>
                    <a:lnTo>
                      <a:pt x="41" y="69"/>
                    </a:lnTo>
                    <a:lnTo>
                      <a:pt x="41" y="69"/>
                    </a:lnTo>
                    <a:lnTo>
                      <a:pt x="41" y="69"/>
                    </a:lnTo>
                    <a:lnTo>
                      <a:pt x="41" y="69"/>
                    </a:lnTo>
                    <a:lnTo>
                      <a:pt x="42" y="68"/>
                    </a:lnTo>
                    <a:lnTo>
                      <a:pt x="42" y="68"/>
                    </a:lnTo>
                    <a:lnTo>
                      <a:pt x="42" y="68"/>
                    </a:lnTo>
                    <a:lnTo>
                      <a:pt x="42" y="68"/>
                    </a:lnTo>
                    <a:lnTo>
                      <a:pt x="43" y="67"/>
                    </a:lnTo>
                    <a:lnTo>
                      <a:pt x="43" y="67"/>
                    </a:lnTo>
                    <a:lnTo>
                      <a:pt x="43" y="67"/>
                    </a:lnTo>
                    <a:lnTo>
                      <a:pt x="43" y="67"/>
                    </a:lnTo>
                    <a:lnTo>
                      <a:pt x="45" y="65"/>
                    </a:lnTo>
                    <a:lnTo>
                      <a:pt x="45" y="65"/>
                    </a:lnTo>
                    <a:lnTo>
                      <a:pt x="45" y="65"/>
                    </a:lnTo>
                    <a:lnTo>
                      <a:pt x="45" y="65"/>
                    </a:lnTo>
                    <a:lnTo>
                      <a:pt x="46" y="63"/>
                    </a:lnTo>
                    <a:lnTo>
                      <a:pt x="46" y="63"/>
                    </a:lnTo>
                    <a:lnTo>
                      <a:pt x="46" y="63"/>
                    </a:lnTo>
                    <a:lnTo>
                      <a:pt x="46" y="63"/>
                    </a:lnTo>
                    <a:lnTo>
                      <a:pt x="47" y="61"/>
                    </a:lnTo>
                    <a:lnTo>
                      <a:pt x="46" y="61"/>
                    </a:lnTo>
                    <a:lnTo>
                      <a:pt x="46" y="61"/>
                    </a:lnTo>
                    <a:lnTo>
                      <a:pt x="46" y="61"/>
                    </a:lnTo>
                    <a:lnTo>
                      <a:pt x="46" y="61"/>
                    </a:lnTo>
                    <a:lnTo>
                      <a:pt x="46" y="61"/>
                    </a:lnTo>
                    <a:lnTo>
                      <a:pt x="46" y="61"/>
                    </a:lnTo>
                    <a:lnTo>
                      <a:pt x="46" y="61"/>
                    </a:lnTo>
                    <a:lnTo>
                      <a:pt x="46" y="61"/>
                    </a:lnTo>
                    <a:lnTo>
                      <a:pt x="44" y="61"/>
                    </a:lnTo>
                    <a:lnTo>
                      <a:pt x="44" y="61"/>
                    </a:lnTo>
                    <a:lnTo>
                      <a:pt x="44" y="61"/>
                    </a:lnTo>
                    <a:lnTo>
                      <a:pt x="44" y="60"/>
                    </a:lnTo>
                    <a:lnTo>
                      <a:pt x="43" y="60"/>
                    </a:lnTo>
                    <a:lnTo>
                      <a:pt x="43" y="59"/>
                    </a:lnTo>
                    <a:lnTo>
                      <a:pt x="43" y="59"/>
                    </a:lnTo>
                    <a:lnTo>
                      <a:pt x="43" y="57"/>
                    </a:lnTo>
                    <a:lnTo>
                      <a:pt x="43" y="57"/>
                    </a:lnTo>
                    <a:lnTo>
                      <a:pt x="43" y="57"/>
                    </a:lnTo>
                    <a:lnTo>
                      <a:pt x="43" y="57"/>
                    </a:lnTo>
                    <a:lnTo>
                      <a:pt x="45" y="57"/>
                    </a:lnTo>
                    <a:lnTo>
                      <a:pt x="45" y="57"/>
                    </a:lnTo>
                    <a:lnTo>
                      <a:pt x="45" y="57"/>
                    </a:lnTo>
                    <a:lnTo>
                      <a:pt x="45" y="57"/>
                    </a:lnTo>
                    <a:lnTo>
                      <a:pt x="47" y="56"/>
                    </a:lnTo>
                    <a:lnTo>
                      <a:pt x="47" y="56"/>
                    </a:lnTo>
                    <a:lnTo>
                      <a:pt x="47" y="56"/>
                    </a:lnTo>
                    <a:lnTo>
                      <a:pt x="47" y="56"/>
                    </a:lnTo>
                    <a:lnTo>
                      <a:pt x="47" y="56"/>
                    </a:lnTo>
                    <a:lnTo>
                      <a:pt x="47" y="56"/>
                    </a:lnTo>
                    <a:lnTo>
                      <a:pt x="47" y="56"/>
                    </a:lnTo>
                    <a:lnTo>
                      <a:pt x="47" y="56"/>
                    </a:lnTo>
                    <a:lnTo>
                      <a:pt x="48" y="55"/>
                    </a:lnTo>
                    <a:lnTo>
                      <a:pt x="46" y="55"/>
                    </a:lnTo>
                    <a:lnTo>
                      <a:pt x="46" y="55"/>
                    </a:lnTo>
                    <a:lnTo>
                      <a:pt x="46" y="55"/>
                    </a:lnTo>
                    <a:lnTo>
                      <a:pt x="46" y="55"/>
                    </a:lnTo>
                    <a:lnTo>
                      <a:pt x="44" y="55"/>
                    </a:lnTo>
                    <a:lnTo>
                      <a:pt x="44" y="55"/>
                    </a:lnTo>
                    <a:lnTo>
                      <a:pt x="44" y="55"/>
                    </a:lnTo>
                    <a:lnTo>
                      <a:pt x="44" y="54"/>
                    </a:lnTo>
                    <a:lnTo>
                      <a:pt x="42" y="54"/>
                    </a:lnTo>
                    <a:lnTo>
                      <a:pt x="42" y="54"/>
                    </a:lnTo>
                    <a:lnTo>
                      <a:pt x="41" y="54"/>
                    </a:lnTo>
                    <a:lnTo>
                      <a:pt x="41" y="54"/>
                    </a:lnTo>
                    <a:lnTo>
                      <a:pt x="39" y="54"/>
                    </a:lnTo>
                    <a:lnTo>
                      <a:pt x="39" y="54"/>
                    </a:lnTo>
                    <a:lnTo>
                      <a:pt x="39" y="54"/>
                    </a:lnTo>
                    <a:lnTo>
                      <a:pt x="39" y="52"/>
                    </a:lnTo>
                    <a:lnTo>
                      <a:pt x="37" y="52"/>
                    </a:lnTo>
                    <a:lnTo>
                      <a:pt x="37" y="51"/>
                    </a:lnTo>
                    <a:lnTo>
                      <a:pt x="37" y="51"/>
                    </a:lnTo>
                    <a:lnTo>
                      <a:pt x="37" y="49"/>
                    </a:lnTo>
                    <a:lnTo>
                      <a:pt x="37" y="49"/>
                    </a:lnTo>
                    <a:lnTo>
                      <a:pt x="37" y="48"/>
                    </a:lnTo>
                    <a:lnTo>
                      <a:pt x="37" y="48"/>
                    </a:lnTo>
                    <a:lnTo>
                      <a:pt x="37" y="46"/>
                    </a:lnTo>
                    <a:lnTo>
                      <a:pt x="36" y="46"/>
                    </a:lnTo>
                    <a:lnTo>
                      <a:pt x="36" y="46"/>
                    </a:lnTo>
                    <a:lnTo>
                      <a:pt x="36" y="46"/>
                    </a:lnTo>
                    <a:lnTo>
                      <a:pt x="36" y="44"/>
                    </a:lnTo>
                    <a:lnTo>
                      <a:pt x="36" y="44"/>
                    </a:lnTo>
                    <a:lnTo>
                      <a:pt x="36" y="44"/>
                    </a:lnTo>
                    <a:lnTo>
                      <a:pt x="36" y="44"/>
                    </a:lnTo>
                    <a:lnTo>
                      <a:pt x="36" y="42"/>
                    </a:lnTo>
                    <a:lnTo>
                      <a:pt x="35" y="42"/>
                    </a:lnTo>
                    <a:lnTo>
                      <a:pt x="35" y="42"/>
                    </a:lnTo>
                    <a:lnTo>
                      <a:pt x="33" y="42"/>
                    </a:lnTo>
                    <a:lnTo>
                      <a:pt x="33" y="40"/>
                    </a:lnTo>
                    <a:lnTo>
                      <a:pt x="31" y="40"/>
                    </a:lnTo>
                    <a:lnTo>
                      <a:pt x="29" y="40"/>
                    </a:lnTo>
                    <a:lnTo>
                      <a:pt x="27" y="40"/>
                    </a:lnTo>
                    <a:lnTo>
                      <a:pt x="27" y="39"/>
                    </a:lnTo>
                    <a:lnTo>
                      <a:pt x="25" y="39"/>
                    </a:lnTo>
                    <a:lnTo>
                      <a:pt x="23" y="38"/>
                    </a:lnTo>
                    <a:lnTo>
                      <a:pt x="21" y="38"/>
                    </a:lnTo>
                    <a:lnTo>
                      <a:pt x="21" y="36"/>
                    </a:lnTo>
                    <a:lnTo>
                      <a:pt x="19" y="36"/>
                    </a:lnTo>
                    <a:lnTo>
                      <a:pt x="19" y="34"/>
                    </a:lnTo>
                    <a:lnTo>
                      <a:pt x="17" y="33"/>
                    </a:lnTo>
                    <a:lnTo>
                      <a:pt x="17" y="31"/>
                    </a:lnTo>
                    <a:lnTo>
                      <a:pt x="16" y="31"/>
                    </a:lnTo>
                    <a:lnTo>
                      <a:pt x="16" y="31"/>
                    </a:lnTo>
                    <a:lnTo>
                      <a:pt x="16" y="31"/>
                    </a:lnTo>
                    <a:lnTo>
                      <a:pt x="16" y="30"/>
                    </a:lnTo>
                    <a:lnTo>
                      <a:pt x="16" y="30"/>
                    </a:lnTo>
                    <a:lnTo>
                      <a:pt x="16" y="30"/>
                    </a:lnTo>
                    <a:lnTo>
                      <a:pt x="16" y="30"/>
                    </a:lnTo>
                    <a:lnTo>
                      <a:pt x="18" y="29"/>
                    </a:lnTo>
                    <a:lnTo>
                      <a:pt x="18" y="29"/>
                    </a:lnTo>
                    <a:lnTo>
                      <a:pt x="18" y="28"/>
                    </a:lnTo>
                    <a:lnTo>
                      <a:pt x="18" y="28"/>
                    </a:lnTo>
                    <a:lnTo>
                      <a:pt x="19" y="26"/>
                    </a:lnTo>
                    <a:lnTo>
                      <a:pt x="18" y="26"/>
                    </a:lnTo>
                    <a:lnTo>
                      <a:pt x="18" y="24"/>
                    </a:lnTo>
                    <a:lnTo>
                      <a:pt x="17" y="24"/>
                    </a:lnTo>
                    <a:lnTo>
                      <a:pt x="17" y="22"/>
                    </a:lnTo>
                    <a:lnTo>
                      <a:pt x="16" y="22"/>
                    </a:lnTo>
                    <a:lnTo>
                      <a:pt x="16" y="22"/>
                    </a:lnTo>
                    <a:lnTo>
                      <a:pt x="16" y="22"/>
                    </a:lnTo>
                    <a:lnTo>
                      <a:pt x="16" y="21"/>
                    </a:lnTo>
                    <a:lnTo>
                      <a:pt x="15" y="21"/>
                    </a:lnTo>
                    <a:lnTo>
                      <a:pt x="15" y="21"/>
                    </a:lnTo>
                    <a:lnTo>
                      <a:pt x="15" y="21"/>
                    </a:lnTo>
                    <a:lnTo>
                      <a:pt x="15" y="19"/>
                    </a:lnTo>
                    <a:lnTo>
                      <a:pt x="13" y="19"/>
                    </a:lnTo>
                    <a:lnTo>
                      <a:pt x="13" y="19"/>
                    </a:lnTo>
                    <a:lnTo>
                      <a:pt x="13" y="19"/>
                    </a:lnTo>
                    <a:lnTo>
                      <a:pt x="13" y="17"/>
                    </a:lnTo>
                    <a:lnTo>
                      <a:pt x="13" y="17"/>
                    </a:lnTo>
                    <a:lnTo>
                      <a:pt x="13" y="17"/>
                    </a:lnTo>
                    <a:lnTo>
                      <a:pt x="13" y="17"/>
                    </a:lnTo>
                    <a:lnTo>
                      <a:pt x="13" y="15"/>
                    </a:lnTo>
                    <a:lnTo>
                      <a:pt x="11" y="15"/>
                    </a:lnTo>
                    <a:lnTo>
                      <a:pt x="11" y="15"/>
                    </a:lnTo>
                    <a:lnTo>
                      <a:pt x="9" y="15"/>
                    </a:lnTo>
                    <a:lnTo>
                      <a:pt x="9" y="13"/>
                    </a:lnTo>
                    <a:lnTo>
                      <a:pt x="8" y="13"/>
                    </a:lnTo>
                    <a:lnTo>
                      <a:pt x="8" y="11"/>
                    </a:lnTo>
                    <a:lnTo>
                      <a:pt x="6" y="9"/>
                    </a:lnTo>
                    <a:lnTo>
                      <a:pt x="6" y="7"/>
                    </a:lnTo>
                    <a:lnTo>
                      <a:pt x="4" y="7"/>
                    </a:lnTo>
                    <a:lnTo>
                      <a:pt x="4" y="5"/>
                    </a:lnTo>
                    <a:lnTo>
                      <a:pt x="2" y="4"/>
                    </a:lnTo>
                    <a:lnTo>
                      <a:pt x="2" y="2"/>
                    </a:lnTo>
                    <a:lnTo>
                      <a:pt x="1" y="2"/>
                    </a:lnTo>
                    <a:lnTo>
                      <a:pt x="1" y="1"/>
                    </a:lnTo>
                    <a:lnTo>
                      <a:pt x="1" y="1"/>
                    </a:lnTo>
                    <a:lnTo>
                      <a:pt x="1" y="0"/>
                    </a:lnTo>
                    <a:lnTo>
                      <a:pt x="0" y="1"/>
                    </a:lnTo>
                    <a:lnTo>
                      <a:pt x="0" y="1"/>
                    </a:lnTo>
                    <a:lnTo>
                      <a:pt x="0" y="3"/>
                    </a:lnTo>
                    <a:lnTo>
                      <a:pt x="0" y="3"/>
                    </a:lnTo>
                    <a:lnTo>
                      <a:pt x="0" y="5"/>
                    </a:lnTo>
                    <a:lnTo>
                      <a:pt x="0" y="6"/>
                    </a:lnTo>
                    <a:lnTo>
                      <a:pt x="0" y="8"/>
                    </a:lnTo>
                    <a:lnTo>
                      <a:pt x="2" y="8"/>
                    </a:lnTo>
                    <a:lnTo>
                      <a:pt x="2" y="10"/>
                    </a:lnTo>
                    <a:lnTo>
                      <a:pt x="2" y="11"/>
                    </a:lnTo>
                    <a:lnTo>
                      <a:pt x="2" y="13"/>
                    </a:lnTo>
                    <a:lnTo>
                      <a:pt x="4" y="13"/>
                    </a:lnTo>
                    <a:lnTo>
                      <a:pt x="4" y="15"/>
                    </a:lnTo>
                    <a:lnTo>
                      <a:pt x="4" y="15"/>
                    </a:lnTo>
                    <a:lnTo>
                      <a:pt x="4" y="15"/>
                    </a:lnTo>
                    <a:lnTo>
                      <a:pt x="6" y="15"/>
                    </a:lnTo>
                    <a:lnTo>
                      <a:pt x="6" y="17"/>
                    </a:lnTo>
                    <a:lnTo>
                      <a:pt x="6" y="17"/>
                    </a:lnTo>
                    <a:lnTo>
                      <a:pt x="6" y="19"/>
                    </a:lnTo>
                    <a:lnTo>
                      <a:pt x="6" y="19"/>
                    </a:lnTo>
                    <a:lnTo>
                      <a:pt x="6" y="20"/>
                    </a:lnTo>
                    <a:lnTo>
                      <a:pt x="8" y="20"/>
                    </a:lnTo>
                    <a:lnTo>
                      <a:pt x="8" y="22"/>
                    </a:lnTo>
                    <a:lnTo>
                      <a:pt x="9" y="22"/>
                    </a:lnTo>
                    <a:lnTo>
                      <a:pt x="9" y="24"/>
                    </a:lnTo>
                    <a:lnTo>
                      <a:pt x="9" y="24"/>
                    </a:lnTo>
                    <a:lnTo>
                      <a:pt x="9" y="26"/>
                    </a:lnTo>
                    <a:lnTo>
                      <a:pt x="11" y="26"/>
                    </a:lnTo>
                    <a:lnTo>
                      <a:pt x="11" y="27"/>
                    </a:lnTo>
                    <a:lnTo>
                      <a:pt x="12" y="27"/>
                    </a:lnTo>
                    <a:lnTo>
                      <a:pt x="12" y="27"/>
                    </a:lnTo>
                    <a:lnTo>
                      <a:pt x="13" y="27"/>
                    </a:lnTo>
                    <a:lnTo>
                      <a:pt x="12" y="29"/>
                    </a:lnTo>
                    <a:lnTo>
                      <a:pt x="12" y="29"/>
                    </a:lnTo>
                    <a:lnTo>
                      <a:pt x="12" y="29"/>
                    </a:lnTo>
                    <a:lnTo>
                      <a:pt x="12" y="29"/>
                    </a:lnTo>
                    <a:lnTo>
                      <a:pt x="10" y="29"/>
                    </a:lnTo>
                    <a:lnTo>
                      <a:pt x="10" y="29"/>
                    </a:lnTo>
                    <a:lnTo>
                      <a:pt x="10" y="29"/>
                    </a:lnTo>
                    <a:lnTo>
                      <a:pt x="10" y="29"/>
                    </a:lnTo>
                    <a:lnTo>
                      <a:pt x="9" y="30"/>
                    </a:lnTo>
                    <a:lnTo>
                      <a:pt x="9" y="30"/>
                    </a:lnTo>
                    <a:lnTo>
                      <a:pt x="9" y="30"/>
                    </a:lnTo>
                    <a:lnTo>
                      <a:pt x="9" y="30"/>
                    </a:lnTo>
                    <a:lnTo>
                      <a:pt x="9" y="30"/>
                    </a:lnTo>
                    <a:lnTo>
                      <a:pt x="9" y="30"/>
                    </a:lnTo>
                    <a:lnTo>
                      <a:pt x="9" y="30"/>
                    </a:lnTo>
                    <a:lnTo>
                      <a:pt x="11" y="30"/>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3" y="31"/>
                    </a:lnTo>
                    <a:lnTo>
                      <a:pt x="13" y="33"/>
                    </a:lnTo>
                    <a:lnTo>
                      <a:pt x="13" y="33"/>
                    </a:lnTo>
                    <a:lnTo>
                      <a:pt x="13" y="33"/>
                    </a:lnTo>
                    <a:lnTo>
                      <a:pt x="13" y="33"/>
                    </a:lnTo>
                    <a:lnTo>
                      <a:pt x="13" y="35"/>
                    </a:lnTo>
                    <a:lnTo>
                      <a:pt x="13" y="35"/>
                    </a:lnTo>
                    <a:lnTo>
                      <a:pt x="13" y="35"/>
                    </a:lnTo>
                    <a:lnTo>
                      <a:pt x="13" y="35"/>
                    </a:lnTo>
                    <a:lnTo>
                      <a:pt x="13" y="37"/>
                    </a:lnTo>
                    <a:lnTo>
                      <a:pt x="13" y="37"/>
                    </a:lnTo>
                    <a:lnTo>
                      <a:pt x="13" y="38"/>
                    </a:lnTo>
                    <a:lnTo>
                      <a:pt x="13" y="38"/>
                    </a:lnTo>
                    <a:lnTo>
                      <a:pt x="13" y="39"/>
                    </a:lnTo>
                    <a:lnTo>
                      <a:pt x="13" y="39"/>
                    </a:lnTo>
                    <a:lnTo>
                      <a:pt x="13" y="39"/>
                    </a:lnTo>
                    <a:lnTo>
                      <a:pt x="13" y="39"/>
                    </a:lnTo>
                    <a:lnTo>
                      <a:pt x="13" y="39"/>
                    </a:lnTo>
                    <a:lnTo>
                      <a:pt x="13" y="39"/>
                    </a:lnTo>
                    <a:lnTo>
                      <a:pt x="13" y="39"/>
                    </a:lnTo>
                    <a:lnTo>
                      <a:pt x="13" y="39"/>
                    </a:lnTo>
                    <a:lnTo>
                      <a:pt x="13" y="39"/>
                    </a:lnTo>
                    <a:lnTo>
                      <a:pt x="13" y="39"/>
                    </a:lnTo>
                    <a:lnTo>
                      <a:pt x="13" y="39"/>
                    </a:lnTo>
                    <a:lnTo>
                      <a:pt x="14" y="39"/>
                    </a:lnTo>
                    <a:lnTo>
                      <a:pt x="14" y="39"/>
                    </a:lnTo>
                    <a:lnTo>
                      <a:pt x="14" y="39"/>
                    </a:lnTo>
                    <a:lnTo>
                      <a:pt x="14" y="39"/>
                    </a:lnTo>
                    <a:lnTo>
                      <a:pt x="15" y="39"/>
                    </a:lnTo>
                    <a:lnTo>
                      <a:pt x="15" y="39"/>
                    </a:lnTo>
                    <a:lnTo>
                      <a:pt x="15" y="39"/>
                    </a:lnTo>
                    <a:lnTo>
                      <a:pt x="15" y="39"/>
                    </a:lnTo>
                    <a:lnTo>
                      <a:pt x="17" y="38"/>
                    </a:lnTo>
                    <a:lnTo>
                      <a:pt x="17" y="40"/>
                    </a:lnTo>
                    <a:lnTo>
                      <a:pt x="18" y="40"/>
                    </a:lnTo>
                    <a:lnTo>
                      <a:pt x="18" y="40"/>
                    </a:lnTo>
                    <a:lnTo>
                      <a:pt x="19" y="40"/>
                    </a:lnTo>
                    <a:lnTo>
                      <a:pt x="19" y="40"/>
                    </a:lnTo>
                    <a:lnTo>
                      <a:pt x="19" y="40"/>
                    </a:lnTo>
                    <a:lnTo>
                      <a:pt x="19" y="40"/>
                    </a:lnTo>
                    <a:lnTo>
                      <a:pt x="19" y="40"/>
                    </a:lnTo>
                    <a:lnTo>
                      <a:pt x="19" y="40"/>
                    </a:lnTo>
                    <a:lnTo>
                      <a:pt x="19" y="40"/>
                    </a:lnTo>
                    <a:lnTo>
                      <a:pt x="19" y="40"/>
                    </a:lnTo>
                    <a:lnTo>
                      <a:pt x="19" y="40"/>
                    </a:lnTo>
                    <a:lnTo>
                      <a:pt x="19" y="40"/>
                    </a:lnTo>
                    <a:lnTo>
                      <a:pt x="20" y="40"/>
                    </a:lnTo>
                    <a:lnTo>
                      <a:pt x="20" y="40"/>
                    </a:lnTo>
                    <a:lnTo>
                      <a:pt x="22" y="40"/>
                    </a:lnTo>
                    <a:lnTo>
                      <a:pt x="22" y="40"/>
                    </a:lnTo>
                    <a:lnTo>
                      <a:pt x="22" y="40"/>
                    </a:lnTo>
                    <a:lnTo>
                      <a:pt x="22" y="40"/>
                    </a:lnTo>
                    <a:lnTo>
                      <a:pt x="23" y="40"/>
                    </a:lnTo>
                    <a:lnTo>
                      <a:pt x="23" y="40"/>
                    </a:lnTo>
                    <a:lnTo>
                      <a:pt x="23" y="40"/>
                    </a:lnTo>
                    <a:lnTo>
                      <a:pt x="23" y="40"/>
                    </a:lnTo>
                    <a:lnTo>
                      <a:pt x="25" y="40"/>
                    </a:lnTo>
                    <a:lnTo>
                      <a:pt x="25" y="40"/>
                    </a:lnTo>
                    <a:lnTo>
                      <a:pt x="25" y="40"/>
                    </a:lnTo>
                    <a:lnTo>
                      <a:pt x="25" y="40"/>
                    </a:lnTo>
                    <a:lnTo>
                      <a:pt x="25" y="40"/>
                    </a:lnTo>
                    <a:lnTo>
                      <a:pt x="25" y="40"/>
                    </a:lnTo>
                    <a:lnTo>
                      <a:pt x="25" y="40"/>
                    </a:lnTo>
                    <a:lnTo>
                      <a:pt x="25" y="40"/>
                    </a:lnTo>
                    <a:lnTo>
                      <a:pt x="26" y="40"/>
                    </a:lnTo>
                    <a:lnTo>
                      <a:pt x="26" y="41"/>
                    </a:lnTo>
                    <a:lnTo>
                      <a:pt x="26" y="41"/>
                    </a:lnTo>
                    <a:lnTo>
                      <a:pt x="26" y="41"/>
                    </a:lnTo>
                    <a:lnTo>
                      <a:pt x="26" y="41"/>
                    </a:lnTo>
                    <a:lnTo>
                      <a:pt x="26" y="41"/>
                    </a:lnTo>
                    <a:lnTo>
                      <a:pt x="26" y="41"/>
                    </a:lnTo>
                    <a:lnTo>
                      <a:pt x="26" y="41"/>
                    </a:lnTo>
                    <a:lnTo>
                      <a:pt x="26" y="41"/>
                    </a:lnTo>
                    <a:lnTo>
                      <a:pt x="26" y="42"/>
                    </a:lnTo>
                    <a:lnTo>
                      <a:pt x="26" y="42"/>
                    </a:lnTo>
                    <a:lnTo>
                      <a:pt x="26" y="42"/>
                    </a:lnTo>
                    <a:lnTo>
                      <a:pt x="26" y="42"/>
                    </a:lnTo>
                    <a:lnTo>
                      <a:pt x="26" y="42"/>
                    </a:lnTo>
                    <a:lnTo>
                      <a:pt x="26" y="42"/>
                    </a:lnTo>
                    <a:lnTo>
                      <a:pt x="26" y="42"/>
                    </a:lnTo>
                    <a:lnTo>
                      <a:pt x="26" y="42"/>
                    </a:lnTo>
                    <a:lnTo>
                      <a:pt x="26" y="42"/>
                    </a:lnTo>
                  </a:path>
                </a:pathLst>
              </a:custGeom>
              <a:solidFill>
                <a:srgbClr val="001000"/>
              </a:solidFill>
              <a:ln w="9525">
                <a:noFill/>
                <a:round/>
                <a:headEnd type="none" w="med" len="med"/>
                <a:tailEnd type="none" w="med" len="med"/>
              </a:ln>
              <a:effectLst/>
            </p:spPr>
            <p:txBody>
              <a:bodyPr/>
              <a:lstStyle/>
              <a:p>
                <a:endParaRPr lang="en-US" dirty="0"/>
              </a:p>
            </p:txBody>
          </p:sp>
          <p:sp>
            <p:nvSpPr>
              <p:cNvPr id="2092" name="Freeform 44"/>
              <p:cNvSpPr>
                <a:spLocks/>
              </p:cNvSpPr>
              <p:nvPr/>
            </p:nvSpPr>
            <p:spPr bwMode="auto">
              <a:xfrm>
                <a:off x="4268" y="4150"/>
                <a:ext cx="58" cy="36"/>
              </a:xfrm>
              <a:custGeom>
                <a:avLst/>
                <a:gdLst/>
                <a:ahLst/>
                <a:cxnLst>
                  <a:cxn ang="0">
                    <a:pos x="37" y="31"/>
                  </a:cxn>
                  <a:cxn ang="0">
                    <a:pos x="35" y="26"/>
                  </a:cxn>
                  <a:cxn ang="0">
                    <a:pos x="38" y="19"/>
                  </a:cxn>
                  <a:cxn ang="0">
                    <a:pos x="46" y="18"/>
                  </a:cxn>
                  <a:cxn ang="0">
                    <a:pos x="54" y="14"/>
                  </a:cxn>
                  <a:cxn ang="0">
                    <a:pos x="55" y="14"/>
                  </a:cxn>
                  <a:cxn ang="0">
                    <a:pos x="50" y="15"/>
                  </a:cxn>
                  <a:cxn ang="0">
                    <a:pos x="47" y="15"/>
                  </a:cxn>
                  <a:cxn ang="0">
                    <a:pos x="46" y="13"/>
                  </a:cxn>
                  <a:cxn ang="0">
                    <a:pos x="50" y="12"/>
                  </a:cxn>
                  <a:cxn ang="0">
                    <a:pos x="54" y="10"/>
                  </a:cxn>
                  <a:cxn ang="0">
                    <a:pos x="51" y="9"/>
                  </a:cxn>
                  <a:cxn ang="0">
                    <a:pos x="47" y="10"/>
                  </a:cxn>
                  <a:cxn ang="0">
                    <a:pos x="46" y="12"/>
                  </a:cxn>
                  <a:cxn ang="0">
                    <a:pos x="44" y="13"/>
                  </a:cxn>
                  <a:cxn ang="0">
                    <a:pos x="41" y="13"/>
                  </a:cxn>
                  <a:cxn ang="0">
                    <a:pos x="37" y="17"/>
                  </a:cxn>
                  <a:cxn ang="0">
                    <a:pos x="33" y="17"/>
                  </a:cxn>
                  <a:cxn ang="0">
                    <a:pos x="31" y="16"/>
                  </a:cxn>
                  <a:cxn ang="0">
                    <a:pos x="31" y="14"/>
                  </a:cxn>
                  <a:cxn ang="0">
                    <a:pos x="31" y="9"/>
                  </a:cxn>
                  <a:cxn ang="0">
                    <a:pos x="31" y="7"/>
                  </a:cxn>
                  <a:cxn ang="0">
                    <a:pos x="27" y="4"/>
                  </a:cxn>
                  <a:cxn ang="0">
                    <a:pos x="27" y="2"/>
                  </a:cxn>
                  <a:cxn ang="0">
                    <a:pos x="29" y="3"/>
                  </a:cxn>
                  <a:cxn ang="0">
                    <a:pos x="27" y="4"/>
                  </a:cxn>
                  <a:cxn ang="0">
                    <a:pos x="27" y="6"/>
                  </a:cxn>
                  <a:cxn ang="0">
                    <a:pos x="27" y="8"/>
                  </a:cxn>
                  <a:cxn ang="0">
                    <a:pos x="27" y="10"/>
                  </a:cxn>
                  <a:cxn ang="0">
                    <a:pos x="25" y="10"/>
                  </a:cxn>
                  <a:cxn ang="0">
                    <a:pos x="20" y="8"/>
                  </a:cxn>
                  <a:cxn ang="0">
                    <a:pos x="15" y="8"/>
                  </a:cxn>
                  <a:cxn ang="0">
                    <a:pos x="11" y="7"/>
                  </a:cxn>
                  <a:cxn ang="0">
                    <a:pos x="7" y="7"/>
                  </a:cxn>
                  <a:cxn ang="0">
                    <a:pos x="7" y="8"/>
                  </a:cxn>
                  <a:cxn ang="0">
                    <a:pos x="13" y="8"/>
                  </a:cxn>
                  <a:cxn ang="0">
                    <a:pos x="20" y="10"/>
                  </a:cxn>
                  <a:cxn ang="0">
                    <a:pos x="23" y="12"/>
                  </a:cxn>
                  <a:cxn ang="0">
                    <a:pos x="23" y="16"/>
                  </a:cxn>
                  <a:cxn ang="0">
                    <a:pos x="23" y="18"/>
                  </a:cxn>
                  <a:cxn ang="0">
                    <a:pos x="20" y="18"/>
                  </a:cxn>
                  <a:cxn ang="0">
                    <a:pos x="13" y="17"/>
                  </a:cxn>
                  <a:cxn ang="0">
                    <a:pos x="8" y="16"/>
                  </a:cxn>
                  <a:cxn ang="0">
                    <a:pos x="3" y="16"/>
                  </a:cxn>
                  <a:cxn ang="0">
                    <a:pos x="0" y="14"/>
                  </a:cxn>
                  <a:cxn ang="0">
                    <a:pos x="3" y="14"/>
                  </a:cxn>
                  <a:cxn ang="0">
                    <a:pos x="10" y="18"/>
                  </a:cxn>
                  <a:cxn ang="0">
                    <a:pos x="20" y="19"/>
                  </a:cxn>
                  <a:cxn ang="0">
                    <a:pos x="21" y="23"/>
                  </a:cxn>
                  <a:cxn ang="0">
                    <a:pos x="21" y="26"/>
                  </a:cxn>
                  <a:cxn ang="0">
                    <a:pos x="20" y="27"/>
                  </a:cxn>
                  <a:cxn ang="0">
                    <a:pos x="18" y="30"/>
                  </a:cxn>
                  <a:cxn ang="0">
                    <a:pos x="14" y="34"/>
                  </a:cxn>
                  <a:cxn ang="0">
                    <a:pos x="15" y="35"/>
                  </a:cxn>
                  <a:cxn ang="0">
                    <a:pos x="28" y="34"/>
                  </a:cxn>
                  <a:cxn ang="0">
                    <a:pos x="38" y="34"/>
                  </a:cxn>
                </a:cxnLst>
                <a:rect l="0" t="0" r="r" b="b"/>
                <a:pathLst>
                  <a:path w="58" h="36">
                    <a:moveTo>
                      <a:pt x="40" y="32"/>
                    </a:moveTo>
                    <a:lnTo>
                      <a:pt x="38" y="32"/>
                    </a:lnTo>
                    <a:lnTo>
                      <a:pt x="38" y="32"/>
                    </a:lnTo>
                    <a:lnTo>
                      <a:pt x="38" y="32"/>
                    </a:lnTo>
                    <a:lnTo>
                      <a:pt x="38" y="31"/>
                    </a:lnTo>
                    <a:lnTo>
                      <a:pt x="37" y="31"/>
                    </a:lnTo>
                    <a:lnTo>
                      <a:pt x="37" y="29"/>
                    </a:lnTo>
                    <a:lnTo>
                      <a:pt x="36" y="29"/>
                    </a:lnTo>
                    <a:lnTo>
                      <a:pt x="36" y="27"/>
                    </a:lnTo>
                    <a:lnTo>
                      <a:pt x="35" y="27"/>
                    </a:lnTo>
                    <a:lnTo>
                      <a:pt x="35" y="26"/>
                    </a:lnTo>
                    <a:lnTo>
                      <a:pt x="35" y="26"/>
                    </a:lnTo>
                    <a:lnTo>
                      <a:pt x="35" y="24"/>
                    </a:lnTo>
                    <a:lnTo>
                      <a:pt x="35" y="24"/>
                    </a:lnTo>
                    <a:lnTo>
                      <a:pt x="35" y="22"/>
                    </a:lnTo>
                    <a:lnTo>
                      <a:pt x="36" y="21"/>
                    </a:lnTo>
                    <a:lnTo>
                      <a:pt x="38" y="19"/>
                    </a:lnTo>
                    <a:lnTo>
                      <a:pt x="38" y="19"/>
                    </a:lnTo>
                    <a:lnTo>
                      <a:pt x="38" y="19"/>
                    </a:lnTo>
                    <a:lnTo>
                      <a:pt x="39" y="19"/>
                    </a:lnTo>
                    <a:lnTo>
                      <a:pt x="41" y="18"/>
                    </a:lnTo>
                    <a:lnTo>
                      <a:pt x="42" y="18"/>
                    </a:lnTo>
                    <a:lnTo>
                      <a:pt x="44" y="18"/>
                    </a:lnTo>
                    <a:lnTo>
                      <a:pt x="46" y="18"/>
                    </a:lnTo>
                    <a:lnTo>
                      <a:pt x="48" y="16"/>
                    </a:lnTo>
                    <a:lnTo>
                      <a:pt x="48" y="16"/>
                    </a:lnTo>
                    <a:lnTo>
                      <a:pt x="50" y="16"/>
                    </a:lnTo>
                    <a:lnTo>
                      <a:pt x="52" y="16"/>
                    </a:lnTo>
                    <a:lnTo>
                      <a:pt x="54" y="14"/>
                    </a:lnTo>
                    <a:lnTo>
                      <a:pt x="54" y="14"/>
                    </a:lnTo>
                    <a:lnTo>
                      <a:pt x="56" y="14"/>
                    </a:lnTo>
                    <a:lnTo>
                      <a:pt x="56" y="14"/>
                    </a:lnTo>
                    <a:lnTo>
                      <a:pt x="57" y="12"/>
                    </a:lnTo>
                    <a:lnTo>
                      <a:pt x="56" y="14"/>
                    </a:lnTo>
                    <a:lnTo>
                      <a:pt x="56" y="14"/>
                    </a:lnTo>
                    <a:lnTo>
                      <a:pt x="55" y="14"/>
                    </a:lnTo>
                    <a:lnTo>
                      <a:pt x="55" y="14"/>
                    </a:lnTo>
                    <a:lnTo>
                      <a:pt x="53" y="14"/>
                    </a:lnTo>
                    <a:lnTo>
                      <a:pt x="53" y="14"/>
                    </a:lnTo>
                    <a:lnTo>
                      <a:pt x="52" y="14"/>
                    </a:lnTo>
                    <a:lnTo>
                      <a:pt x="52" y="14"/>
                    </a:lnTo>
                    <a:lnTo>
                      <a:pt x="50" y="15"/>
                    </a:lnTo>
                    <a:lnTo>
                      <a:pt x="50" y="15"/>
                    </a:lnTo>
                    <a:lnTo>
                      <a:pt x="48" y="15"/>
                    </a:lnTo>
                    <a:lnTo>
                      <a:pt x="48" y="15"/>
                    </a:lnTo>
                    <a:lnTo>
                      <a:pt x="47" y="15"/>
                    </a:lnTo>
                    <a:lnTo>
                      <a:pt x="47" y="15"/>
                    </a:lnTo>
                    <a:lnTo>
                      <a:pt x="47" y="15"/>
                    </a:lnTo>
                    <a:lnTo>
                      <a:pt x="47" y="13"/>
                    </a:lnTo>
                    <a:lnTo>
                      <a:pt x="45" y="13"/>
                    </a:lnTo>
                    <a:lnTo>
                      <a:pt x="45" y="13"/>
                    </a:lnTo>
                    <a:lnTo>
                      <a:pt x="45" y="13"/>
                    </a:lnTo>
                    <a:lnTo>
                      <a:pt x="46" y="13"/>
                    </a:lnTo>
                    <a:lnTo>
                      <a:pt x="46" y="13"/>
                    </a:lnTo>
                    <a:lnTo>
                      <a:pt x="47" y="13"/>
                    </a:lnTo>
                    <a:lnTo>
                      <a:pt x="47" y="13"/>
                    </a:lnTo>
                    <a:lnTo>
                      <a:pt x="49" y="12"/>
                    </a:lnTo>
                    <a:lnTo>
                      <a:pt x="49" y="12"/>
                    </a:lnTo>
                    <a:lnTo>
                      <a:pt x="50" y="12"/>
                    </a:lnTo>
                    <a:lnTo>
                      <a:pt x="50" y="12"/>
                    </a:lnTo>
                    <a:lnTo>
                      <a:pt x="52" y="11"/>
                    </a:lnTo>
                    <a:lnTo>
                      <a:pt x="52" y="11"/>
                    </a:lnTo>
                    <a:lnTo>
                      <a:pt x="53" y="11"/>
                    </a:lnTo>
                    <a:lnTo>
                      <a:pt x="53" y="11"/>
                    </a:lnTo>
                    <a:lnTo>
                      <a:pt x="55" y="10"/>
                    </a:lnTo>
                    <a:lnTo>
                      <a:pt x="54" y="10"/>
                    </a:lnTo>
                    <a:lnTo>
                      <a:pt x="54" y="10"/>
                    </a:lnTo>
                    <a:lnTo>
                      <a:pt x="53" y="10"/>
                    </a:lnTo>
                    <a:lnTo>
                      <a:pt x="53" y="9"/>
                    </a:lnTo>
                    <a:lnTo>
                      <a:pt x="51" y="9"/>
                    </a:lnTo>
                    <a:lnTo>
                      <a:pt x="51" y="9"/>
                    </a:lnTo>
                    <a:lnTo>
                      <a:pt x="51" y="9"/>
                    </a:lnTo>
                    <a:lnTo>
                      <a:pt x="51" y="9"/>
                    </a:lnTo>
                    <a:lnTo>
                      <a:pt x="49" y="10"/>
                    </a:lnTo>
                    <a:lnTo>
                      <a:pt x="49" y="10"/>
                    </a:lnTo>
                    <a:lnTo>
                      <a:pt x="48" y="10"/>
                    </a:lnTo>
                    <a:lnTo>
                      <a:pt x="48" y="10"/>
                    </a:lnTo>
                    <a:lnTo>
                      <a:pt x="47" y="10"/>
                    </a:lnTo>
                    <a:lnTo>
                      <a:pt x="47" y="10"/>
                    </a:lnTo>
                    <a:lnTo>
                      <a:pt x="47" y="10"/>
                    </a:lnTo>
                    <a:lnTo>
                      <a:pt x="47" y="10"/>
                    </a:lnTo>
                    <a:lnTo>
                      <a:pt x="46" y="12"/>
                    </a:lnTo>
                    <a:lnTo>
                      <a:pt x="46" y="12"/>
                    </a:lnTo>
                    <a:lnTo>
                      <a:pt x="46" y="12"/>
                    </a:lnTo>
                    <a:lnTo>
                      <a:pt x="46" y="12"/>
                    </a:lnTo>
                    <a:lnTo>
                      <a:pt x="46" y="12"/>
                    </a:lnTo>
                    <a:lnTo>
                      <a:pt x="46" y="12"/>
                    </a:lnTo>
                    <a:lnTo>
                      <a:pt x="46" y="12"/>
                    </a:lnTo>
                    <a:lnTo>
                      <a:pt x="46" y="12"/>
                    </a:lnTo>
                    <a:lnTo>
                      <a:pt x="44" y="13"/>
                    </a:lnTo>
                    <a:lnTo>
                      <a:pt x="44" y="13"/>
                    </a:lnTo>
                    <a:lnTo>
                      <a:pt x="44" y="13"/>
                    </a:lnTo>
                    <a:lnTo>
                      <a:pt x="44" y="13"/>
                    </a:lnTo>
                    <a:lnTo>
                      <a:pt x="42" y="13"/>
                    </a:lnTo>
                    <a:lnTo>
                      <a:pt x="42" y="13"/>
                    </a:lnTo>
                    <a:lnTo>
                      <a:pt x="41" y="13"/>
                    </a:lnTo>
                    <a:lnTo>
                      <a:pt x="41" y="13"/>
                    </a:lnTo>
                    <a:lnTo>
                      <a:pt x="40" y="15"/>
                    </a:lnTo>
                    <a:lnTo>
                      <a:pt x="40" y="15"/>
                    </a:lnTo>
                    <a:lnTo>
                      <a:pt x="38" y="16"/>
                    </a:lnTo>
                    <a:lnTo>
                      <a:pt x="38" y="16"/>
                    </a:lnTo>
                    <a:lnTo>
                      <a:pt x="37" y="17"/>
                    </a:lnTo>
                    <a:lnTo>
                      <a:pt x="37" y="17"/>
                    </a:lnTo>
                    <a:lnTo>
                      <a:pt x="35" y="17"/>
                    </a:lnTo>
                    <a:lnTo>
                      <a:pt x="35" y="17"/>
                    </a:lnTo>
                    <a:lnTo>
                      <a:pt x="33" y="17"/>
                    </a:lnTo>
                    <a:lnTo>
                      <a:pt x="33" y="17"/>
                    </a:lnTo>
                    <a:lnTo>
                      <a:pt x="33" y="17"/>
                    </a:lnTo>
                    <a:lnTo>
                      <a:pt x="33" y="17"/>
                    </a:lnTo>
                    <a:lnTo>
                      <a:pt x="32" y="17"/>
                    </a:lnTo>
                    <a:lnTo>
                      <a:pt x="32" y="17"/>
                    </a:lnTo>
                    <a:lnTo>
                      <a:pt x="32" y="17"/>
                    </a:lnTo>
                    <a:lnTo>
                      <a:pt x="33" y="16"/>
                    </a:lnTo>
                    <a:lnTo>
                      <a:pt x="31" y="16"/>
                    </a:lnTo>
                    <a:lnTo>
                      <a:pt x="31" y="16"/>
                    </a:lnTo>
                    <a:lnTo>
                      <a:pt x="31" y="16"/>
                    </a:lnTo>
                    <a:lnTo>
                      <a:pt x="31" y="16"/>
                    </a:lnTo>
                    <a:lnTo>
                      <a:pt x="31" y="16"/>
                    </a:lnTo>
                    <a:lnTo>
                      <a:pt x="31" y="14"/>
                    </a:lnTo>
                    <a:lnTo>
                      <a:pt x="31" y="14"/>
                    </a:lnTo>
                    <a:lnTo>
                      <a:pt x="31" y="12"/>
                    </a:lnTo>
                    <a:lnTo>
                      <a:pt x="31" y="12"/>
                    </a:lnTo>
                    <a:lnTo>
                      <a:pt x="31" y="11"/>
                    </a:lnTo>
                    <a:lnTo>
                      <a:pt x="31" y="11"/>
                    </a:lnTo>
                    <a:lnTo>
                      <a:pt x="31" y="9"/>
                    </a:lnTo>
                    <a:lnTo>
                      <a:pt x="31" y="9"/>
                    </a:lnTo>
                    <a:lnTo>
                      <a:pt x="31" y="8"/>
                    </a:lnTo>
                    <a:lnTo>
                      <a:pt x="31" y="8"/>
                    </a:lnTo>
                    <a:lnTo>
                      <a:pt x="33" y="7"/>
                    </a:lnTo>
                    <a:lnTo>
                      <a:pt x="31" y="7"/>
                    </a:lnTo>
                    <a:lnTo>
                      <a:pt x="31" y="7"/>
                    </a:lnTo>
                    <a:lnTo>
                      <a:pt x="31" y="7"/>
                    </a:lnTo>
                    <a:lnTo>
                      <a:pt x="31" y="7"/>
                    </a:lnTo>
                    <a:lnTo>
                      <a:pt x="29" y="7"/>
                    </a:lnTo>
                    <a:lnTo>
                      <a:pt x="29" y="6"/>
                    </a:lnTo>
                    <a:lnTo>
                      <a:pt x="29" y="6"/>
                    </a:lnTo>
                    <a:lnTo>
                      <a:pt x="29" y="4"/>
                    </a:lnTo>
                    <a:lnTo>
                      <a:pt x="27" y="4"/>
                    </a:lnTo>
                    <a:lnTo>
                      <a:pt x="27" y="4"/>
                    </a:lnTo>
                    <a:lnTo>
                      <a:pt x="27" y="4"/>
                    </a:lnTo>
                    <a:lnTo>
                      <a:pt x="27" y="2"/>
                    </a:lnTo>
                    <a:lnTo>
                      <a:pt x="27" y="2"/>
                    </a:lnTo>
                    <a:lnTo>
                      <a:pt x="27" y="2"/>
                    </a:lnTo>
                    <a:lnTo>
                      <a:pt x="27" y="2"/>
                    </a:lnTo>
                    <a:lnTo>
                      <a:pt x="29" y="0"/>
                    </a:lnTo>
                    <a:lnTo>
                      <a:pt x="29" y="2"/>
                    </a:lnTo>
                    <a:lnTo>
                      <a:pt x="29" y="2"/>
                    </a:lnTo>
                    <a:lnTo>
                      <a:pt x="29" y="2"/>
                    </a:lnTo>
                    <a:lnTo>
                      <a:pt x="29" y="2"/>
                    </a:lnTo>
                    <a:lnTo>
                      <a:pt x="29" y="3"/>
                    </a:lnTo>
                    <a:lnTo>
                      <a:pt x="29" y="3"/>
                    </a:lnTo>
                    <a:lnTo>
                      <a:pt x="29" y="3"/>
                    </a:lnTo>
                    <a:lnTo>
                      <a:pt x="29" y="3"/>
                    </a:lnTo>
                    <a:lnTo>
                      <a:pt x="27" y="4"/>
                    </a:lnTo>
                    <a:lnTo>
                      <a:pt x="27" y="4"/>
                    </a:lnTo>
                    <a:lnTo>
                      <a:pt x="27" y="4"/>
                    </a:lnTo>
                    <a:lnTo>
                      <a:pt x="27" y="4"/>
                    </a:lnTo>
                    <a:lnTo>
                      <a:pt x="27" y="4"/>
                    </a:lnTo>
                    <a:lnTo>
                      <a:pt x="27" y="4"/>
                    </a:lnTo>
                    <a:lnTo>
                      <a:pt x="27" y="4"/>
                    </a:lnTo>
                    <a:lnTo>
                      <a:pt x="27" y="4"/>
                    </a:lnTo>
                    <a:lnTo>
                      <a:pt x="27" y="6"/>
                    </a:lnTo>
                    <a:lnTo>
                      <a:pt x="27" y="6"/>
                    </a:lnTo>
                    <a:lnTo>
                      <a:pt x="27" y="6"/>
                    </a:lnTo>
                    <a:lnTo>
                      <a:pt x="27" y="6"/>
                    </a:lnTo>
                    <a:lnTo>
                      <a:pt x="27" y="8"/>
                    </a:lnTo>
                    <a:lnTo>
                      <a:pt x="27" y="8"/>
                    </a:lnTo>
                    <a:lnTo>
                      <a:pt x="27" y="8"/>
                    </a:lnTo>
                    <a:lnTo>
                      <a:pt x="27" y="8"/>
                    </a:lnTo>
                    <a:lnTo>
                      <a:pt x="27" y="10"/>
                    </a:lnTo>
                    <a:lnTo>
                      <a:pt x="27" y="10"/>
                    </a:lnTo>
                    <a:lnTo>
                      <a:pt x="27" y="10"/>
                    </a:lnTo>
                    <a:lnTo>
                      <a:pt x="27" y="10"/>
                    </a:lnTo>
                    <a:lnTo>
                      <a:pt x="27" y="10"/>
                    </a:lnTo>
                    <a:lnTo>
                      <a:pt x="27" y="10"/>
                    </a:lnTo>
                    <a:lnTo>
                      <a:pt x="27" y="10"/>
                    </a:lnTo>
                    <a:lnTo>
                      <a:pt x="29" y="10"/>
                    </a:lnTo>
                    <a:lnTo>
                      <a:pt x="27" y="10"/>
                    </a:lnTo>
                    <a:lnTo>
                      <a:pt x="27" y="10"/>
                    </a:lnTo>
                    <a:lnTo>
                      <a:pt x="25" y="10"/>
                    </a:lnTo>
                    <a:lnTo>
                      <a:pt x="25" y="10"/>
                    </a:lnTo>
                    <a:lnTo>
                      <a:pt x="23" y="10"/>
                    </a:lnTo>
                    <a:lnTo>
                      <a:pt x="23" y="10"/>
                    </a:lnTo>
                    <a:lnTo>
                      <a:pt x="21" y="10"/>
                    </a:lnTo>
                    <a:lnTo>
                      <a:pt x="21" y="8"/>
                    </a:lnTo>
                    <a:lnTo>
                      <a:pt x="20" y="8"/>
                    </a:lnTo>
                    <a:lnTo>
                      <a:pt x="19" y="8"/>
                    </a:lnTo>
                    <a:lnTo>
                      <a:pt x="17" y="8"/>
                    </a:lnTo>
                    <a:lnTo>
                      <a:pt x="17" y="8"/>
                    </a:lnTo>
                    <a:lnTo>
                      <a:pt x="15" y="8"/>
                    </a:lnTo>
                    <a:lnTo>
                      <a:pt x="15" y="8"/>
                    </a:lnTo>
                    <a:lnTo>
                      <a:pt x="15" y="8"/>
                    </a:lnTo>
                    <a:lnTo>
                      <a:pt x="15" y="7"/>
                    </a:lnTo>
                    <a:lnTo>
                      <a:pt x="13" y="7"/>
                    </a:lnTo>
                    <a:lnTo>
                      <a:pt x="13" y="7"/>
                    </a:lnTo>
                    <a:lnTo>
                      <a:pt x="13" y="7"/>
                    </a:lnTo>
                    <a:lnTo>
                      <a:pt x="13" y="7"/>
                    </a:lnTo>
                    <a:lnTo>
                      <a:pt x="11" y="7"/>
                    </a:lnTo>
                    <a:lnTo>
                      <a:pt x="11" y="7"/>
                    </a:lnTo>
                    <a:lnTo>
                      <a:pt x="10" y="7"/>
                    </a:lnTo>
                    <a:lnTo>
                      <a:pt x="10" y="7"/>
                    </a:lnTo>
                    <a:lnTo>
                      <a:pt x="9" y="7"/>
                    </a:lnTo>
                    <a:lnTo>
                      <a:pt x="9" y="7"/>
                    </a:lnTo>
                    <a:lnTo>
                      <a:pt x="7" y="7"/>
                    </a:lnTo>
                    <a:lnTo>
                      <a:pt x="7" y="7"/>
                    </a:lnTo>
                    <a:lnTo>
                      <a:pt x="7" y="7"/>
                    </a:lnTo>
                    <a:lnTo>
                      <a:pt x="7" y="7"/>
                    </a:lnTo>
                    <a:lnTo>
                      <a:pt x="7" y="7"/>
                    </a:lnTo>
                    <a:lnTo>
                      <a:pt x="7" y="7"/>
                    </a:lnTo>
                    <a:lnTo>
                      <a:pt x="7" y="8"/>
                    </a:lnTo>
                    <a:lnTo>
                      <a:pt x="7" y="8"/>
                    </a:lnTo>
                    <a:lnTo>
                      <a:pt x="7" y="8"/>
                    </a:lnTo>
                    <a:lnTo>
                      <a:pt x="9" y="8"/>
                    </a:lnTo>
                    <a:lnTo>
                      <a:pt x="9" y="8"/>
                    </a:lnTo>
                    <a:lnTo>
                      <a:pt x="11" y="8"/>
                    </a:lnTo>
                    <a:lnTo>
                      <a:pt x="13" y="8"/>
                    </a:lnTo>
                    <a:lnTo>
                      <a:pt x="15" y="8"/>
                    </a:lnTo>
                    <a:lnTo>
                      <a:pt x="15" y="10"/>
                    </a:lnTo>
                    <a:lnTo>
                      <a:pt x="17" y="10"/>
                    </a:lnTo>
                    <a:lnTo>
                      <a:pt x="19" y="10"/>
                    </a:lnTo>
                    <a:lnTo>
                      <a:pt x="20" y="10"/>
                    </a:lnTo>
                    <a:lnTo>
                      <a:pt x="20" y="10"/>
                    </a:lnTo>
                    <a:lnTo>
                      <a:pt x="22" y="10"/>
                    </a:lnTo>
                    <a:lnTo>
                      <a:pt x="22" y="10"/>
                    </a:lnTo>
                    <a:lnTo>
                      <a:pt x="23" y="10"/>
                    </a:lnTo>
                    <a:lnTo>
                      <a:pt x="23" y="11"/>
                    </a:lnTo>
                    <a:lnTo>
                      <a:pt x="23" y="11"/>
                    </a:lnTo>
                    <a:lnTo>
                      <a:pt x="23" y="12"/>
                    </a:lnTo>
                    <a:lnTo>
                      <a:pt x="24" y="12"/>
                    </a:lnTo>
                    <a:lnTo>
                      <a:pt x="24" y="14"/>
                    </a:lnTo>
                    <a:lnTo>
                      <a:pt x="24" y="14"/>
                    </a:lnTo>
                    <a:lnTo>
                      <a:pt x="24" y="14"/>
                    </a:lnTo>
                    <a:lnTo>
                      <a:pt x="24" y="14"/>
                    </a:lnTo>
                    <a:lnTo>
                      <a:pt x="23" y="16"/>
                    </a:lnTo>
                    <a:lnTo>
                      <a:pt x="23" y="16"/>
                    </a:lnTo>
                    <a:lnTo>
                      <a:pt x="23" y="17"/>
                    </a:lnTo>
                    <a:lnTo>
                      <a:pt x="23" y="17"/>
                    </a:lnTo>
                    <a:lnTo>
                      <a:pt x="23" y="18"/>
                    </a:lnTo>
                    <a:lnTo>
                      <a:pt x="23" y="18"/>
                    </a:lnTo>
                    <a:lnTo>
                      <a:pt x="23" y="18"/>
                    </a:lnTo>
                    <a:lnTo>
                      <a:pt x="23" y="18"/>
                    </a:lnTo>
                    <a:lnTo>
                      <a:pt x="22" y="18"/>
                    </a:lnTo>
                    <a:lnTo>
                      <a:pt x="22" y="18"/>
                    </a:lnTo>
                    <a:lnTo>
                      <a:pt x="21" y="18"/>
                    </a:lnTo>
                    <a:lnTo>
                      <a:pt x="21" y="18"/>
                    </a:lnTo>
                    <a:lnTo>
                      <a:pt x="20" y="18"/>
                    </a:lnTo>
                    <a:lnTo>
                      <a:pt x="20" y="18"/>
                    </a:lnTo>
                    <a:lnTo>
                      <a:pt x="18" y="18"/>
                    </a:lnTo>
                    <a:lnTo>
                      <a:pt x="18" y="17"/>
                    </a:lnTo>
                    <a:lnTo>
                      <a:pt x="16" y="17"/>
                    </a:lnTo>
                    <a:lnTo>
                      <a:pt x="15" y="17"/>
                    </a:lnTo>
                    <a:lnTo>
                      <a:pt x="13" y="17"/>
                    </a:lnTo>
                    <a:lnTo>
                      <a:pt x="13" y="17"/>
                    </a:lnTo>
                    <a:lnTo>
                      <a:pt x="11" y="17"/>
                    </a:lnTo>
                    <a:lnTo>
                      <a:pt x="11" y="17"/>
                    </a:lnTo>
                    <a:lnTo>
                      <a:pt x="10" y="17"/>
                    </a:lnTo>
                    <a:lnTo>
                      <a:pt x="10" y="16"/>
                    </a:lnTo>
                    <a:lnTo>
                      <a:pt x="8" y="16"/>
                    </a:lnTo>
                    <a:lnTo>
                      <a:pt x="8" y="16"/>
                    </a:lnTo>
                    <a:lnTo>
                      <a:pt x="6" y="16"/>
                    </a:lnTo>
                    <a:lnTo>
                      <a:pt x="6" y="16"/>
                    </a:lnTo>
                    <a:lnTo>
                      <a:pt x="4" y="16"/>
                    </a:lnTo>
                    <a:lnTo>
                      <a:pt x="4" y="16"/>
                    </a:lnTo>
                    <a:lnTo>
                      <a:pt x="3" y="16"/>
                    </a:lnTo>
                    <a:lnTo>
                      <a:pt x="3" y="15"/>
                    </a:lnTo>
                    <a:lnTo>
                      <a:pt x="1" y="15"/>
                    </a:lnTo>
                    <a:lnTo>
                      <a:pt x="1" y="15"/>
                    </a:lnTo>
                    <a:lnTo>
                      <a:pt x="0" y="15"/>
                    </a:lnTo>
                    <a:lnTo>
                      <a:pt x="0" y="14"/>
                    </a:lnTo>
                    <a:lnTo>
                      <a:pt x="0" y="14"/>
                    </a:lnTo>
                    <a:lnTo>
                      <a:pt x="0" y="14"/>
                    </a:lnTo>
                    <a:lnTo>
                      <a:pt x="0" y="14"/>
                    </a:lnTo>
                    <a:lnTo>
                      <a:pt x="1" y="12"/>
                    </a:lnTo>
                    <a:lnTo>
                      <a:pt x="1" y="14"/>
                    </a:lnTo>
                    <a:lnTo>
                      <a:pt x="3" y="14"/>
                    </a:lnTo>
                    <a:lnTo>
                      <a:pt x="3" y="14"/>
                    </a:lnTo>
                    <a:lnTo>
                      <a:pt x="5" y="14"/>
                    </a:lnTo>
                    <a:lnTo>
                      <a:pt x="5" y="16"/>
                    </a:lnTo>
                    <a:lnTo>
                      <a:pt x="7" y="16"/>
                    </a:lnTo>
                    <a:lnTo>
                      <a:pt x="9" y="16"/>
                    </a:lnTo>
                    <a:lnTo>
                      <a:pt x="10" y="16"/>
                    </a:lnTo>
                    <a:lnTo>
                      <a:pt x="10" y="18"/>
                    </a:lnTo>
                    <a:lnTo>
                      <a:pt x="12" y="18"/>
                    </a:lnTo>
                    <a:lnTo>
                      <a:pt x="14" y="18"/>
                    </a:lnTo>
                    <a:lnTo>
                      <a:pt x="16" y="18"/>
                    </a:lnTo>
                    <a:lnTo>
                      <a:pt x="16" y="19"/>
                    </a:lnTo>
                    <a:lnTo>
                      <a:pt x="18" y="19"/>
                    </a:lnTo>
                    <a:lnTo>
                      <a:pt x="20" y="19"/>
                    </a:lnTo>
                    <a:lnTo>
                      <a:pt x="21" y="19"/>
                    </a:lnTo>
                    <a:lnTo>
                      <a:pt x="21" y="20"/>
                    </a:lnTo>
                    <a:lnTo>
                      <a:pt x="21" y="20"/>
                    </a:lnTo>
                    <a:lnTo>
                      <a:pt x="21" y="21"/>
                    </a:lnTo>
                    <a:lnTo>
                      <a:pt x="21" y="21"/>
                    </a:lnTo>
                    <a:lnTo>
                      <a:pt x="21" y="23"/>
                    </a:lnTo>
                    <a:lnTo>
                      <a:pt x="21" y="23"/>
                    </a:lnTo>
                    <a:lnTo>
                      <a:pt x="21" y="23"/>
                    </a:lnTo>
                    <a:lnTo>
                      <a:pt x="21" y="23"/>
                    </a:lnTo>
                    <a:lnTo>
                      <a:pt x="21" y="25"/>
                    </a:lnTo>
                    <a:lnTo>
                      <a:pt x="21" y="25"/>
                    </a:lnTo>
                    <a:lnTo>
                      <a:pt x="21" y="26"/>
                    </a:lnTo>
                    <a:lnTo>
                      <a:pt x="21" y="26"/>
                    </a:lnTo>
                    <a:lnTo>
                      <a:pt x="21" y="26"/>
                    </a:lnTo>
                    <a:lnTo>
                      <a:pt x="21" y="26"/>
                    </a:lnTo>
                    <a:lnTo>
                      <a:pt x="21" y="26"/>
                    </a:lnTo>
                    <a:lnTo>
                      <a:pt x="21" y="26"/>
                    </a:lnTo>
                    <a:lnTo>
                      <a:pt x="20" y="27"/>
                    </a:lnTo>
                    <a:lnTo>
                      <a:pt x="20" y="27"/>
                    </a:lnTo>
                    <a:lnTo>
                      <a:pt x="20" y="28"/>
                    </a:lnTo>
                    <a:lnTo>
                      <a:pt x="20" y="28"/>
                    </a:lnTo>
                    <a:lnTo>
                      <a:pt x="18" y="30"/>
                    </a:lnTo>
                    <a:lnTo>
                      <a:pt x="18" y="30"/>
                    </a:lnTo>
                    <a:lnTo>
                      <a:pt x="18" y="30"/>
                    </a:lnTo>
                    <a:lnTo>
                      <a:pt x="18" y="30"/>
                    </a:lnTo>
                    <a:lnTo>
                      <a:pt x="16" y="32"/>
                    </a:lnTo>
                    <a:lnTo>
                      <a:pt x="16" y="32"/>
                    </a:lnTo>
                    <a:lnTo>
                      <a:pt x="15" y="33"/>
                    </a:lnTo>
                    <a:lnTo>
                      <a:pt x="15" y="33"/>
                    </a:lnTo>
                    <a:lnTo>
                      <a:pt x="14" y="34"/>
                    </a:lnTo>
                    <a:lnTo>
                      <a:pt x="14" y="34"/>
                    </a:lnTo>
                    <a:lnTo>
                      <a:pt x="14" y="34"/>
                    </a:lnTo>
                    <a:lnTo>
                      <a:pt x="14" y="34"/>
                    </a:lnTo>
                    <a:lnTo>
                      <a:pt x="14" y="35"/>
                    </a:lnTo>
                    <a:lnTo>
                      <a:pt x="15" y="35"/>
                    </a:lnTo>
                    <a:lnTo>
                      <a:pt x="15" y="35"/>
                    </a:lnTo>
                    <a:lnTo>
                      <a:pt x="17" y="35"/>
                    </a:lnTo>
                    <a:lnTo>
                      <a:pt x="19" y="35"/>
                    </a:lnTo>
                    <a:lnTo>
                      <a:pt x="21" y="35"/>
                    </a:lnTo>
                    <a:lnTo>
                      <a:pt x="23" y="35"/>
                    </a:lnTo>
                    <a:lnTo>
                      <a:pt x="26" y="34"/>
                    </a:lnTo>
                    <a:lnTo>
                      <a:pt x="28" y="34"/>
                    </a:lnTo>
                    <a:lnTo>
                      <a:pt x="30" y="34"/>
                    </a:lnTo>
                    <a:lnTo>
                      <a:pt x="31" y="34"/>
                    </a:lnTo>
                    <a:lnTo>
                      <a:pt x="35" y="34"/>
                    </a:lnTo>
                    <a:lnTo>
                      <a:pt x="35" y="34"/>
                    </a:lnTo>
                    <a:lnTo>
                      <a:pt x="37" y="34"/>
                    </a:lnTo>
                    <a:lnTo>
                      <a:pt x="38" y="34"/>
                    </a:lnTo>
                    <a:lnTo>
                      <a:pt x="40" y="32"/>
                    </a:lnTo>
                    <a:lnTo>
                      <a:pt x="40" y="32"/>
                    </a:lnTo>
                  </a:path>
                </a:pathLst>
              </a:custGeom>
              <a:solidFill>
                <a:srgbClr val="000000"/>
              </a:solidFill>
              <a:ln w="9525">
                <a:noFill/>
                <a:round/>
                <a:headEnd type="none" w="med" len="med"/>
                <a:tailEnd type="none" w="med" len="med"/>
              </a:ln>
              <a:effectLst/>
            </p:spPr>
            <p:txBody>
              <a:bodyPr/>
              <a:lstStyle/>
              <a:p>
                <a:endParaRPr lang="en-US" dirty="0"/>
              </a:p>
            </p:txBody>
          </p:sp>
          <p:sp>
            <p:nvSpPr>
              <p:cNvPr id="2093" name="Freeform 45"/>
              <p:cNvSpPr>
                <a:spLocks/>
              </p:cNvSpPr>
              <p:nvPr/>
            </p:nvSpPr>
            <p:spPr bwMode="auto">
              <a:xfrm>
                <a:off x="4231" y="4074"/>
                <a:ext cx="97" cy="95"/>
              </a:xfrm>
              <a:custGeom>
                <a:avLst/>
                <a:gdLst/>
                <a:ahLst/>
                <a:cxnLst>
                  <a:cxn ang="0">
                    <a:pos x="40" y="94"/>
                  </a:cxn>
                  <a:cxn ang="0">
                    <a:pos x="43" y="94"/>
                  </a:cxn>
                  <a:cxn ang="0">
                    <a:pos x="12" y="90"/>
                  </a:cxn>
                  <a:cxn ang="0">
                    <a:pos x="6" y="82"/>
                  </a:cxn>
                  <a:cxn ang="0">
                    <a:pos x="3" y="74"/>
                  </a:cxn>
                  <a:cxn ang="0">
                    <a:pos x="1" y="70"/>
                  </a:cxn>
                  <a:cxn ang="0">
                    <a:pos x="0" y="65"/>
                  </a:cxn>
                  <a:cxn ang="0">
                    <a:pos x="6" y="62"/>
                  </a:cxn>
                  <a:cxn ang="0">
                    <a:pos x="6" y="58"/>
                  </a:cxn>
                  <a:cxn ang="0">
                    <a:pos x="7" y="56"/>
                  </a:cxn>
                  <a:cxn ang="0">
                    <a:pos x="7" y="52"/>
                  </a:cxn>
                  <a:cxn ang="0">
                    <a:pos x="8" y="51"/>
                  </a:cxn>
                  <a:cxn ang="0">
                    <a:pos x="12" y="52"/>
                  </a:cxn>
                  <a:cxn ang="0">
                    <a:pos x="7" y="48"/>
                  </a:cxn>
                  <a:cxn ang="0">
                    <a:pos x="9" y="43"/>
                  </a:cxn>
                  <a:cxn ang="0">
                    <a:pos x="17" y="37"/>
                  </a:cxn>
                  <a:cxn ang="0">
                    <a:pos x="21" y="30"/>
                  </a:cxn>
                  <a:cxn ang="0">
                    <a:pos x="23" y="25"/>
                  </a:cxn>
                  <a:cxn ang="0">
                    <a:pos x="22" y="20"/>
                  </a:cxn>
                  <a:cxn ang="0">
                    <a:pos x="28" y="17"/>
                  </a:cxn>
                  <a:cxn ang="0">
                    <a:pos x="38" y="14"/>
                  </a:cxn>
                  <a:cxn ang="0">
                    <a:pos x="39" y="11"/>
                  </a:cxn>
                  <a:cxn ang="0">
                    <a:pos x="45" y="5"/>
                  </a:cxn>
                  <a:cxn ang="0">
                    <a:pos x="57" y="1"/>
                  </a:cxn>
                  <a:cxn ang="0">
                    <a:pos x="59" y="9"/>
                  </a:cxn>
                  <a:cxn ang="0">
                    <a:pos x="58" y="15"/>
                  </a:cxn>
                  <a:cxn ang="0">
                    <a:pos x="51" y="15"/>
                  </a:cxn>
                  <a:cxn ang="0">
                    <a:pos x="55" y="19"/>
                  </a:cxn>
                  <a:cxn ang="0">
                    <a:pos x="60" y="22"/>
                  </a:cxn>
                  <a:cxn ang="0">
                    <a:pos x="67" y="25"/>
                  </a:cxn>
                  <a:cxn ang="0">
                    <a:pos x="68" y="34"/>
                  </a:cxn>
                  <a:cxn ang="0">
                    <a:pos x="74" y="34"/>
                  </a:cxn>
                  <a:cxn ang="0">
                    <a:pos x="78" y="36"/>
                  </a:cxn>
                  <a:cxn ang="0">
                    <a:pos x="77" y="38"/>
                  </a:cxn>
                  <a:cxn ang="0">
                    <a:pos x="72" y="44"/>
                  </a:cxn>
                  <a:cxn ang="0">
                    <a:pos x="64" y="45"/>
                  </a:cxn>
                  <a:cxn ang="0">
                    <a:pos x="55" y="45"/>
                  </a:cxn>
                  <a:cxn ang="0">
                    <a:pos x="47" y="48"/>
                  </a:cxn>
                  <a:cxn ang="0">
                    <a:pos x="47" y="50"/>
                  </a:cxn>
                  <a:cxn ang="0">
                    <a:pos x="50" y="57"/>
                  </a:cxn>
                  <a:cxn ang="0">
                    <a:pos x="63" y="58"/>
                  </a:cxn>
                  <a:cxn ang="0">
                    <a:pos x="75" y="60"/>
                  </a:cxn>
                  <a:cxn ang="0">
                    <a:pos x="82" y="63"/>
                  </a:cxn>
                  <a:cxn ang="0">
                    <a:pos x="86" y="66"/>
                  </a:cxn>
                  <a:cxn ang="0">
                    <a:pos x="92" y="66"/>
                  </a:cxn>
                  <a:cxn ang="0">
                    <a:pos x="86" y="70"/>
                  </a:cxn>
                  <a:cxn ang="0">
                    <a:pos x="85" y="72"/>
                  </a:cxn>
                  <a:cxn ang="0">
                    <a:pos x="95" y="76"/>
                  </a:cxn>
                  <a:cxn ang="0">
                    <a:pos x="92" y="79"/>
                  </a:cxn>
                  <a:cxn ang="0">
                    <a:pos x="88" y="82"/>
                  </a:cxn>
                  <a:cxn ang="0">
                    <a:pos x="90" y="83"/>
                  </a:cxn>
                  <a:cxn ang="0">
                    <a:pos x="84" y="88"/>
                  </a:cxn>
                  <a:cxn ang="0">
                    <a:pos x="70" y="92"/>
                  </a:cxn>
                  <a:cxn ang="0">
                    <a:pos x="67" y="84"/>
                  </a:cxn>
                  <a:cxn ang="0">
                    <a:pos x="64" y="83"/>
                  </a:cxn>
                  <a:cxn ang="0">
                    <a:pos x="60" y="94"/>
                  </a:cxn>
                  <a:cxn ang="0">
                    <a:pos x="50" y="92"/>
                  </a:cxn>
                </a:cxnLst>
                <a:rect l="0" t="0" r="r" b="b"/>
                <a:pathLst>
                  <a:path w="97" h="95">
                    <a:moveTo>
                      <a:pt x="32" y="88"/>
                    </a:moveTo>
                    <a:lnTo>
                      <a:pt x="32" y="90"/>
                    </a:lnTo>
                    <a:lnTo>
                      <a:pt x="32" y="90"/>
                    </a:lnTo>
                    <a:lnTo>
                      <a:pt x="32" y="90"/>
                    </a:lnTo>
                    <a:lnTo>
                      <a:pt x="34" y="90"/>
                    </a:lnTo>
                    <a:lnTo>
                      <a:pt x="35" y="92"/>
                    </a:lnTo>
                    <a:lnTo>
                      <a:pt x="37" y="92"/>
                    </a:lnTo>
                    <a:lnTo>
                      <a:pt x="38" y="92"/>
                    </a:lnTo>
                    <a:lnTo>
                      <a:pt x="40" y="92"/>
                    </a:lnTo>
                    <a:lnTo>
                      <a:pt x="40" y="94"/>
                    </a:lnTo>
                    <a:lnTo>
                      <a:pt x="42" y="94"/>
                    </a:lnTo>
                    <a:lnTo>
                      <a:pt x="44" y="94"/>
                    </a:lnTo>
                    <a:lnTo>
                      <a:pt x="46" y="94"/>
                    </a:lnTo>
                    <a:lnTo>
                      <a:pt x="46" y="94"/>
                    </a:lnTo>
                    <a:lnTo>
                      <a:pt x="47" y="94"/>
                    </a:lnTo>
                    <a:lnTo>
                      <a:pt x="47" y="94"/>
                    </a:lnTo>
                    <a:lnTo>
                      <a:pt x="48" y="94"/>
                    </a:lnTo>
                    <a:lnTo>
                      <a:pt x="46" y="94"/>
                    </a:lnTo>
                    <a:lnTo>
                      <a:pt x="46" y="94"/>
                    </a:lnTo>
                    <a:lnTo>
                      <a:pt x="43" y="94"/>
                    </a:lnTo>
                    <a:lnTo>
                      <a:pt x="41" y="94"/>
                    </a:lnTo>
                    <a:lnTo>
                      <a:pt x="37" y="94"/>
                    </a:lnTo>
                    <a:lnTo>
                      <a:pt x="34" y="94"/>
                    </a:lnTo>
                    <a:lnTo>
                      <a:pt x="30" y="94"/>
                    </a:lnTo>
                    <a:lnTo>
                      <a:pt x="28" y="93"/>
                    </a:lnTo>
                    <a:lnTo>
                      <a:pt x="25" y="93"/>
                    </a:lnTo>
                    <a:lnTo>
                      <a:pt x="21" y="92"/>
                    </a:lnTo>
                    <a:lnTo>
                      <a:pt x="17" y="92"/>
                    </a:lnTo>
                    <a:lnTo>
                      <a:pt x="16" y="90"/>
                    </a:lnTo>
                    <a:lnTo>
                      <a:pt x="12" y="90"/>
                    </a:lnTo>
                    <a:lnTo>
                      <a:pt x="10" y="88"/>
                    </a:lnTo>
                    <a:lnTo>
                      <a:pt x="8" y="86"/>
                    </a:lnTo>
                    <a:lnTo>
                      <a:pt x="7" y="83"/>
                    </a:lnTo>
                    <a:lnTo>
                      <a:pt x="6" y="83"/>
                    </a:lnTo>
                    <a:lnTo>
                      <a:pt x="6" y="83"/>
                    </a:lnTo>
                    <a:lnTo>
                      <a:pt x="6" y="83"/>
                    </a:lnTo>
                    <a:lnTo>
                      <a:pt x="6" y="83"/>
                    </a:lnTo>
                    <a:lnTo>
                      <a:pt x="6" y="83"/>
                    </a:lnTo>
                    <a:lnTo>
                      <a:pt x="6" y="82"/>
                    </a:lnTo>
                    <a:lnTo>
                      <a:pt x="6" y="82"/>
                    </a:lnTo>
                    <a:lnTo>
                      <a:pt x="6" y="80"/>
                    </a:lnTo>
                    <a:lnTo>
                      <a:pt x="5" y="80"/>
                    </a:lnTo>
                    <a:lnTo>
                      <a:pt x="5" y="79"/>
                    </a:lnTo>
                    <a:lnTo>
                      <a:pt x="5" y="79"/>
                    </a:lnTo>
                    <a:lnTo>
                      <a:pt x="5" y="77"/>
                    </a:lnTo>
                    <a:lnTo>
                      <a:pt x="5" y="77"/>
                    </a:lnTo>
                    <a:lnTo>
                      <a:pt x="5" y="76"/>
                    </a:lnTo>
                    <a:lnTo>
                      <a:pt x="5" y="76"/>
                    </a:lnTo>
                    <a:lnTo>
                      <a:pt x="5" y="74"/>
                    </a:lnTo>
                    <a:lnTo>
                      <a:pt x="3" y="74"/>
                    </a:lnTo>
                    <a:lnTo>
                      <a:pt x="3" y="74"/>
                    </a:lnTo>
                    <a:lnTo>
                      <a:pt x="3" y="74"/>
                    </a:lnTo>
                    <a:lnTo>
                      <a:pt x="3" y="73"/>
                    </a:lnTo>
                    <a:lnTo>
                      <a:pt x="3" y="73"/>
                    </a:lnTo>
                    <a:lnTo>
                      <a:pt x="3" y="72"/>
                    </a:lnTo>
                    <a:lnTo>
                      <a:pt x="3" y="72"/>
                    </a:lnTo>
                    <a:lnTo>
                      <a:pt x="3" y="70"/>
                    </a:lnTo>
                    <a:lnTo>
                      <a:pt x="1" y="70"/>
                    </a:lnTo>
                    <a:lnTo>
                      <a:pt x="1" y="70"/>
                    </a:lnTo>
                    <a:lnTo>
                      <a:pt x="1" y="70"/>
                    </a:lnTo>
                    <a:lnTo>
                      <a:pt x="1" y="68"/>
                    </a:lnTo>
                    <a:lnTo>
                      <a:pt x="0" y="68"/>
                    </a:lnTo>
                    <a:lnTo>
                      <a:pt x="0" y="68"/>
                    </a:lnTo>
                    <a:lnTo>
                      <a:pt x="0" y="68"/>
                    </a:lnTo>
                    <a:lnTo>
                      <a:pt x="0" y="66"/>
                    </a:lnTo>
                    <a:lnTo>
                      <a:pt x="0" y="66"/>
                    </a:lnTo>
                    <a:lnTo>
                      <a:pt x="0" y="66"/>
                    </a:lnTo>
                    <a:lnTo>
                      <a:pt x="0" y="66"/>
                    </a:lnTo>
                    <a:lnTo>
                      <a:pt x="0" y="65"/>
                    </a:lnTo>
                    <a:lnTo>
                      <a:pt x="0" y="65"/>
                    </a:lnTo>
                    <a:lnTo>
                      <a:pt x="1" y="65"/>
                    </a:lnTo>
                    <a:lnTo>
                      <a:pt x="1" y="65"/>
                    </a:lnTo>
                    <a:lnTo>
                      <a:pt x="3" y="63"/>
                    </a:lnTo>
                    <a:lnTo>
                      <a:pt x="3" y="63"/>
                    </a:lnTo>
                    <a:lnTo>
                      <a:pt x="3" y="63"/>
                    </a:lnTo>
                    <a:lnTo>
                      <a:pt x="3" y="63"/>
                    </a:lnTo>
                    <a:lnTo>
                      <a:pt x="5" y="62"/>
                    </a:lnTo>
                    <a:lnTo>
                      <a:pt x="5" y="62"/>
                    </a:lnTo>
                    <a:lnTo>
                      <a:pt x="6" y="62"/>
                    </a:lnTo>
                    <a:lnTo>
                      <a:pt x="6" y="62"/>
                    </a:lnTo>
                    <a:lnTo>
                      <a:pt x="7" y="60"/>
                    </a:lnTo>
                    <a:lnTo>
                      <a:pt x="6" y="60"/>
                    </a:lnTo>
                    <a:lnTo>
                      <a:pt x="6" y="60"/>
                    </a:lnTo>
                    <a:lnTo>
                      <a:pt x="6" y="60"/>
                    </a:lnTo>
                    <a:lnTo>
                      <a:pt x="6" y="60"/>
                    </a:lnTo>
                    <a:lnTo>
                      <a:pt x="6" y="60"/>
                    </a:lnTo>
                    <a:lnTo>
                      <a:pt x="6" y="60"/>
                    </a:lnTo>
                    <a:lnTo>
                      <a:pt x="6" y="60"/>
                    </a:lnTo>
                    <a:lnTo>
                      <a:pt x="6" y="58"/>
                    </a:lnTo>
                    <a:lnTo>
                      <a:pt x="6" y="58"/>
                    </a:lnTo>
                    <a:lnTo>
                      <a:pt x="6" y="58"/>
                    </a:lnTo>
                    <a:lnTo>
                      <a:pt x="6" y="58"/>
                    </a:lnTo>
                    <a:lnTo>
                      <a:pt x="6" y="58"/>
                    </a:lnTo>
                    <a:lnTo>
                      <a:pt x="6" y="58"/>
                    </a:lnTo>
                    <a:lnTo>
                      <a:pt x="6" y="58"/>
                    </a:lnTo>
                    <a:lnTo>
                      <a:pt x="6" y="58"/>
                    </a:lnTo>
                    <a:lnTo>
                      <a:pt x="7" y="57"/>
                    </a:lnTo>
                    <a:lnTo>
                      <a:pt x="7" y="57"/>
                    </a:lnTo>
                    <a:lnTo>
                      <a:pt x="7" y="56"/>
                    </a:lnTo>
                    <a:lnTo>
                      <a:pt x="7" y="56"/>
                    </a:lnTo>
                    <a:lnTo>
                      <a:pt x="7" y="55"/>
                    </a:lnTo>
                    <a:lnTo>
                      <a:pt x="7" y="55"/>
                    </a:lnTo>
                    <a:lnTo>
                      <a:pt x="7" y="55"/>
                    </a:lnTo>
                    <a:lnTo>
                      <a:pt x="7" y="55"/>
                    </a:lnTo>
                    <a:lnTo>
                      <a:pt x="7" y="53"/>
                    </a:lnTo>
                    <a:lnTo>
                      <a:pt x="7" y="53"/>
                    </a:lnTo>
                    <a:lnTo>
                      <a:pt x="7" y="53"/>
                    </a:lnTo>
                    <a:lnTo>
                      <a:pt x="7" y="53"/>
                    </a:lnTo>
                    <a:lnTo>
                      <a:pt x="7" y="52"/>
                    </a:lnTo>
                    <a:lnTo>
                      <a:pt x="7" y="52"/>
                    </a:lnTo>
                    <a:lnTo>
                      <a:pt x="7" y="52"/>
                    </a:lnTo>
                    <a:lnTo>
                      <a:pt x="7" y="52"/>
                    </a:lnTo>
                    <a:lnTo>
                      <a:pt x="7" y="52"/>
                    </a:lnTo>
                    <a:lnTo>
                      <a:pt x="7" y="52"/>
                    </a:lnTo>
                    <a:lnTo>
                      <a:pt x="7" y="52"/>
                    </a:lnTo>
                    <a:lnTo>
                      <a:pt x="7" y="52"/>
                    </a:lnTo>
                    <a:lnTo>
                      <a:pt x="8" y="51"/>
                    </a:lnTo>
                    <a:lnTo>
                      <a:pt x="8" y="51"/>
                    </a:lnTo>
                    <a:lnTo>
                      <a:pt x="8" y="51"/>
                    </a:lnTo>
                    <a:lnTo>
                      <a:pt x="8" y="51"/>
                    </a:lnTo>
                    <a:lnTo>
                      <a:pt x="10" y="51"/>
                    </a:lnTo>
                    <a:lnTo>
                      <a:pt x="10" y="52"/>
                    </a:lnTo>
                    <a:lnTo>
                      <a:pt x="10" y="52"/>
                    </a:lnTo>
                    <a:lnTo>
                      <a:pt x="10" y="52"/>
                    </a:lnTo>
                    <a:lnTo>
                      <a:pt x="12" y="52"/>
                    </a:lnTo>
                    <a:lnTo>
                      <a:pt x="12" y="52"/>
                    </a:lnTo>
                    <a:lnTo>
                      <a:pt x="12" y="52"/>
                    </a:lnTo>
                    <a:lnTo>
                      <a:pt x="12" y="52"/>
                    </a:lnTo>
                    <a:lnTo>
                      <a:pt x="14" y="52"/>
                    </a:lnTo>
                    <a:lnTo>
                      <a:pt x="12" y="52"/>
                    </a:lnTo>
                    <a:lnTo>
                      <a:pt x="12" y="52"/>
                    </a:lnTo>
                    <a:lnTo>
                      <a:pt x="12" y="52"/>
                    </a:lnTo>
                    <a:lnTo>
                      <a:pt x="12" y="50"/>
                    </a:lnTo>
                    <a:lnTo>
                      <a:pt x="10" y="50"/>
                    </a:lnTo>
                    <a:lnTo>
                      <a:pt x="10" y="50"/>
                    </a:lnTo>
                    <a:lnTo>
                      <a:pt x="10" y="50"/>
                    </a:lnTo>
                    <a:lnTo>
                      <a:pt x="10" y="48"/>
                    </a:lnTo>
                    <a:lnTo>
                      <a:pt x="8" y="48"/>
                    </a:lnTo>
                    <a:lnTo>
                      <a:pt x="8" y="48"/>
                    </a:lnTo>
                    <a:lnTo>
                      <a:pt x="7" y="48"/>
                    </a:lnTo>
                    <a:lnTo>
                      <a:pt x="7" y="46"/>
                    </a:lnTo>
                    <a:lnTo>
                      <a:pt x="7" y="46"/>
                    </a:lnTo>
                    <a:lnTo>
                      <a:pt x="7" y="46"/>
                    </a:lnTo>
                    <a:lnTo>
                      <a:pt x="7" y="46"/>
                    </a:lnTo>
                    <a:lnTo>
                      <a:pt x="7" y="44"/>
                    </a:lnTo>
                    <a:lnTo>
                      <a:pt x="7" y="44"/>
                    </a:lnTo>
                    <a:lnTo>
                      <a:pt x="7" y="44"/>
                    </a:lnTo>
                    <a:lnTo>
                      <a:pt x="7" y="44"/>
                    </a:lnTo>
                    <a:lnTo>
                      <a:pt x="9" y="43"/>
                    </a:lnTo>
                    <a:lnTo>
                      <a:pt x="9" y="43"/>
                    </a:lnTo>
                    <a:lnTo>
                      <a:pt x="10" y="42"/>
                    </a:lnTo>
                    <a:lnTo>
                      <a:pt x="10" y="42"/>
                    </a:lnTo>
                    <a:lnTo>
                      <a:pt x="12" y="40"/>
                    </a:lnTo>
                    <a:lnTo>
                      <a:pt x="12" y="40"/>
                    </a:lnTo>
                    <a:lnTo>
                      <a:pt x="14" y="40"/>
                    </a:lnTo>
                    <a:lnTo>
                      <a:pt x="14" y="40"/>
                    </a:lnTo>
                    <a:lnTo>
                      <a:pt x="16" y="38"/>
                    </a:lnTo>
                    <a:lnTo>
                      <a:pt x="16" y="38"/>
                    </a:lnTo>
                    <a:lnTo>
                      <a:pt x="17" y="37"/>
                    </a:lnTo>
                    <a:lnTo>
                      <a:pt x="17" y="37"/>
                    </a:lnTo>
                    <a:lnTo>
                      <a:pt x="19" y="35"/>
                    </a:lnTo>
                    <a:lnTo>
                      <a:pt x="19" y="35"/>
                    </a:lnTo>
                    <a:lnTo>
                      <a:pt x="19" y="35"/>
                    </a:lnTo>
                    <a:lnTo>
                      <a:pt x="19" y="35"/>
                    </a:lnTo>
                    <a:lnTo>
                      <a:pt x="19" y="34"/>
                    </a:lnTo>
                    <a:lnTo>
                      <a:pt x="19" y="34"/>
                    </a:lnTo>
                    <a:lnTo>
                      <a:pt x="19" y="32"/>
                    </a:lnTo>
                    <a:lnTo>
                      <a:pt x="19" y="32"/>
                    </a:lnTo>
                    <a:lnTo>
                      <a:pt x="21" y="30"/>
                    </a:lnTo>
                    <a:lnTo>
                      <a:pt x="21" y="30"/>
                    </a:lnTo>
                    <a:lnTo>
                      <a:pt x="21" y="29"/>
                    </a:lnTo>
                    <a:lnTo>
                      <a:pt x="21" y="29"/>
                    </a:lnTo>
                    <a:lnTo>
                      <a:pt x="23" y="27"/>
                    </a:lnTo>
                    <a:lnTo>
                      <a:pt x="23" y="27"/>
                    </a:lnTo>
                    <a:lnTo>
                      <a:pt x="24" y="26"/>
                    </a:lnTo>
                    <a:lnTo>
                      <a:pt x="24" y="26"/>
                    </a:lnTo>
                    <a:lnTo>
                      <a:pt x="25" y="25"/>
                    </a:lnTo>
                    <a:lnTo>
                      <a:pt x="23" y="25"/>
                    </a:lnTo>
                    <a:lnTo>
                      <a:pt x="23" y="25"/>
                    </a:lnTo>
                    <a:lnTo>
                      <a:pt x="23" y="25"/>
                    </a:lnTo>
                    <a:lnTo>
                      <a:pt x="23" y="24"/>
                    </a:lnTo>
                    <a:lnTo>
                      <a:pt x="22" y="24"/>
                    </a:lnTo>
                    <a:lnTo>
                      <a:pt x="22" y="24"/>
                    </a:lnTo>
                    <a:lnTo>
                      <a:pt x="22" y="24"/>
                    </a:lnTo>
                    <a:lnTo>
                      <a:pt x="22" y="22"/>
                    </a:lnTo>
                    <a:lnTo>
                      <a:pt x="22" y="22"/>
                    </a:lnTo>
                    <a:lnTo>
                      <a:pt x="22" y="22"/>
                    </a:lnTo>
                    <a:lnTo>
                      <a:pt x="22" y="22"/>
                    </a:lnTo>
                    <a:lnTo>
                      <a:pt x="22" y="20"/>
                    </a:lnTo>
                    <a:lnTo>
                      <a:pt x="22" y="20"/>
                    </a:lnTo>
                    <a:lnTo>
                      <a:pt x="22" y="20"/>
                    </a:lnTo>
                    <a:lnTo>
                      <a:pt x="22" y="20"/>
                    </a:lnTo>
                    <a:lnTo>
                      <a:pt x="22" y="18"/>
                    </a:lnTo>
                    <a:lnTo>
                      <a:pt x="22" y="18"/>
                    </a:lnTo>
                    <a:lnTo>
                      <a:pt x="23" y="18"/>
                    </a:lnTo>
                    <a:lnTo>
                      <a:pt x="23" y="18"/>
                    </a:lnTo>
                    <a:lnTo>
                      <a:pt x="25" y="17"/>
                    </a:lnTo>
                    <a:lnTo>
                      <a:pt x="25" y="17"/>
                    </a:lnTo>
                    <a:lnTo>
                      <a:pt x="27" y="17"/>
                    </a:lnTo>
                    <a:lnTo>
                      <a:pt x="28" y="17"/>
                    </a:lnTo>
                    <a:lnTo>
                      <a:pt x="30" y="15"/>
                    </a:lnTo>
                    <a:lnTo>
                      <a:pt x="30" y="15"/>
                    </a:lnTo>
                    <a:lnTo>
                      <a:pt x="32" y="15"/>
                    </a:lnTo>
                    <a:lnTo>
                      <a:pt x="32" y="15"/>
                    </a:lnTo>
                    <a:lnTo>
                      <a:pt x="34" y="15"/>
                    </a:lnTo>
                    <a:lnTo>
                      <a:pt x="34" y="15"/>
                    </a:lnTo>
                    <a:lnTo>
                      <a:pt x="36" y="15"/>
                    </a:lnTo>
                    <a:lnTo>
                      <a:pt x="37" y="15"/>
                    </a:lnTo>
                    <a:lnTo>
                      <a:pt x="38" y="14"/>
                    </a:lnTo>
                    <a:lnTo>
                      <a:pt x="38" y="14"/>
                    </a:lnTo>
                    <a:lnTo>
                      <a:pt x="38" y="14"/>
                    </a:lnTo>
                    <a:lnTo>
                      <a:pt x="38" y="14"/>
                    </a:lnTo>
                    <a:lnTo>
                      <a:pt x="38" y="13"/>
                    </a:lnTo>
                    <a:lnTo>
                      <a:pt x="38" y="13"/>
                    </a:lnTo>
                    <a:lnTo>
                      <a:pt x="38" y="13"/>
                    </a:lnTo>
                    <a:lnTo>
                      <a:pt x="38" y="13"/>
                    </a:lnTo>
                    <a:lnTo>
                      <a:pt x="39" y="11"/>
                    </a:lnTo>
                    <a:lnTo>
                      <a:pt x="39" y="11"/>
                    </a:lnTo>
                    <a:lnTo>
                      <a:pt x="39" y="11"/>
                    </a:lnTo>
                    <a:lnTo>
                      <a:pt x="39" y="11"/>
                    </a:lnTo>
                    <a:lnTo>
                      <a:pt x="40" y="9"/>
                    </a:lnTo>
                    <a:lnTo>
                      <a:pt x="40" y="9"/>
                    </a:lnTo>
                    <a:lnTo>
                      <a:pt x="42" y="9"/>
                    </a:lnTo>
                    <a:lnTo>
                      <a:pt x="42" y="9"/>
                    </a:lnTo>
                    <a:lnTo>
                      <a:pt x="44" y="7"/>
                    </a:lnTo>
                    <a:lnTo>
                      <a:pt x="44" y="7"/>
                    </a:lnTo>
                    <a:lnTo>
                      <a:pt x="44" y="7"/>
                    </a:lnTo>
                    <a:lnTo>
                      <a:pt x="44" y="7"/>
                    </a:lnTo>
                    <a:lnTo>
                      <a:pt x="45" y="5"/>
                    </a:lnTo>
                    <a:lnTo>
                      <a:pt x="45" y="5"/>
                    </a:lnTo>
                    <a:lnTo>
                      <a:pt x="47" y="5"/>
                    </a:lnTo>
                    <a:lnTo>
                      <a:pt x="47" y="5"/>
                    </a:lnTo>
                    <a:lnTo>
                      <a:pt x="49" y="3"/>
                    </a:lnTo>
                    <a:lnTo>
                      <a:pt x="49" y="3"/>
                    </a:lnTo>
                    <a:lnTo>
                      <a:pt x="51" y="3"/>
                    </a:lnTo>
                    <a:lnTo>
                      <a:pt x="52" y="3"/>
                    </a:lnTo>
                    <a:lnTo>
                      <a:pt x="54" y="1"/>
                    </a:lnTo>
                    <a:lnTo>
                      <a:pt x="54" y="1"/>
                    </a:lnTo>
                    <a:lnTo>
                      <a:pt x="56" y="1"/>
                    </a:lnTo>
                    <a:lnTo>
                      <a:pt x="57" y="1"/>
                    </a:lnTo>
                    <a:lnTo>
                      <a:pt x="58" y="0"/>
                    </a:lnTo>
                    <a:lnTo>
                      <a:pt x="58" y="1"/>
                    </a:lnTo>
                    <a:lnTo>
                      <a:pt x="58" y="1"/>
                    </a:lnTo>
                    <a:lnTo>
                      <a:pt x="58" y="2"/>
                    </a:lnTo>
                    <a:lnTo>
                      <a:pt x="58" y="2"/>
                    </a:lnTo>
                    <a:lnTo>
                      <a:pt x="58" y="4"/>
                    </a:lnTo>
                    <a:lnTo>
                      <a:pt x="58" y="5"/>
                    </a:lnTo>
                    <a:lnTo>
                      <a:pt x="58" y="7"/>
                    </a:lnTo>
                    <a:lnTo>
                      <a:pt x="59" y="7"/>
                    </a:lnTo>
                    <a:lnTo>
                      <a:pt x="59" y="9"/>
                    </a:lnTo>
                    <a:lnTo>
                      <a:pt x="59" y="10"/>
                    </a:lnTo>
                    <a:lnTo>
                      <a:pt x="59" y="12"/>
                    </a:lnTo>
                    <a:lnTo>
                      <a:pt x="59" y="12"/>
                    </a:lnTo>
                    <a:lnTo>
                      <a:pt x="59" y="14"/>
                    </a:lnTo>
                    <a:lnTo>
                      <a:pt x="59" y="14"/>
                    </a:lnTo>
                    <a:lnTo>
                      <a:pt x="59" y="14"/>
                    </a:lnTo>
                    <a:lnTo>
                      <a:pt x="60" y="14"/>
                    </a:lnTo>
                    <a:lnTo>
                      <a:pt x="59" y="15"/>
                    </a:lnTo>
                    <a:lnTo>
                      <a:pt x="59" y="15"/>
                    </a:lnTo>
                    <a:lnTo>
                      <a:pt x="58" y="15"/>
                    </a:lnTo>
                    <a:lnTo>
                      <a:pt x="58" y="15"/>
                    </a:lnTo>
                    <a:lnTo>
                      <a:pt x="57" y="15"/>
                    </a:lnTo>
                    <a:lnTo>
                      <a:pt x="57" y="15"/>
                    </a:lnTo>
                    <a:lnTo>
                      <a:pt x="56" y="15"/>
                    </a:lnTo>
                    <a:lnTo>
                      <a:pt x="56" y="15"/>
                    </a:lnTo>
                    <a:lnTo>
                      <a:pt x="54" y="15"/>
                    </a:lnTo>
                    <a:lnTo>
                      <a:pt x="54" y="15"/>
                    </a:lnTo>
                    <a:lnTo>
                      <a:pt x="52" y="15"/>
                    </a:lnTo>
                    <a:lnTo>
                      <a:pt x="52" y="15"/>
                    </a:lnTo>
                    <a:lnTo>
                      <a:pt x="51" y="15"/>
                    </a:lnTo>
                    <a:lnTo>
                      <a:pt x="51" y="15"/>
                    </a:lnTo>
                    <a:lnTo>
                      <a:pt x="51" y="15"/>
                    </a:lnTo>
                    <a:lnTo>
                      <a:pt x="52" y="15"/>
                    </a:lnTo>
                    <a:lnTo>
                      <a:pt x="52" y="17"/>
                    </a:lnTo>
                    <a:lnTo>
                      <a:pt x="52" y="17"/>
                    </a:lnTo>
                    <a:lnTo>
                      <a:pt x="52" y="18"/>
                    </a:lnTo>
                    <a:lnTo>
                      <a:pt x="54" y="18"/>
                    </a:lnTo>
                    <a:lnTo>
                      <a:pt x="54" y="19"/>
                    </a:lnTo>
                    <a:lnTo>
                      <a:pt x="55" y="19"/>
                    </a:lnTo>
                    <a:lnTo>
                      <a:pt x="55" y="19"/>
                    </a:lnTo>
                    <a:lnTo>
                      <a:pt x="57" y="19"/>
                    </a:lnTo>
                    <a:lnTo>
                      <a:pt x="57" y="20"/>
                    </a:lnTo>
                    <a:lnTo>
                      <a:pt x="57" y="20"/>
                    </a:lnTo>
                    <a:lnTo>
                      <a:pt x="57" y="20"/>
                    </a:lnTo>
                    <a:lnTo>
                      <a:pt x="58" y="20"/>
                    </a:lnTo>
                    <a:lnTo>
                      <a:pt x="58" y="20"/>
                    </a:lnTo>
                    <a:lnTo>
                      <a:pt x="58" y="20"/>
                    </a:lnTo>
                    <a:lnTo>
                      <a:pt x="58" y="20"/>
                    </a:lnTo>
                    <a:lnTo>
                      <a:pt x="60" y="20"/>
                    </a:lnTo>
                    <a:lnTo>
                      <a:pt x="60" y="22"/>
                    </a:lnTo>
                    <a:lnTo>
                      <a:pt x="61" y="22"/>
                    </a:lnTo>
                    <a:lnTo>
                      <a:pt x="61" y="22"/>
                    </a:lnTo>
                    <a:lnTo>
                      <a:pt x="63" y="22"/>
                    </a:lnTo>
                    <a:lnTo>
                      <a:pt x="63" y="23"/>
                    </a:lnTo>
                    <a:lnTo>
                      <a:pt x="65" y="23"/>
                    </a:lnTo>
                    <a:lnTo>
                      <a:pt x="65" y="23"/>
                    </a:lnTo>
                    <a:lnTo>
                      <a:pt x="67" y="23"/>
                    </a:lnTo>
                    <a:lnTo>
                      <a:pt x="67" y="25"/>
                    </a:lnTo>
                    <a:lnTo>
                      <a:pt x="67" y="25"/>
                    </a:lnTo>
                    <a:lnTo>
                      <a:pt x="67" y="25"/>
                    </a:lnTo>
                    <a:lnTo>
                      <a:pt x="68" y="25"/>
                    </a:lnTo>
                    <a:lnTo>
                      <a:pt x="68" y="25"/>
                    </a:lnTo>
                    <a:lnTo>
                      <a:pt x="68" y="25"/>
                    </a:lnTo>
                    <a:lnTo>
                      <a:pt x="68" y="25"/>
                    </a:lnTo>
                    <a:lnTo>
                      <a:pt x="70" y="25"/>
                    </a:lnTo>
                    <a:lnTo>
                      <a:pt x="67" y="34"/>
                    </a:lnTo>
                    <a:lnTo>
                      <a:pt x="67" y="34"/>
                    </a:lnTo>
                    <a:lnTo>
                      <a:pt x="67" y="34"/>
                    </a:lnTo>
                    <a:lnTo>
                      <a:pt x="67" y="34"/>
                    </a:lnTo>
                    <a:lnTo>
                      <a:pt x="68" y="34"/>
                    </a:lnTo>
                    <a:lnTo>
                      <a:pt x="68" y="34"/>
                    </a:lnTo>
                    <a:lnTo>
                      <a:pt x="69" y="34"/>
                    </a:lnTo>
                    <a:lnTo>
                      <a:pt x="69" y="34"/>
                    </a:lnTo>
                    <a:lnTo>
                      <a:pt x="71" y="34"/>
                    </a:lnTo>
                    <a:lnTo>
                      <a:pt x="71" y="34"/>
                    </a:lnTo>
                    <a:lnTo>
                      <a:pt x="72" y="34"/>
                    </a:lnTo>
                    <a:lnTo>
                      <a:pt x="72" y="34"/>
                    </a:lnTo>
                    <a:lnTo>
                      <a:pt x="74" y="34"/>
                    </a:lnTo>
                    <a:lnTo>
                      <a:pt x="74" y="34"/>
                    </a:lnTo>
                    <a:lnTo>
                      <a:pt x="74" y="34"/>
                    </a:lnTo>
                    <a:lnTo>
                      <a:pt x="74" y="34"/>
                    </a:lnTo>
                    <a:lnTo>
                      <a:pt x="75" y="34"/>
                    </a:lnTo>
                    <a:lnTo>
                      <a:pt x="75" y="36"/>
                    </a:lnTo>
                    <a:lnTo>
                      <a:pt x="75" y="36"/>
                    </a:lnTo>
                    <a:lnTo>
                      <a:pt x="75" y="36"/>
                    </a:lnTo>
                    <a:lnTo>
                      <a:pt x="76" y="36"/>
                    </a:lnTo>
                    <a:lnTo>
                      <a:pt x="76" y="36"/>
                    </a:lnTo>
                    <a:lnTo>
                      <a:pt x="77" y="36"/>
                    </a:lnTo>
                    <a:lnTo>
                      <a:pt x="77" y="36"/>
                    </a:lnTo>
                    <a:lnTo>
                      <a:pt x="78" y="36"/>
                    </a:lnTo>
                    <a:lnTo>
                      <a:pt x="78" y="36"/>
                    </a:lnTo>
                    <a:lnTo>
                      <a:pt x="78" y="36"/>
                    </a:lnTo>
                    <a:lnTo>
                      <a:pt x="78" y="36"/>
                    </a:lnTo>
                    <a:lnTo>
                      <a:pt x="79" y="36"/>
                    </a:lnTo>
                    <a:lnTo>
                      <a:pt x="78" y="36"/>
                    </a:lnTo>
                    <a:lnTo>
                      <a:pt x="78" y="36"/>
                    </a:lnTo>
                    <a:lnTo>
                      <a:pt x="78" y="36"/>
                    </a:lnTo>
                    <a:lnTo>
                      <a:pt x="78" y="36"/>
                    </a:lnTo>
                    <a:lnTo>
                      <a:pt x="77" y="38"/>
                    </a:lnTo>
                    <a:lnTo>
                      <a:pt x="77" y="38"/>
                    </a:lnTo>
                    <a:lnTo>
                      <a:pt x="77" y="38"/>
                    </a:lnTo>
                    <a:lnTo>
                      <a:pt x="77" y="38"/>
                    </a:lnTo>
                    <a:lnTo>
                      <a:pt x="75" y="40"/>
                    </a:lnTo>
                    <a:lnTo>
                      <a:pt x="75" y="40"/>
                    </a:lnTo>
                    <a:lnTo>
                      <a:pt x="75" y="40"/>
                    </a:lnTo>
                    <a:lnTo>
                      <a:pt x="75" y="40"/>
                    </a:lnTo>
                    <a:lnTo>
                      <a:pt x="73" y="42"/>
                    </a:lnTo>
                    <a:lnTo>
                      <a:pt x="73" y="42"/>
                    </a:lnTo>
                    <a:lnTo>
                      <a:pt x="72" y="44"/>
                    </a:lnTo>
                    <a:lnTo>
                      <a:pt x="72" y="44"/>
                    </a:lnTo>
                    <a:lnTo>
                      <a:pt x="70" y="44"/>
                    </a:lnTo>
                    <a:lnTo>
                      <a:pt x="70" y="44"/>
                    </a:lnTo>
                    <a:lnTo>
                      <a:pt x="70" y="44"/>
                    </a:lnTo>
                    <a:lnTo>
                      <a:pt x="70" y="44"/>
                    </a:lnTo>
                    <a:lnTo>
                      <a:pt x="68" y="45"/>
                    </a:lnTo>
                    <a:lnTo>
                      <a:pt x="68" y="45"/>
                    </a:lnTo>
                    <a:lnTo>
                      <a:pt x="66" y="45"/>
                    </a:lnTo>
                    <a:lnTo>
                      <a:pt x="66" y="45"/>
                    </a:lnTo>
                    <a:lnTo>
                      <a:pt x="64" y="45"/>
                    </a:lnTo>
                    <a:lnTo>
                      <a:pt x="64" y="45"/>
                    </a:lnTo>
                    <a:lnTo>
                      <a:pt x="62" y="45"/>
                    </a:lnTo>
                    <a:lnTo>
                      <a:pt x="62" y="45"/>
                    </a:lnTo>
                    <a:lnTo>
                      <a:pt x="60" y="45"/>
                    </a:lnTo>
                    <a:lnTo>
                      <a:pt x="60" y="45"/>
                    </a:lnTo>
                    <a:lnTo>
                      <a:pt x="58" y="45"/>
                    </a:lnTo>
                    <a:lnTo>
                      <a:pt x="58" y="45"/>
                    </a:lnTo>
                    <a:lnTo>
                      <a:pt x="56" y="45"/>
                    </a:lnTo>
                    <a:lnTo>
                      <a:pt x="56" y="45"/>
                    </a:lnTo>
                    <a:lnTo>
                      <a:pt x="55" y="45"/>
                    </a:lnTo>
                    <a:lnTo>
                      <a:pt x="55" y="45"/>
                    </a:lnTo>
                    <a:lnTo>
                      <a:pt x="53" y="47"/>
                    </a:lnTo>
                    <a:lnTo>
                      <a:pt x="53" y="47"/>
                    </a:lnTo>
                    <a:lnTo>
                      <a:pt x="51" y="47"/>
                    </a:lnTo>
                    <a:lnTo>
                      <a:pt x="51" y="47"/>
                    </a:lnTo>
                    <a:lnTo>
                      <a:pt x="49" y="48"/>
                    </a:lnTo>
                    <a:lnTo>
                      <a:pt x="49" y="48"/>
                    </a:lnTo>
                    <a:lnTo>
                      <a:pt x="49" y="48"/>
                    </a:lnTo>
                    <a:lnTo>
                      <a:pt x="49" y="48"/>
                    </a:lnTo>
                    <a:lnTo>
                      <a:pt x="47" y="48"/>
                    </a:lnTo>
                    <a:lnTo>
                      <a:pt x="47" y="48"/>
                    </a:lnTo>
                    <a:lnTo>
                      <a:pt x="47" y="48"/>
                    </a:lnTo>
                    <a:lnTo>
                      <a:pt x="47" y="48"/>
                    </a:lnTo>
                    <a:lnTo>
                      <a:pt x="47" y="48"/>
                    </a:lnTo>
                    <a:lnTo>
                      <a:pt x="47" y="48"/>
                    </a:lnTo>
                    <a:lnTo>
                      <a:pt x="47" y="48"/>
                    </a:lnTo>
                    <a:lnTo>
                      <a:pt x="47" y="48"/>
                    </a:lnTo>
                    <a:lnTo>
                      <a:pt x="47" y="50"/>
                    </a:lnTo>
                    <a:lnTo>
                      <a:pt x="47" y="50"/>
                    </a:lnTo>
                    <a:lnTo>
                      <a:pt x="47" y="50"/>
                    </a:lnTo>
                    <a:lnTo>
                      <a:pt x="47" y="50"/>
                    </a:lnTo>
                    <a:lnTo>
                      <a:pt x="47" y="52"/>
                    </a:lnTo>
                    <a:lnTo>
                      <a:pt x="47" y="52"/>
                    </a:lnTo>
                    <a:lnTo>
                      <a:pt x="47" y="53"/>
                    </a:lnTo>
                    <a:lnTo>
                      <a:pt x="48" y="53"/>
                    </a:lnTo>
                    <a:lnTo>
                      <a:pt x="48" y="55"/>
                    </a:lnTo>
                    <a:lnTo>
                      <a:pt x="48" y="55"/>
                    </a:lnTo>
                    <a:lnTo>
                      <a:pt x="48" y="56"/>
                    </a:lnTo>
                    <a:lnTo>
                      <a:pt x="50" y="56"/>
                    </a:lnTo>
                    <a:lnTo>
                      <a:pt x="50" y="57"/>
                    </a:lnTo>
                    <a:lnTo>
                      <a:pt x="50" y="57"/>
                    </a:lnTo>
                    <a:lnTo>
                      <a:pt x="50" y="57"/>
                    </a:lnTo>
                    <a:lnTo>
                      <a:pt x="52" y="57"/>
                    </a:lnTo>
                    <a:lnTo>
                      <a:pt x="52" y="58"/>
                    </a:lnTo>
                    <a:lnTo>
                      <a:pt x="54" y="58"/>
                    </a:lnTo>
                    <a:lnTo>
                      <a:pt x="55" y="58"/>
                    </a:lnTo>
                    <a:lnTo>
                      <a:pt x="57" y="58"/>
                    </a:lnTo>
                    <a:lnTo>
                      <a:pt x="57" y="58"/>
                    </a:lnTo>
                    <a:lnTo>
                      <a:pt x="59" y="58"/>
                    </a:lnTo>
                    <a:lnTo>
                      <a:pt x="61" y="58"/>
                    </a:lnTo>
                    <a:lnTo>
                      <a:pt x="63" y="58"/>
                    </a:lnTo>
                    <a:lnTo>
                      <a:pt x="63" y="58"/>
                    </a:lnTo>
                    <a:lnTo>
                      <a:pt x="65" y="58"/>
                    </a:lnTo>
                    <a:lnTo>
                      <a:pt x="67" y="58"/>
                    </a:lnTo>
                    <a:lnTo>
                      <a:pt x="68" y="58"/>
                    </a:lnTo>
                    <a:lnTo>
                      <a:pt x="69" y="58"/>
                    </a:lnTo>
                    <a:lnTo>
                      <a:pt x="71" y="58"/>
                    </a:lnTo>
                    <a:lnTo>
                      <a:pt x="73" y="58"/>
                    </a:lnTo>
                    <a:lnTo>
                      <a:pt x="75" y="58"/>
                    </a:lnTo>
                    <a:lnTo>
                      <a:pt x="75" y="60"/>
                    </a:lnTo>
                    <a:lnTo>
                      <a:pt x="75" y="60"/>
                    </a:lnTo>
                    <a:lnTo>
                      <a:pt x="75" y="60"/>
                    </a:lnTo>
                    <a:lnTo>
                      <a:pt x="76" y="60"/>
                    </a:lnTo>
                    <a:lnTo>
                      <a:pt x="76" y="61"/>
                    </a:lnTo>
                    <a:lnTo>
                      <a:pt x="77" y="61"/>
                    </a:lnTo>
                    <a:lnTo>
                      <a:pt x="77" y="61"/>
                    </a:lnTo>
                    <a:lnTo>
                      <a:pt x="79" y="61"/>
                    </a:lnTo>
                    <a:lnTo>
                      <a:pt x="79" y="63"/>
                    </a:lnTo>
                    <a:lnTo>
                      <a:pt x="80" y="63"/>
                    </a:lnTo>
                    <a:lnTo>
                      <a:pt x="80" y="63"/>
                    </a:lnTo>
                    <a:lnTo>
                      <a:pt x="82" y="63"/>
                    </a:lnTo>
                    <a:lnTo>
                      <a:pt x="82" y="65"/>
                    </a:lnTo>
                    <a:lnTo>
                      <a:pt x="83" y="65"/>
                    </a:lnTo>
                    <a:lnTo>
                      <a:pt x="83" y="65"/>
                    </a:lnTo>
                    <a:lnTo>
                      <a:pt x="85" y="65"/>
                    </a:lnTo>
                    <a:lnTo>
                      <a:pt x="85" y="66"/>
                    </a:lnTo>
                    <a:lnTo>
                      <a:pt x="85" y="66"/>
                    </a:lnTo>
                    <a:lnTo>
                      <a:pt x="85" y="66"/>
                    </a:lnTo>
                    <a:lnTo>
                      <a:pt x="85" y="66"/>
                    </a:lnTo>
                    <a:lnTo>
                      <a:pt x="85" y="66"/>
                    </a:lnTo>
                    <a:lnTo>
                      <a:pt x="86" y="66"/>
                    </a:lnTo>
                    <a:lnTo>
                      <a:pt x="86" y="66"/>
                    </a:lnTo>
                    <a:lnTo>
                      <a:pt x="88" y="66"/>
                    </a:lnTo>
                    <a:lnTo>
                      <a:pt x="88" y="66"/>
                    </a:lnTo>
                    <a:lnTo>
                      <a:pt x="88" y="66"/>
                    </a:lnTo>
                    <a:lnTo>
                      <a:pt x="88" y="66"/>
                    </a:lnTo>
                    <a:lnTo>
                      <a:pt x="90" y="66"/>
                    </a:lnTo>
                    <a:lnTo>
                      <a:pt x="90" y="66"/>
                    </a:lnTo>
                    <a:lnTo>
                      <a:pt x="90" y="66"/>
                    </a:lnTo>
                    <a:lnTo>
                      <a:pt x="90" y="66"/>
                    </a:lnTo>
                    <a:lnTo>
                      <a:pt x="92" y="66"/>
                    </a:lnTo>
                    <a:lnTo>
                      <a:pt x="90" y="68"/>
                    </a:lnTo>
                    <a:lnTo>
                      <a:pt x="90" y="68"/>
                    </a:lnTo>
                    <a:lnTo>
                      <a:pt x="90" y="68"/>
                    </a:lnTo>
                    <a:lnTo>
                      <a:pt x="90" y="68"/>
                    </a:lnTo>
                    <a:lnTo>
                      <a:pt x="88" y="68"/>
                    </a:lnTo>
                    <a:lnTo>
                      <a:pt x="88" y="68"/>
                    </a:lnTo>
                    <a:lnTo>
                      <a:pt x="88" y="68"/>
                    </a:lnTo>
                    <a:lnTo>
                      <a:pt x="88" y="68"/>
                    </a:lnTo>
                    <a:lnTo>
                      <a:pt x="86" y="70"/>
                    </a:lnTo>
                    <a:lnTo>
                      <a:pt x="86" y="70"/>
                    </a:lnTo>
                    <a:lnTo>
                      <a:pt x="85" y="70"/>
                    </a:lnTo>
                    <a:lnTo>
                      <a:pt x="85" y="70"/>
                    </a:lnTo>
                    <a:lnTo>
                      <a:pt x="84" y="71"/>
                    </a:lnTo>
                    <a:lnTo>
                      <a:pt x="84" y="71"/>
                    </a:lnTo>
                    <a:lnTo>
                      <a:pt x="84" y="71"/>
                    </a:lnTo>
                    <a:lnTo>
                      <a:pt x="84" y="71"/>
                    </a:lnTo>
                    <a:lnTo>
                      <a:pt x="84" y="72"/>
                    </a:lnTo>
                    <a:lnTo>
                      <a:pt x="84" y="72"/>
                    </a:lnTo>
                    <a:lnTo>
                      <a:pt x="84" y="72"/>
                    </a:lnTo>
                    <a:lnTo>
                      <a:pt x="85" y="72"/>
                    </a:lnTo>
                    <a:lnTo>
                      <a:pt x="85" y="73"/>
                    </a:lnTo>
                    <a:lnTo>
                      <a:pt x="87" y="73"/>
                    </a:lnTo>
                    <a:lnTo>
                      <a:pt x="88" y="73"/>
                    </a:lnTo>
                    <a:lnTo>
                      <a:pt x="90" y="73"/>
                    </a:lnTo>
                    <a:lnTo>
                      <a:pt x="90" y="75"/>
                    </a:lnTo>
                    <a:lnTo>
                      <a:pt x="92" y="75"/>
                    </a:lnTo>
                    <a:lnTo>
                      <a:pt x="92" y="75"/>
                    </a:lnTo>
                    <a:lnTo>
                      <a:pt x="94" y="75"/>
                    </a:lnTo>
                    <a:lnTo>
                      <a:pt x="94" y="76"/>
                    </a:lnTo>
                    <a:lnTo>
                      <a:pt x="95" y="76"/>
                    </a:lnTo>
                    <a:lnTo>
                      <a:pt x="95" y="76"/>
                    </a:lnTo>
                    <a:lnTo>
                      <a:pt x="96" y="76"/>
                    </a:lnTo>
                    <a:lnTo>
                      <a:pt x="95" y="78"/>
                    </a:lnTo>
                    <a:lnTo>
                      <a:pt x="95" y="78"/>
                    </a:lnTo>
                    <a:lnTo>
                      <a:pt x="94" y="78"/>
                    </a:lnTo>
                    <a:lnTo>
                      <a:pt x="94" y="78"/>
                    </a:lnTo>
                    <a:lnTo>
                      <a:pt x="92" y="79"/>
                    </a:lnTo>
                    <a:lnTo>
                      <a:pt x="92" y="79"/>
                    </a:lnTo>
                    <a:lnTo>
                      <a:pt x="92" y="79"/>
                    </a:lnTo>
                    <a:lnTo>
                      <a:pt x="92" y="79"/>
                    </a:lnTo>
                    <a:lnTo>
                      <a:pt x="90" y="80"/>
                    </a:lnTo>
                    <a:lnTo>
                      <a:pt x="90" y="80"/>
                    </a:lnTo>
                    <a:lnTo>
                      <a:pt x="90" y="80"/>
                    </a:lnTo>
                    <a:lnTo>
                      <a:pt x="90" y="80"/>
                    </a:lnTo>
                    <a:lnTo>
                      <a:pt x="90" y="80"/>
                    </a:lnTo>
                    <a:lnTo>
                      <a:pt x="90" y="80"/>
                    </a:lnTo>
                    <a:lnTo>
                      <a:pt x="90" y="80"/>
                    </a:lnTo>
                    <a:lnTo>
                      <a:pt x="90" y="80"/>
                    </a:lnTo>
                    <a:lnTo>
                      <a:pt x="88" y="82"/>
                    </a:lnTo>
                    <a:lnTo>
                      <a:pt x="88" y="82"/>
                    </a:lnTo>
                    <a:lnTo>
                      <a:pt x="87" y="82"/>
                    </a:lnTo>
                    <a:lnTo>
                      <a:pt x="87" y="82"/>
                    </a:lnTo>
                    <a:lnTo>
                      <a:pt x="87" y="83"/>
                    </a:lnTo>
                    <a:lnTo>
                      <a:pt x="87" y="83"/>
                    </a:lnTo>
                    <a:lnTo>
                      <a:pt x="87" y="83"/>
                    </a:lnTo>
                    <a:lnTo>
                      <a:pt x="88" y="83"/>
                    </a:lnTo>
                    <a:lnTo>
                      <a:pt x="88" y="83"/>
                    </a:lnTo>
                    <a:lnTo>
                      <a:pt x="88" y="83"/>
                    </a:lnTo>
                    <a:lnTo>
                      <a:pt x="88" y="83"/>
                    </a:lnTo>
                    <a:lnTo>
                      <a:pt x="90" y="83"/>
                    </a:lnTo>
                    <a:lnTo>
                      <a:pt x="90" y="83"/>
                    </a:lnTo>
                    <a:lnTo>
                      <a:pt x="90" y="83"/>
                    </a:lnTo>
                    <a:lnTo>
                      <a:pt x="90" y="83"/>
                    </a:lnTo>
                    <a:lnTo>
                      <a:pt x="92" y="83"/>
                    </a:lnTo>
                    <a:lnTo>
                      <a:pt x="91" y="85"/>
                    </a:lnTo>
                    <a:lnTo>
                      <a:pt x="90" y="85"/>
                    </a:lnTo>
                    <a:lnTo>
                      <a:pt x="88" y="86"/>
                    </a:lnTo>
                    <a:lnTo>
                      <a:pt x="88" y="86"/>
                    </a:lnTo>
                    <a:lnTo>
                      <a:pt x="86" y="88"/>
                    </a:lnTo>
                    <a:lnTo>
                      <a:pt x="84" y="88"/>
                    </a:lnTo>
                    <a:lnTo>
                      <a:pt x="82" y="88"/>
                    </a:lnTo>
                    <a:lnTo>
                      <a:pt x="81" y="88"/>
                    </a:lnTo>
                    <a:lnTo>
                      <a:pt x="78" y="90"/>
                    </a:lnTo>
                    <a:lnTo>
                      <a:pt x="76" y="90"/>
                    </a:lnTo>
                    <a:lnTo>
                      <a:pt x="74" y="92"/>
                    </a:lnTo>
                    <a:lnTo>
                      <a:pt x="73" y="92"/>
                    </a:lnTo>
                    <a:lnTo>
                      <a:pt x="71" y="92"/>
                    </a:lnTo>
                    <a:lnTo>
                      <a:pt x="70" y="92"/>
                    </a:lnTo>
                    <a:lnTo>
                      <a:pt x="70" y="92"/>
                    </a:lnTo>
                    <a:lnTo>
                      <a:pt x="70" y="92"/>
                    </a:lnTo>
                    <a:lnTo>
                      <a:pt x="68" y="92"/>
                    </a:lnTo>
                    <a:lnTo>
                      <a:pt x="68" y="92"/>
                    </a:lnTo>
                    <a:lnTo>
                      <a:pt x="68" y="92"/>
                    </a:lnTo>
                    <a:lnTo>
                      <a:pt x="68" y="91"/>
                    </a:lnTo>
                    <a:lnTo>
                      <a:pt x="68" y="91"/>
                    </a:lnTo>
                    <a:lnTo>
                      <a:pt x="68" y="89"/>
                    </a:lnTo>
                    <a:lnTo>
                      <a:pt x="68" y="88"/>
                    </a:lnTo>
                    <a:lnTo>
                      <a:pt x="68" y="86"/>
                    </a:lnTo>
                    <a:lnTo>
                      <a:pt x="67" y="86"/>
                    </a:lnTo>
                    <a:lnTo>
                      <a:pt x="67" y="84"/>
                    </a:lnTo>
                    <a:lnTo>
                      <a:pt x="67" y="84"/>
                    </a:lnTo>
                    <a:lnTo>
                      <a:pt x="67" y="83"/>
                    </a:lnTo>
                    <a:lnTo>
                      <a:pt x="66" y="83"/>
                    </a:lnTo>
                    <a:lnTo>
                      <a:pt x="66" y="82"/>
                    </a:lnTo>
                    <a:lnTo>
                      <a:pt x="66" y="82"/>
                    </a:lnTo>
                    <a:lnTo>
                      <a:pt x="66" y="80"/>
                    </a:lnTo>
                    <a:lnTo>
                      <a:pt x="64" y="82"/>
                    </a:lnTo>
                    <a:lnTo>
                      <a:pt x="64" y="82"/>
                    </a:lnTo>
                    <a:lnTo>
                      <a:pt x="64" y="83"/>
                    </a:lnTo>
                    <a:lnTo>
                      <a:pt x="64" y="83"/>
                    </a:lnTo>
                    <a:lnTo>
                      <a:pt x="62" y="84"/>
                    </a:lnTo>
                    <a:lnTo>
                      <a:pt x="62" y="85"/>
                    </a:lnTo>
                    <a:lnTo>
                      <a:pt x="62" y="87"/>
                    </a:lnTo>
                    <a:lnTo>
                      <a:pt x="62" y="87"/>
                    </a:lnTo>
                    <a:lnTo>
                      <a:pt x="60" y="89"/>
                    </a:lnTo>
                    <a:lnTo>
                      <a:pt x="60" y="90"/>
                    </a:lnTo>
                    <a:lnTo>
                      <a:pt x="60" y="92"/>
                    </a:lnTo>
                    <a:lnTo>
                      <a:pt x="60" y="92"/>
                    </a:lnTo>
                    <a:lnTo>
                      <a:pt x="60" y="94"/>
                    </a:lnTo>
                    <a:lnTo>
                      <a:pt x="60" y="94"/>
                    </a:lnTo>
                    <a:lnTo>
                      <a:pt x="60" y="94"/>
                    </a:lnTo>
                    <a:lnTo>
                      <a:pt x="60" y="94"/>
                    </a:lnTo>
                    <a:lnTo>
                      <a:pt x="58" y="94"/>
                    </a:lnTo>
                    <a:lnTo>
                      <a:pt x="57" y="94"/>
                    </a:lnTo>
                    <a:lnTo>
                      <a:pt x="55" y="94"/>
                    </a:lnTo>
                    <a:lnTo>
                      <a:pt x="55" y="93"/>
                    </a:lnTo>
                    <a:lnTo>
                      <a:pt x="53" y="93"/>
                    </a:lnTo>
                    <a:lnTo>
                      <a:pt x="52" y="93"/>
                    </a:lnTo>
                    <a:lnTo>
                      <a:pt x="50" y="93"/>
                    </a:lnTo>
                    <a:lnTo>
                      <a:pt x="50" y="92"/>
                    </a:lnTo>
                    <a:lnTo>
                      <a:pt x="47" y="92"/>
                    </a:lnTo>
                    <a:lnTo>
                      <a:pt x="46" y="92"/>
                    </a:lnTo>
                    <a:lnTo>
                      <a:pt x="44" y="92"/>
                    </a:lnTo>
                    <a:lnTo>
                      <a:pt x="42" y="90"/>
                    </a:lnTo>
                    <a:lnTo>
                      <a:pt x="38" y="90"/>
                    </a:lnTo>
                    <a:lnTo>
                      <a:pt x="37" y="90"/>
                    </a:lnTo>
                    <a:lnTo>
                      <a:pt x="34" y="90"/>
                    </a:lnTo>
                    <a:lnTo>
                      <a:pt x="32" y="88"/>
                    </a:lnTo>
                    <a:lnTo>
                      <a:pt x="32" y="88"/>
                    </a:lnTo>
                  </a:path>
                </a:pathLst>
              </a:custGeom>
              <a:solidFill>
                <a:srgbClr val="001000"/>
              </a:solidFill>
              <a:ln w="9525">
                <a:noFill/>
                <a:round/>
                <a:headEnd type="none" w="med" len="med"/>
                <a:tailEnd type="none" w="med" len="med"/>
              </a:ln>
              <a:effectLst/>
            </p:spPr>
            <p:txBody>
              <a:bodyPr/>
              <a:lstStyle/>
              <a:p>
                <a:endParaRPr lang="en-US" dirty="0"/>
              </a:p>
            </p:txBody>
          </p:sp>
        </p:grpSp>
        <p:grpSp>
          <p:nvGrpSpPr>
            <p:cNvPr id="2100" name="Group 52"/>
            <p:cNvGrpSpPr>
              <a:grpSpLocks/>
            </p:cNvGrpSpPr>
            <p:nvPr/>
          </p:nvGrpSpPr>
          <p:grpSpPr bwMode="auto">
            <a:xfrm>
              <a:off x="3906" y="4197"/>
              <a:ext cx="89" cy="75"/>
              <a:chOff x="3906" y="4197"/>
              <a:chExt cx="89" cy="75"/>
            </a:xfrm>
          </p:grpSpPr>
          <p:sp>
            <p:nvSpPr>
              <p:cNvPr id="2095" name="Freeform 47"/>
              <p:cNvSpPr>
                <a:spLocks/>
              </p:cNvSpPr>
              <p:nvPr/>
            </p:nvSpPr>
            <p:spPr bwMode="auto">
              <a:xfrm>
                <a:off x="3906" y="4197"/>
                <a:ext cx="89" cy="65"/>
              </a:xfrm>
              <a:custGeom>
                <a:avLst/>
                <a:gdLst/>
                <a:ahLst/>
                <a:cxnLst>
                  <a:cxn ang="0">
                    <a:pos x="39" y="64"/>
                  </a:cxn>
                  <a:cxn ang="0">
                    <a:pos x="44" y="64"/>
                  </a:cxn>
                  <a:cxn ang="0">
                    <a:pos x="51" y="62"/>
                  </a:cxn>
                  <a:cxn ang="0">
                    <a:pos x="53" y="63"/>
                  </a:cxn>
                  <a:cxn ang="0">
                    <a:pos x="58" y="64"/>
                  </a:cxn>
                  <a:cxn ang="0">
                    <a:pos x="59" y="63"/>
                  </a:cxn>
                  <a:cxn ang="0">
                    <a:pos x="63" y="61"/>
                  </a:cxn>
                  <a:cxn ang="0">
                    <a:pos x="70" y="61"/>
                  </a:cxn>
                  <a:cxn ang="0">
                    <a:pos x="72" y="58"/>
                  </a:cxn>
                  <a:cxn ang="0">
                    <a:pos x="74" y="57"/>
                  </a:cxn>
                  <a:cxn ang="0">
                    <a:pos x="75" y="57"/>
                  </a:cxn>
                  <a:cxn ang="0">
                    <a:pos x="78" y="56"/>
                  </a:cxn>
                  <a:cxn ang="0">
                    <a:pos x="85" y="55"/>
                  </a:cxn>
                  <a:cxn ang="0">
                    <a:pos x="86" y="51"/>
                  </a:cxn>
                  <a:cxn ang="0">
                    <a:pos x="87" y="47"/>
                  </a:cxn>
                  <a:cxn ang="0">
                    <a:pos x="87" y="45"/>
                  </a:cxn>
                  <a:cxn ang="0">
                    <a:pos x="87" y="42"/>
                  </a:cxn>
                  <a:cxn ang="0">
                    <a:pos x="85" y="39"/>
                  </a:cxn>
                  <a:cxn ang="0">
                    <a:pos x="80" y="36"/>
                  </a:cxn>
                  <a:cxn ang="0">
                    <a:pos x="76" y="30"/>
                  </a:cxn>
                  <a:cxn ang="0">
                    <a:pos x="73" y="25"/>
                  </a:cxn>
                  <a:cxn ang="0">
                    <a:pos x="73" y="23"/>
                  </a:cxn>
                  <a:cxn ang="0">
                    <a:pos x="69" y="17"/>
                  </a:cxn>
                  <a:cxn ang="0">
                    <a:pos x="66" y="17"/>
                  </a:cxn>
                  <a:cxn ang="0">
                    <a:pos x="64" y="15"/>
                  </a:cxn>
                  <a:cxn ang="0">
                    <a:pos x="64" y="14"/>
                  </a:cxn>
                  <a:cxn ang="0">
                    <a:pos x="63" y="11"/>
                  </a:cxn>
                  <a:cxn ang="0">
                    <a:pos x="56" y="8"/>
                  </a:cxn>
                  <a:cxn ang="0">
                    <a:pos x="48" y="3"/>
                  </a:cxn>
                  <a:cxn ang="0">
                    <a:pos x="44" y="3"/>
                  </a:cxn>
                  <a:cxn ang="0">
                    <a:pos x="39" y="1"/>
                  </a:cxn>
                  <a:cxn ang="0">
                    <a:pos x="36" y="0"/>
                  </a:cxn>
                  <a:cxn ang="0">
                    <a:pos x="31" y="1"/>
                  </a:cxn>
                  <a:cxn ang="0">
                    <a:pos x="27" y="3"/>
                  </a:cxn>
                  <a:cxn ang="0">
                    <a:pos x="23" y="8"/>
                  </a:cxn>
                  <a:cxn ang="0">
                    <a:pos x="20" y="8"/>
                  </a:cxn>
                  <a:cxn ang="0">
                    <a:pos x="16" y="14"/>
                  </a:cxn>
                  <a:cxn ang="0">
                    <a:pos x="13" y="16"/>
                  </a:cxn>
                  <a:cxn ang="0">
                    <a:pos x="10" y="20"/>
                  </a:cxn>
                  <a:cxn ang="0">
                    <a:pos x="8" y="23"/>
                  </a:cxn>
                  <a:cxn ang="0">
                    <a:pos x="6" y="25"/>
                  </a:cxn>
                  <a:cxn ang="0">
                    <a:pos x="6" y="26"/>
                  </a:cxn>
                  <a:cxn ang="0">
                    <a:pos x="6" y="26"/>
                  </a:cxn>
                  <a:cxn ang="0">
                    <a:pos x="4" y="31"/>
                  </a:cxn>
                  <a:cxn ang="0">
                    <a:pos x="3" y="36"/>
                  </a:cxn>
                  <a:cxn ang="0">
                    <a:pos x="3" y="40"/>
                  </a:cxn>
                  <a:cxn ang="0">
                    <a:pos x="1" y="44"/>
                  </a:cxn>
                  <a:cxn ang="0">
                    <a:pos x="0" y="46"/>
                  </a:cxn>
                  <a:cxn ang="0">
                    <a:pos x="1" y="48"/>
                  </a:cxn>
                  <a:cxn ang="0">
                    <a:pos x="3" y="49"/>
                  </a:cxn>
                  <a:cxn ang="0">
                    <a:pos x="4" y="54"/>
                  </a:cxn>
                  <a:cxn ang="0">
                    <a:pos x="6" y="55"/>
                  </a:cxn>
                  <a:cxn ang="0">
                    <a:pos x="6" y="58"/>
                  </a:cxn>
                  <a:cxn ang="0">
                    <a:pos x="8" y="59"/>
                  </a:cxn>
                  <a:cxn ang="0">
                    <a:pos x="13" y="60"/>
                  </a:cxn>
                  <a:cxn ang="0">
                    <a:pos x="21" y="60"/>
                  </a:cxn>
                  <a:cxn ang="0">
                    <a:pos x="23" y="61"/>
                  </a:cxn>
                  <a:cxn ang="0">
                    <a:pos x="24" y="62"/>
                  </a:cxn>
                  <a:cxn ang="0">
                    <a:pos x="31" y="64"/>
                  </a:cxn>
                </a:cxnLst>
                <a:rect l="0" t="0" r="r" b="b"/>
                <a:pathLst>
                  <a:path w="89" h="65">
                    <a:moveTo>
                      <a:pt x="33" y="64"/>
                    </a:moveTo>
                    <a:lnTo>
                      <a:pt x="33" y="64"/>
                    </a:lnTo>
                    <a:lnTo>
                      <a:pt x="33" y="64"/>
                    </a:lnTo>
                    <a:lnTo>
                      <a:pt x="33" y="64"/>
                    </a:lnTo>
                    <a:lnTo>
                      <a:pt x="35" y="64"/>
                    </a:lnTo>
                    <a:lnTo>
                      <a:pt x="35" y="64"/>
                    </a:lnTo>
                    <a:lnTo>
                      <a:pt x="37" y="64"/>
                    </a:lnTo>
                    <a:lnTo>
                      <a:pt x="37" y="64"/>
                    </a:lnTo>
                    <a:lnTo>
                      <a:pt x="39" y="64"/>
                    </a:lnTo>
                    <a:lnTo>
                      <a:pt x="39" y="64"/>
                    </a:lnTo>
                    <a:lnTo>
                      <a:pt x="40" y="64"/>
                    </a:lnTo>
                    <a:lnTo>
                      <a:pt x="40" y="64"/>
                    </a:lnTo>
                    <a:lnTo>
                      <a:pt x="42" y="64"/>
                    </a:lnTo>
                    <a:lnTo>
                      <a:pt x="42" y="64"/>
                    </a:lnTo>
                    <a:lnTo>
                      <a:pt x="43" y="64"/>
                    </a:lnTo>
                    <a:lnTo>
                      <a:pt x="43" y="64"/>
                    </a:lnTo>
                    <a:lnTo>
                      <a:pt x="44" y="64"/>
                    </a:lnTo>
                    <a:lnTo>
                      <a:pt x="44" y="64"/>
                    </a:lnTo>
                    <a:lnTo>
                      <a:pt x="44" y="64"/>
                    </a:lnTo>
                    <a:lnTo>
                      <a:pt x="44" y="64"/>
                    </a:lnTo>
                    <a:lnTo>
                      <a:pt x="45" y="64"/>
                    </a:lnTo>
                    <a:lnTo>
                      <a:pt x="45" y="64"/>
                    </a:lnTo>
                    <a:lnTo>
                      <a:pt x="46" y="64"/>
                    </a:lnTo>
                    <a:lnTo>
                      <a:pt x="46" y="64"/>
                    </a:lnTo>
                    <a:lnTo>
                      <a:pt x="48" y="63"/>
                    </a:lnTo>
                    <a:lnTo>
                      <a:pt x="48" y="63"/>
                    </a:lnTo>
                    <a:lnTo>
                      <a:pt x="50" y="63"/>
                    </a:lnTo>
                    <a:lnTo>
                      <a:pt x="50" y="63"/>
                    </a:lnTo>
                    <a:lnTo>
                      <a:pt x="51" y="62"/>
                    </a:lnTo>
                    <a:lnTo>
                      <a:pt x="51" y="62"/>
                    </a:lnTo>
                    <a:lnTo>
                      <a:pt x="52" y="62"/>
                    </a:lnTo>
                    <a:lnTo>
                      <a:pt x="52" y="62"/>
                    </a:lnTo>
                    <a:lnTo>
                      <a:pt x="53" y="61"/>
                    </a:lnTo>
                    <a:lnTo>
                      <a:pt x="53" y="62"/>
                    </a:lnTo>
                    <a:lnTo>
                      <a:pt x="53" y="62"/>
                    </a:lnTo>
                    <a:lnTo>
                      <a:pt x="53" y="62"/>
                    </a:lnTo>
                    <a:lnTo>
                      <a:pt x="53" y="62"/>
                    </a:lnTo>
                    <a:lnTo>
                      <a:pt x="53" y="63"/>
                    </a:lnTo>
                    <a:lnTo>
                      <a:pt x="53" y="63"/>
                    </a:lnTo>
                    <a:lnTo>
                      <a:pt x="53" y="63"/>
                    </a:lnTo>
                    <a:lnTo>
                      <a:pt x="55" y="63"/>
                    </a:lnTo>
                    <a:lnTo>
                      <a:pt x="55" y="64"/>
                    </a:lnTo>
                    <a:lnTo>
                      <a:pt x="55" y="64"/>
                    </a:lnTo>
                    <a:lnTo>
                      <a:pt x="55" y="64"/>
                    </a:lnTo>
                    <a:lnTo>
                      <a:pt x="56" y="64"/>
                    </a:lnTo>
                    <a:lnTo>
                      <a:pt x="56" y="64"/>
                    </a:lnTo>
                    <a:lnTo>
                      <a:pt x="56" y="64"/>
                    </a:lnTo>
                    <a:lnTo>
                      <a:pt x="56" y="64"/>
                    </a:lnTo>
                    <a:lnTo>
                      <a:pt x="58" y="64"/>
                    </a:lnTo>
                    <a:lnTo>
                      <a:pt x="58" y="64"/>
                    </a:lnTo>
                    <a:lnTo>
                      <a:pt x="58" y="64"/>
                    </a:lnTo>
                    <a:lnTo>
                      <a:pt x="58" y="64"/>
                    </a:lnTo>
                    <a:lnTo>
                      <a:pt x="58" y="64"/>
                    </a:lnTo>
                    <a:lnTo>
                      <a:pt x="58" y="64"/>
                    </a:lnTo>
                    <a:lnTo>
                      <a:pt x="58" y="64"/>
                    </a:lnTo>
                    <a:lnTo>
                      <a:pt x="58" y="64"/>
                    </a:lnTo>
                    <a:lnTo>
                      <a:pt x="59" y="63"/>
                    </a:lnTo>
                    <a:lnTo>
                      <a:pt x="59" y="63"/>
                    </a:lnTo>
                    <a:lnTo>
                      <a:pt x="59" y="63"/>
                    </a:lnTo>
                    <a:lnTo>
                      <a:pt x="59" y="63"/>
                    </a:lnTo>
                    <a:lnTo>
                      <a:pt x="60" y="62"/>
                    </a:lnTo>
                    <a:lnTo>
                      <a:pt x="60" y="62"/>
                    </a:lnTo>
                    <a:lnTo>
                      <a:pt x="61" y="62"/>
                    </a:lnTo>
                    <a:lnTo>
                      <a:pt x="61" y="62"/>
                    </a:lnTo>
                    <a:lnTo>
                      <a:pt x="63" y="61"/>
                    </a:lnTo>
                    <a:lnTo>
                      <a:pt x="63" y="61"/>
                    </a:lnTo>
                    <a:lnTo>
                      <a:pt x="63" y="61"/>
                    </a:lnTo>
                    <a:lnTo>
                      <a:pt x="63" y="61"/>
                    </a:lnTo>
                    <a:lnTo>
                      <a:pt x="63" y="61"/>
                    </a:lnTo>
                    <a:lnTo>
                      <a:pt x="63" y="61"/>
                    </a:lnTo>
                    <a:lnTo>
                      <a:pt x="63" y="61"/>
                    </a:lnTo>
                    <a:lnTo>
                      <a:pt x="63" y="61"/>
                    </a:lnTo>
                    <a:lnTo>
                      <a:pt x="64" y="61"/>
                    </a:lnTo>
                    <a:lnTo>
                      <a:pt x="64" y="61"/>
                    </a:lnTo>
                    <a:lnTo>
                      <a:pt x="65" y="61"/>
                    </a:lnTo>
                    <a:lnTo>
                      <a:pt x="65" y="61"/>
                    </a:lnTo>
                    <a:lnTo>
                      <a:pt x="67" y="61"/>
                    </a:lnTo>
                    <a:lnTo>
                      <a:pt x="67" y="61"/>
                    </a:lnTo>
                    <a:lnTo>
                      <a:pt x="69" y="61"/>
                    </a:lnTo>
                    <a:lnTo>
                      <a:pt x="70" y="61"/>
                    </a:lnTo>
                    <a:lnTo>
                      <a:pt x="71" y="60"/>
                    </a:lnTo>
                    <a:lnTo>
                      <a:pt x="71" y="60"/>
                    </a:lnTo>
                    <a:lnTo>
                      <a:pt x="71" y="60"/>
                    </a:lnTo>
                    <a:lnTo>
                      <a:pt x="71" y="60"/>
                    </a:lnTo>
                    <a:lnTo>
                      <a:pt x="71" y="60"/>
                    </a:lnTo>
                    <a:lnTo>
                      <a:pt x="71" y="60"/>
                    </a:lnTo>
                    <a:lnTo>
                      <a:pt x="71" y="60"/>
                    </a:lnTo>
                    <a:lnTo>
                      <a:pt x="71" y="60"/>
                    </a:lnTo>
                    <a:lnTo>
                      <a:pt x="72" y="58"/>
                    </a:lnTo>
                    <a:lnTo>
                      <a:pt x="72" y="58"/>
                    </a:lnTo>
                    <a:lnTo>
                      <a:pt x="72" y="58"/>
                    </a:lnTo>
                    <a:lnTo>
                      <a:pt x="72" y="58"/>
                    </a:lnTo>
                    <a:lnTo>
                      <a:pt x="72" y="58"/>
                    </a:lnTo>
                    <a:lnTo>
                      <a:pt x="72" y="58"/>
                    </a:lnTo>
                    <a:lnTo>
                      <a:pt x="72" y="58"/>
                    </a:lnTo>
                    <a:lnTo>
                      <a:pt x="72" y="58"/>
                    </a:lnTo>
                    <a:lnTo>
                      <a:pt x="74" y="57"/>
                    </a:lnTo>
                    <a:lnTo>
                      <a:pt x="74" y="57"/>
                    </a:lnTo>
                    <a:lnTo>
                      <a:pt x="74" y="57"/>
                    </a:lnTo>
                    <a:lnTo>
                      <a:pt x="74" y="57"/>
                    </a:lnTo>
                    <a:lnTo>
                      <a:pt x="74" y="57"/>
                    </a:lnTo>
                    <a:lnTo>
                      <a:pt x="74" y="57"/>
                    </a:lnTo>
                    <a:lnTo>
                      <a:pt x="74" y="57"/>
                    </a:lnTo>
                    <a:lnTo>
                      <a:pt x="74" y="57"/>
                    </a:lnTo>
                    <a:lnTo>
                      <a:pt x="74" y="57"/>
                    </a:lnTo>
                    <a:lnTo>
                      <a:pt x="74" y="57"/>
                    </a:lnTo>
                    <a:lnTo>
                      <a:pt x="74" y="57"/>
                    </a:lnTo>
                    <a:lnTo>
                      <a:pt x="74" y="57"/>
                    </a:lnTo>
                    <a:lnTo>
                      <a:pt x="75" y="57"/>
                    </a:lnTo>
                    <a:lnTo>
                      <a:pt x="75" y="57"/>
                    </a:lnTo>
                    <a:lnTo>
                      <a:pt x="76" y="57"/>
                    </a:lnTo>
                    <a:lnTo>
                      <a:pt x="76" y="57"/>
                    </a:lnTo>
                    <a:lnTo>
                      <a:pt x="78" y="56"/>
                    </a:lnTo>
                    <a:lnTo>
                      <a:pt x="78" y="56"/>
                    </a:lnTo>
                    <a:lnTo>
                      <a:pt x="78" y="56"/>
                    </a:lnTo>
                    <a:lnTo>
                      <a:pt x="78" y="56"/>
                    </a:lnTo>
                    <a:lnTo>
                      <a:pt x="78" y="56"/>
                    </a:lnTo>
                    <a:lnTo>
                      <a:pt x="78" y="56"/>
                    </a:lnTo>
                    <a:lnTo>
                      <a:pt x="78" y="56"/>
                    </a:lnTo>
                    <a:lnTo>
                      <a:pt x="78" y="56"/>
                    </a:lnTo>
                    <a:lnTo>
                      <a:pt x="80" y="56"/>
                    </a:lnTo>
                    <a:lnTo>
                      <a:pt x="80" y="56"/>
                    </a:lnTo>
                    <a:lnTo>
                      <a:pt x="80" y="56"/>
                    </a:lnTo>
                    <a:lnTo>
                      <a:pt x="80" y="56"/>
                    </a:lnTo>
                    <a:lnTo>
                      <a:pt x="82" y="56"/>
                    </a:lnTo>
                    <a:lnTo>
                      <a:pt x="82" y="56"/>
                    </a:lnTo>
                    <a:lnTo>
                      <a:pt x="83" y="56"/>
                    </a:lnTo>
                    <a:lnTo>
                      <a:pt x="83" y="56"/>
                    </a:lnTo>
                    <a:lnTo>
                      <a:pt x="85" y="55"/>
                    </a:lnTo>
                    <a:lnTo>
                      <a:pt x="85" y="55"/>
                    </a:lnTo>
                    <a:lnTo>
                      <a:pt x="85" y="55"/>
                    </a:lnTo>
                    <a:lnTo>
                      <a:pt x="85" y="55"/>
                    </a:lnTo>
                    <a:lnTo>
                      <a:pt x="85" y="55"/>
                    </a:lnTo>
                    <a:lnTo>
                      <a:pt x="85" y="55"/>
                    </a:lnTo>
                    <a:lnTo>
                      <a:pt x="85" y="54"/>
                    </a:lnTo>
                    <a:lnTo>
                      <a:pt x="85" y="54"/>
                    </a:lnTo>
                    <a:lnTo>
                      <a:pt x="86" y="52"/>
                    </a:lnTo>
                    <a:lnTo>
                      <a:pt x="86" y="52"/>
                    </a:lnTo>
                    <a:lnTo>
                      <a:pt x="86" y="51"/>
                    </a:lnTo>
                    <a:lnTo>
                      <a:pt x="86" y="51"/>
                    </a:lnTo>
                    <a:lnTo>
                      <a:pt x="86" y="49"/>
                    </a:lnTo>
                    <a:lnTo>
                      <a:pt x="86" y="49"/>
                    </a:lnTo>
                    <a:lnTo>
                      <a:pt x="86" y="48"/>
                    </a:lnTo>
                    <a:lnTo>
                      <a:pt x="86" y="48"/>
                    </a:lnTo>
                    <a:lnTo>
                      <a:pt x="87" y="47"/>
                    </a:lnTo>
                    <a:lnTo>
                      <a:pt x="87" y="47"/>
                    </a:lnTo>
                    <a:lnTo>
                      <a:pt x="87" y="47"/>
                    </a:lnTo>
                    <a:lnTo>
                      <a:pt x="87" y="47"/>
                    </a:lnTo>
                    <a:lnTo>
                      <a:pt x="87" y="47"/>
                    </a:lnTo>
                    <a:lnTo>
                      <a:pt x="87" y="47"/>
                    </a:lnTo>
                    <a:lnTo>
                      <a:pt x="87" y="47"/>
                    </a:lnTo>
                    <a:lnTo>
                      <a:pt x="87" y="47"/>
                    </a:lnTo>
                    <a:lnTo>
                      <a:pt x="87" y="46"/>
                    </a:lnTo>
                    <a:lnTo>
                      <a:pt x="87" y="46"/>
                    </a:lnTo>
                    <a:lnTo>
                      <a:pt x="87" y="46"/>
                    </a:lnTo>
                    <a:lnTo>
                      <a:pt x="87" y="46"/>
                    </a:lnTo>
                    <a:lnTo>
                      <a:pt x="87" y="45"/>
                    </a:lnTo>
                    <a:lnTo>
                      <a:pt x="87" y="45"/>
                    </a:lnTo>
                    <a:lnTo>
                      <a:pt x="87" y="45"/>
                    </a:lnTo>
                    <a:lnTo>
                      <a:pt x="87" y="45"/>
                    </a:lnTo>
                    <a:lnTo>
                      <a:pt x="88" y="44"/>
                    </a:lnTo>
                    <a:lnTo>
                      <a:pt x="87" y="44"/>
                    </a:lnTo>
                    <a:lnTo>
                      <a:pt x="87" y="44"/>
                    </a:lnTo>
                    <a:lnTo>
                      <a:pt x="87" y="44"/>
                    </a:lnTo>
                    <a:lnTo>
                      <a:pt x="87" y="44"/>
                    </a:lnTo>
                    <a:lnTo>
                      <a:pt x="87" y="44"/>
                    </a:lnTo>
                    <a:lnTo>
                      <a:pt x="87" y="44"/>
                    </a:lnTo>
                    <a:lnTo>
                      <a:pt x="87" y="44"/>
                    </a:lnTo>
                    <a:lnTo>
                      <a:pt x="87" y="42"/>
                    </a:lnTo>
                    <a:lnTo>
                      <a:pt x="87" y="42"/>
                    </a:lnTo>
                    <a:lnTo>
                      <a:pt x="87" y="42"/>
                    </a:lnTo>
                    <a:lnTo>
                      <a:pt x="87" y="42"/>
                    </a:lnTo>
                    <a:lnTo>
                      <a:pt x="87" y="40"/>
                    </a:lnTo>
                    <a:lnTo>
                      <a:pt x="87" y="40"/>
                    </a:lnTo>
                    <a:lnTo>
                      <a:pt x="87" y="40"/>
                    </a:lnTo>
                    <a:lnTo>
                      <a:pt x="87" y="40"/>
                    </a:lnTo>
                    <a:lnTo>
                      <a:pt x="87" y="39"/>
                    </a:lnTo>
                    <a:lnTo>
                      <a:pt x="86" y="39"/>
                    </a:lnTo>
                    <a:lnTo>
                      <a:pt x="86" y="39"/>
                    </a:lnTo>
                    <a:lnTo>
                      <a:pt x="85" y="39"/>
                    </a:lnTo>
                    <a:lnTo>
                      <a:pt x="85" y="38"/>
                    </a:lnTo>
                    <a:lnTo>
                      <a:pt x="83" y="38"/>
                    </a:lnTo>
                    <a:lnTo>
                      <a:pt x="83" y="38"/>
                    </a:lnTo>
                    <a:lnTo>
                      <a:pt x="83" y="38"/>
                    </a:lnTo>
                    <a:lnTo>
                      <a:pt x="83" y="37"/>
                    </a:lnTo>
                    <a:lnTo>
                      <a:pt x="81" y="37"/>
                    </a:lnTo>
                    <a:lnTo>
                      <a:pt x="81" y="37"/>
                    </a:lnTo>
                    <a:lnTo>
                      <a:pt x="81" y="37"/>
                    </a:lnTo>
                    <a:lnTo>
                      <a:pt x="81" y="36"/>
                    </a:lnTo>
                    <a:lnTo>
                      <a:pt x="80" y="36"/>
                    </a:lnTo>
                    <a:lnTo>
                      <a:pt x="80" y="36"/>
                    </a:lnTo>
                    <a:lnTo>
                      <a:pt x="80" y="36"/>
                    </a:lnTo>
                    <a:lnTo>
                      <a:pt x="80" y="34"/>
                    </a:lnTo>
                    <a:lnTo>
                      <a:pt x="78" y="34"/>
                    </a:lnTo>
                    <a:lnTo>
                      <a:pt x="78" y="33"/>
                    </a:lnTo>
                    <a:lnTo>
                      <a:pt x="78" y="33"/>
                    </a:lnTo>
                    <a:lnTo>
                      <a:pt x="78" y="31"/>
                    </a:lnTo>
                    <a:lnTo>
                      <a:pt x="76" y="31"/>
                    </a:lnTo>
                    <a:lnTo>
                      <a:pt x="76" y="30"/>
                    </a:lnTo>
                    <a:lnTo>
                      <a:pt x="76" y="30"/>
                    </a:lnTo>
                    <a:lnTo>
                      <a:pt x="76" y="28"/>
                    </a:lnTo>
                    <a:lnTo>
                      <a:pt x="74" y="28"/>
                    </a:lnTo>
                    <a:lnTo>
                      <a:pt x="74" y="28"/>
                    </a:lnTo>
                    <a:lnTo>
                      <a:pt x="74" y="28"/>
                    </a:lnTo>
                    <a:lnTo>
                      <a:pt x="74" y="27"/>
                    </a:lnTo>
                    <a:lnTo>
                      <a:pt x="73" y="27"/>
                    </a:lnTo>
                    <a:lnTo>
                      <a:pt x="73" y="27"/>
                    </a:lnTo>
                    <a:lnTo>
                      <a:pt x="73" y="27"/>
                    </a:lnTo>
                    <a:lnTo>
                      <a:pt x="73" y="25"/>
                    </a:lnTo>
                    <a:lnTo>
                      <a:pt x="73" y="25"/>
                    </a:lnTo>
                    <a:lnTo>
                      <a:pt x="73" y="25"/>
                    </a:lnTo>
                    <a:lnTo>
                      <a:pt x="73" y="25"/>
                    </a:lnTo>
                    <a:lnTo>
                      <a:pt x="73" y="25"/>
                    </a:lnTo>
                    <a:lnTo>
                      <a:pt x="73" y="25"/>
                    </a:lnTo>
                    <a:lnTo>
                      <a:pt x="73" y="25"/>
                    </a:lnTo>
                    <a:lnTo>
                      <a:pt x="73" y="25"/>
                    </a:lnTo>
                    <a:lnTo>
                      <a:pt x="73" y="23"/>
                    </a:lnTo>
                    <a:lnTo>
                      <a:pt x="73" y="23"/>
                    </a:lnTo>
                    <a:lnTo>
                      <a:pt x="73" y="23"/>
                    </a:lnTo>
                    <a:lnTo>
                      <a:pt x="73" y="23"/>
                    </a:lnTo>
                    <a:lnTo>
                      <a:pt x="73" y="21"/>
                    </a:lnTo>
                    <a:lnTo>
                      <a:pt x="73" y="21"/>
                    </a:lnTo>
                    <a:lnTo>
                      <a:pt x="73" y="19"/>
                    </a:lnTo>
                    <a:lnTo>
                      <a:pt x="73" y="19"/>
                    </a:lnTo>
                    <a:lnTo>
                      <a:pt x="73" y="17"/>
                    </a:lnTo>
                    <a:lnTo>
                      <a:pt x="71" y="17"/>
                    </a:lnTo>
                    <a:lnTo>
                      <a:pt x="71" y="17"/>
                    </a:lnTo>
                    <a:lnTo>
                      <a:pt x="71" y="17"/>
                    </a:lnTo>
                    <a:lnTo>
                      <a:pt x="71" y="17"/>
                    </a:lnTo>
                    <a:lnTo>
                      <a:pt x="69" y="17"/>
                    </a:lnTo>
                    <a:lnTo>
                      <a:pt x="69" y="17"/>
                    </a:lnTo>
                    <a:lnTo>
                      <a:pt x="69" y="17"/>
                    </a:lnTo>
                    <a:lnTo>
                      <a:pt x="69" y="17"/>
                    </a:lnTo>
                    <a:lnTo>
                      <a:pt x="67" y="17"/>
                    </a:lnTo>
                    <a:lnTo>
                      <a:pt x="67" y="17"/>
                    </a:lnTo>
                    <a:lnTo>
                      <a:pt x="67" y="17"/>
                    </a:lnTo>
                    <a:lnTo>
                      <a:pt x="67" y="17"/>
                    </a:lnTo>
                    <a:lnTo>
                      <a:pt x="66" y="17"/>
                    </a:lnTo>
                    <a:lnTo>
                      <a:pt x="66" y="17"/>
                    </a:lnTo>
                    <a:lnTo>
                      <a:pt x="66" y="17"/>
                    </a:lnTo>
                    <a:lnTo>
                      <a:pt x="66" y="16"/>
                    </a:lnTo>
                    <a:lnTo>
                      <a:pt x="64" y="16"/>
                    </a:lnTo>
                    <a:lnTo>
                      <a:pt x="64" y="16"/>
                    </a:lnTo>
                    <a:lnTo>
                      <a:pt x="64" y="16"/>
                    </a:lnTo>
                    <a:lnTo>
                      <a:pt x="64" y="16"/>
                    </a:lnTo>
                    <a:lnTo>
                      <a:pt x="64" y="16"/>
                    </a:lnTo>
                    <a:lnTo>
                      <a:pt x="64" y="16"/>
                    </a:lnTo>
                    <a:lnTo>
                      <a:pt x="64" y="16"/>
                    </a:lnTo>
                    <a:lnTo>
                      <a:pt x="64" y="15"/>
                    </a:lnTo>
                    <a:lnTo>
                      <a:pt x="64" y="15"/>
                    </a:lnTo>
                    <a:lnTo>
                      <a:pt x="64" y="15"/>
                    </a:lnTo>
                    <a:lnTo>
                      <a:pt x="64" y="15"/>
                    </a:lnTo>
                    <a:lnTo>
                      <a:pt x="64" y="15"/>
                    </a:lnTo>
                    <a:lnTo>
                      <a:pt x="64" y="15"/>
                    </a:lnTo>
                    <a:lnTo>
                      <a:pt x="64" y="15"/>
                    </a:lnTo>
                    <a:lnTo>
                      <a:pt x="64" y="15"/>
                    </a:lnTo>
                    <a:lnTo>
                      <a:pt x="66" y="14"/>
                    </a:lnTo>
                    <a:lnTo>
                      <a:pt x="64" y="14"/>
                    </a:lnTo>
                    <a:lnTo>
                      <a:pt x="64" y="14"/>
                    </a:lnTo>
                    <a:lnTo>
                      <a:pt x="64" y="14"/>
                    </a:lnTo>
                    <a:lnTo>
                      <a:pt x="64" y="14"/>
                    </a:lnTo>
                    <a:lnTo>
                      <a:pt x="64" y="14"/>
                    </a:lnTo>
                    <a:lnTo>
                      <a:pt x="64" y="14"/>
                    </a:lnTo>
                    <a:lnTo>
                      <a:pt x="64" y="14"/>
                    </a:lnTo>
                    <a:lnTo>
                      <a:pt x="64" y="13"/>
                    </a:lnTo>
                    <a:lnTo>
                      <a:pt x="63" y="13"/>
                    </a:lnTo>
                    <a:lnTo>
                      <a:pt x="63" y="13"/>
                    </a:lnTo>
                    <a:lnTo>
                      <a:pt x="63" y="13"/>
                    </a:lnTo>
                    <a:lnTo>
                      <a:pt x="63" y="11"/>
                    </a:lnTo>
                    <a:lnTo>
                      <a:pt x="63" y="11"/>
                    </a:lnTo>
                    <a:lnTo>
                      <a:pt x="63" y="10"/>
                    </a:lnTo>
                    <a:lnTo>
                      <a:pt x="63" y="10"/>
                    </a:lnTo>
                    <a:lnTo>
                      <a:pt x="63" y="8"/>
                    </a:lnTo>
                    <a:lnTo>
                      <a:pt x="61" y="8"/>
                    </a:lnTo>
                    <a:lnTo>
                      <a:pt x="61" y="8"/>
                    </a:lnTo>
                    <a:lnTo>
                      <a:pt x="59" y="8"/>
                    </a:lnTo>
                    <a:lnTo>
                      <a:pt x="59" y="8"/>
                    </a:lnTo>
                    <a:lnTo>
                      <a:pt x="57" y="8"/>
                    </a:lnTo>
                    <a:lnTo>
                      <a:pt x="57" y="8"/>
                    </a:lnTo>
                    <a:lnTo>
                      <a:pt x="56" y="8"/>
                    </a:lnTo>
                    <a:lnTo>
                      <a:pt x="56" y="6"/>
                    </a:lnTo>
                    <a:lnTo>
                      <a:pt x="54" y="6"/>
                    </a:lnTo>
                    <a:lnTo>
                      <a:pt x="54" y="6"/>
                    </a:lnTo>
                    <a:lnTo>
                      <a:pt x="52" y="6"/>
                    </a:lnTo>
                    <a:lnTo>
                      <a:pt x="52" y="5"/>
                    </a:lnTo>
                    <a:lnTo>
                      <a:pt x="50" y="5"/>
                    </a:lnTo>
                    <a:lnTo>
                      <a:pt x="50" y="5"/>
                    </a:lnTo>
                    <a:lnTo>
                      <a:pt x="50" y="5"/>
                    </a:lnTo>
                    <a:lnTo>
                      <a:pt x="50" y="3"/>
                    </a:lnTo>
                    <a:lnTo>
                      <a:pt x="48" y="3"/>
                    </a:lnTo>
                    <a:lnTo>
                      <a:pt x="48" y="3"/>
                    </a:lnTo>
                    <a:lnTo>
                      <a:pt x="47" y="3"/>
                    </a:lnTo>
                    <a:lnTo>
                      <a:pt x="47" y="3"/>
                    </a:lnTo>
                    <a:lnTo>
                      <a:pt x="45" y="3"/>
                    </a:lnTo>
                    <a:lnTo>
                      <a:pt x="45" y="3"/>
                    </a:lnTo>
                    <a:lnTo>
                      <a:pt x="45" y="3"/>
                    </a:lnTo>
                    <a:lnTo>
                      <a:pt x="45" y="3"/>
                    </a:lnTo>
                    <a:lnTo>
                      <a:pt x="44" y="3"/>
                    </a:lnTo>
                    <a:lnTo>
                      <a:pt x="44" y="3"/>
                    </a:lnTo>
                    <a:lnTo>
                      <a:pt x="44" y="3"/>
                    </a:lnTo>
                    <a:lnTo>
                      <a:pt x="44" y="3"/>
                    </a:lnTo>
                    <a:lnTo>
                      <a:pt x="44" y="3"/>
                    </a:lnTo>
                    <a:lnTo>
                      <a:pt x="44" y="3"/>
                    </a:lnTo>
                    <a:lnTo>
                      <a:pt x="44" y="3"/>
                    </a:lnTo>
                    <a:lnTo>
                      <a:pt x="44" y="1"/>
                    </a:lnTo>
                    <a:lnTo>
                      <a:pt x="42" y="1"/>
                    </a:lnTo>
                    <a:lnTo>
                      <a:pt x="41" y="1"/>
                    </a:lnTo>
                    <a:lnTo>
                      <a:pt x="40" y="1"/>
                    </a:lnTo>
                    <a:lnTo>
                      <a:pt x="40" y="1"/>
                    </a:lnTo>
                    <a:lnTo>
                      <a:pt x="39" y="1"/>
                    </a:lnTo>
                    <a:lnTo>
                      <a:pt x="39" y="1"/>
                    </a:lnTo>
                    <a:lnTo>
                      <a:pt x="39" y="1"/>
                    </a:lnTo>
                    <a:lnTo>
                      <a:pt x="39" y="0"/>
                    </a:lnTo>
                    <a:lnTo>
                      <a:pt x="38" y="0"/>
                    </a:lnTo>
                    <a:lnTo>
                      <a:pt x="38" y="0"/>
                    </a:lnTo>
                    <a:lnTo>
                      <a:pt x="38" y="0"/>
                    </a:lnTo>
                    <a:lnTo>
                      <a:pt x="38" y="0"/>
                    </a:lnTo>
                    <a:lnTo>
                      <a:pt x="36" y="0"/>
                    </a:lnTo>
                    <a:lnTo>
                      <a:pt x="36" y="0"/>
                    </a:lnTo>
                    <a:lnTo>
                      <a:pt x="36" y="0"/>
                    </a:lnTo>
                    <a:lnTo>
                      <a:pt x="36" y="0"/>
                    </a:lnTo>
                    <a:lnTo>
                      <a:pt x="34" y="1"/>
                    </a:lnTo>
                    <a:lnTo>
                      <a:pt x="34" y="1"/>
                    </a:lnTo>
                    <a:lnTo>
                      <a:pt x="34" y="1"/>
                    </a:lnTo>
                    <a:lnTo>
                      <a:pt x="34" y="1"/>
                    </a:lnTo>
                    <a:lnTo>
                      <a:pt x="33" y="1"/>
                    </a:lnTo>
                    <a:lnTo>
                      <a:pt x="33" y="1"/>
                    </a:lnTo>
                    <a:lnTo>
                      <a:pt x="33" y="1"/>
                    </a:lnTo>
                    <a:lnTo>
                      <a:pt x="33" y="1"/>
                    </a:lnTo>
                    <a:lnTo>
                      <a:pt x="31" y="1"/>
                    </a:lnTo>
                    <a:lnTo>
                      <a:pt x="31" y="1"/>
                    </a:lnTo>
                    <a:lnTo>
                      <a:pt x="31" y="1"/>
                    </a:lnTo>
                    <a:lnTo>
                      <a:pt x="31" y="1"/>
                    </a:lnTo>
                    <a:lnTo>
                      <a:pt x="30" y="1"/>
                    </a:lnTo>
                    <a:lnTo>
                      <a:pt x="30" y="1"/>
                    </a:lnTo>
                    <a:lnTo>
                      <a:pt x="30" y="1"/>
                    </a:lnTo>
                    <a:lnTo>
                      <a:pt x="30" y="1"/>
                    </a:lnTo>
                    <a:lnTo>
                      <a:pt x="28" y="3"/>
                    </a:lnTo>
                    <a:lnTo>
                      <a:pt x="28" y="3"/>
                    </a:lnTo>
                    <a:lnTo>
                      <a:pt x="27" y="3"/>
                    </a:lnTo>
                    <a:lnTo>
                      <a:pt x="27" y="3"/>
                    </a:lnTo>
                    <a:lnTo>
                      <a:pt x="25" y="5"/>
                    </a:lnTo>
                    <a:lnTo>
                      <a:pt x="25" y="5"/>
                    </a:lnTo>
                    <a:lnTo>
                      <a:pt x="25" y="5"/>
                    </a:lnTo>
                    <a:lnTo>
                      <a:pt x="25" y="5"/>
                    </a:lnTo>
                    <a:lnTo>
                      <a:pt x="23" y="7"/>
                    </a:lnTo>
                    <a:lnTo>
                      <a:pt x="23" y="7"/>
                    </a:lnTo>
                    <a:lnTo>
                      <a:pt x="23" y="7"/>
                    </a:lnTo>
                    <a:lnTo>
                      <a:pt x="23" y="7"/>
                    </a:lnTo>
                    <a:lnTo>
                      <a:pt x="23" y="8"/>
                    </a:lnTo>
                    <a:lnTo>
                      <a:pt x="23" y="8"/>
                    </a:lnTo>
                    <a:lnTo>
                      <a:pt x="23" y="8"/>
                    </a:lnTo>
                    <a:lnTo>
                      <a:pt x="23" y="8"/>
                    </a:lnTo>
                    <a:lnTo>
                      <a:pt x="21" y="8"/>
                    </a:lnTo>
                    <a:lnTo>
                      <a:pt x="21" y="8"/>
                    </a:lnTo>
                    <a:lnTo>
                      <a:pt x="21" y="8"/>
                    </a:lnTo>
                    <a:lnTo>
                      <a:pt x="21" y="8"/>
                    </a:lnTo>
                    <a:lnTo>
                      <a:pt x="20" y="8"/>
                    </a:lnTo>
                    <a:lnTo>
                      <a:pt x="20" y="8"/>
                    </a:lnTo>
                    <a:lnTo>
                      <a:pt x="20" y="8"/>
                    </a:lnTo>
                    <a:lnTo>
                      <a:pt x="20" y="8"/>
                    </a:lnTo>
                    <a:lnTo>
                      <a:pt x="18" y="10"/>
                    </a:lnTo>
                    <a:lnTo>
                      <a:pt x="18" y="10"/>
                    </a:lnTo>
                    <a:lnTo>
                      <a:pt x="18" y="10"/>
                    </a:lnTo>
                    <a:lnTo>
                      <a:pt x="18" y="10"/>
                    </a:lnTo>
                    <a:lnTo>
                      <a:pt x="18" y="12"/>
                    </a:lnTo>
                    <a:lnTo>
                      <a:pt x="18" y="12"/>
                    </a:lnTo>
                    <a:lnTo>
                      <a:pt x="18" y="12"/>
                    </a:lnTo>
                    <a:lnTo>
                      <a:pt x="18" y="12"/>
                    </a:lnTo>
                    <a:lnTo>
                      <a:pt x="16" y="14"/>
                    </a:lnTo>
                    <a:lnTo>
                      <a:pt x="16" y="14"/>
                    </a:lnTo>
                    <a:lnTo>
                      <a:pt x="16" y="14"/>
                    </a:lnTo>
                    <a:lnTo>
                      <a:pt x="16" y="14"/>
                    </a:lnTo>
                    <a:lnTo>
                      <a:pt x="14" y="15"/>
                    </a:lnTo>
                    <a:lnTo>
                      <a:pt x="14" y="15"/>
                    </a:lnTo>
                    <a:lnTo>
                      <a:pt x="14" y="15"/>
                    </a:lnTo>
                    <a:lnTo>
                      <a:pt x="14" y="15"/>
                    </a:lnTo>
                    <a:lnTo>
                      <a:pt x="13" y="16"/>
                    </a:lnTo>
                    <a:lnTo>
                      <a:pt x="13" y="16"/>
                    </a:lnTo>
                    <a:lnTo>
                      <a:pt x="13" y="16"/>
                    </a:lnTo>
                    <a:lnTo>
                      <a:pt x="13" y="16"/>
                    </a:lnTo>
                    <a:lnTo>
                      <a:pt x="12" y="16"/>
                    </a:lnTo>
                    <a:lnTo>
                      <a:pt x="12" y="16"/>
                    </a:lnTo>
                    <a:lnTo>
                      <a:pt x="12" y="16"/>
                    </a:lnTo>
                    <a:lnTo>
                      <a:pt x="12" y="16"/>
                    </a:lnTo>
                    <a:lnTo>
                      <a:pt x="11" y="18"/>
                    </a:lnTo>
                    <a:lnTo>
                      <a:pt x="11" y="18"/>
                    </a:lnTo>
                    <a:lnTo>
                      <a:pt x="11" y="18"/>
                    </a:lnTo>
                    <a:lnTo>
                      <a:pt x="11" y="18"/>
                    </a:lnTo>
                    <a:lnTo>
                      <a:pt x="10" y="20"/>
                    </a:lnTo>
                    <a:lnTo>
                      <a:pt x="10" y="20"/>
                    </a:lnTo>
                    <a:lnTo>
                      <a:pt x="10" y="20"/>
                    </a:lnTo>
                    <a:lnTo>
                      <a:pt x="10" y="20"/>
                    </a:lnTo>
                    <a:lnTo>
                      <a:pt x="8" y="22"/>
                    </a:lnTo>
                    <a:lnTo>
                      <a:pt x="8" y="22"/>
                    </a:lnTo>
                    <a:lnTo>
                      <a:pt x="8" y="22"/>
                    </a:lnTo>
                    <a:lnTo>
                      <a:pt x="8" y="22"/>
                    </a:lnTo>
                    <a:lnTo>
                      <a:pt x="8" y="23"/>
                    </a:lnTo>
                    <a:lnTo>
                      <a:pt x="8" y="23"/>
                    </a:lnTo>
                    <a:lnTo>
                      <a:pt x="8" y="23"/>
                    </a:lnTo>
                    <a:lnTo>
                      <a:pt x="8" y="23"/>
                    </a:lnTo>
                    <a:lnTo>
                      <a:pt x="6" y="24"/>
                    </a:lnTo>
                    <a:lnTo>
                      <a:pt x="6" y="24"/>
                    </a:lnTo>
                    <a:lnTo>
                      <a:pt x="6" y="24"/>
                    </a:lnTo>
                    <a:lnTo>
                      <a:pt x="6" y="24"/>
                    </a:lnTo>
                    <a:lnTo>
                      <a:pt x="6" y="24"/>
                    </a:lnTo>
                    <a:lnTo>
                      <a:pt x="6" y="24"/>
                    </a:lnTo>
                    <a:lnTo>
                      <a:pt x="6" y="24"/>
                    </a:lnTo>
                    <a:lnTo>
                      <a:pt x="6" y="24"/>
                    </a:lnTo>
                    <a:lnTo>
                      <a:pt x="6" y="25"/>
                    </a:lnTo>
                    <a:lnTo>
                      <a:pt x="6" y="25"/>
                    </a:lnTo>
                    <a:lnTo>
                      <a:pt x="6" y="25"/>
                    </a:lnTo>
                    <a:lnTo>
                      <a:pt x="6" y="25"/>
                    </a:lnTo>
                    <a:lnTo>
                      <a:pt x="6" y="25"/>
                    </a:lnTo>
                    <a:lnTo>
                      <a:pt x="6" y="25"/>
                    </a:lnTo>
                    <a:lnTo>
                      <a:pt x="6" y="25"/>
                    </a:lnTo>
                    <a:lnTo>
                      <a:pt x="6" y="25"/>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4" y="28"/>
                    </a:lnTo>
                    <a:lnTo>
                      <a:pt x="4" y="28"/>
                    </a:lnTo>
                    <a:lnTo>
                      <a:pt x="4" y="29"/>
                    </a:lnTo>
                    <a:lnTo>
                      <a:pt x="4" y="29"/>
                    </a:lnTo>
                    <a:lnTo>
                      <a:pt x="4" y="31"/>
                    </a:lnTo>
                    <a:lnTo>
                      <a:pt x="4" y="31"/>
                    </a:lnTo>
                    <a:lnTo>
                      <a:pt x="4" y="31"/>
                    </a:lnTo>
                    <a:lnTo>
                      <a:pt x="4" y="31"/>
                    </a:lnTo>
                    <a:lnTo>
                      <a:pt x="3" y="33"/>
                    </a:lnTo>
                    <a:lnTo>
                      <a:pt x="3" y="33"/>
                    </a:lnTo>
                    <a:lnTo>
                      <a:pt x="3" y="33"/>
                    </a:lnTo>
                    <a:lnTo>
                      <a:pt x="3" y="33"/>
                    </a:lnTo>
                    <a:lnTo>
                      <a:pt x="3" y="34"/>
                    </a:lnTo>
                    <a:lnTo>
                      <a:pt x="3" y="34"/>
                    </a:lnTo>
                    <a:lnTo>
                      <a:pt x="3" y="34"/>
                    </a:lnTo>
                    <a:lnTo>
                      <a:pt x="3" y="34"/>
                    </a:lnTo>
                    <a:lnTo>
                      <a:pt x="3" y="36"/>
                    </a:lnTo>
                    <a:lnTo>
                      <a:pt x="3" y="36"/>
                    </a:lnTo>
                    <a:lnTo>
                      <a:pt x="3" y="36"/>
                    </a:lnTo>
                    <a:lnTo>
                      <a:pt x="3" y="36"/>
                    </a:lnTo>
                    <a:lnTo>
                      <a:pt x="3" y="38"/>
                    </a:lnTo>
                    <a:lnTo>
                      <a:pt x="3" y="38"/>
                    </a:lnTo>
                    <a:lnTo>
                      <a:pt x="3" y="38"/>
                    </a:lnTo>
                    <a:lnTo>
                      <a:pt x="3" y="38"/>
                    </a:lnTo>
                    <a:lnTo>
                      <a:pt x="3" y="40"/>
                    </a:lnTo>
                    <a:lnTo>
                      <a:pt x="3" y="40"/>
                    </a:lnTo>
                    <a:lnTo>
                      <a:pt x="3" y="40"/>
                    </a:lnTo>
                    <a:lnTo>
                      <a:pt x="3" y="40"/>
                    </a:lnTo>
                    <a:lnTo>
                      <a:pt x="3" y="42"/>
                    </a:lnTo>
                    <a:lnTo>
                      <a:pt x="3" y="42"/>
                    </a:lnTo>
                    <a:lnTo>
                      <a:pt x="3" y="42"/>
                    </a:lnTo>
                    <a:lnTo>
                      <a:pt x="3" y="42"/>
                    </a:lnTo>
                    <a:lnTo>
                      <a:pt x="2" y="43"/>
                    </a:lnTo>
                    <a:lnTo>
                      <a:pt x="2" y="43"/>
                    </a:lnTo>
                    <a:lnTo>
                      <a:pt x="2" y="43"/>
                    </a:lnTo>
                    <a:lnTo>
                      <a:pt x="2" y="43"/>
                    </a:lnTo>
                    <a:lnTo>
                      <a:pt x="1" y="44"/>
                    </a:lnTo>
                    <a:lnTo>
                      <a:pt x="1" y="44"/>
                    </a:lnTo>
                    <a:lnTo>
                      <a:pt x="1" y="44"/>
                    </a:lnTo>
                    <a:lnTo>
                      <a:pt x="1" y="44"/>
                    </a:lnTo>
                    <a:lnTo>
                      <a:pt x="0" y="46"/>
                    </a:lnTo>
                    <a:lnTo>
                      <a:pt x="0" y="46"/>
                    </a:lnTo>
                    <a:lnTo>
                      <a:pt x="0" y="46"/>
                    </a:lnTo>
                    <a:lnTo>
                      <a:pt x="0" y="46"/>
                    </a:lnTo>
                    <a:lnTo>
                      <a:pt x="0" y="46"/>
                    </a:lnTo>
                    <a:lnTo>
                      <a:pt x="0" y="46"/>
                    </a:lnTo>
                    <a:lnTo>
                      <a:pt x="0" y="46"/>
                    </a:lnTo>
                    <a:lnTo>
                      <a:pt x="0" y="46"/>
                    </a:lnTo>
                    <a:lnTo>
                      <a:pt x="0" y="47"/>
                    </a:lnTo>
                    <a:lnTo>
                      <a:pt x="0" y="47"/>
                    </a:lnTo>
                    <a:lnTo>
                      <a:pt x="0" y="47"/>
                    </a:lnTo>
                    <a:lnTo>
                      <a:pt x="0" y="47"/>
                    </a:lnTo>
                    <a:lnTo>
                      <a:pt x="0" y="47"/>
                    </a:lnTo>
                    <a:lnTo>
                      <a:pt x="0" y="47"/>
                    </a:lnTo>
                    <a:lnTo>
                      <a:pt x="0" y="47"/>
                    </a:lnTo>
                    <a:lnTo>
                      <a:pt x="1" y="47"/>
                    </a:lnTo>
                    <a:lnTo>
                      <a:pt x="1" y="48"/>
                    </a:lnTo>
                    <a:lnTo>
                      <a:pt x="1" y="48"/>
                    </a:lnTo>
                    <a:lnTo>
                      <a:pt x="1" y="48"/>
                    </a:lnTo>
                    <a:lnTo>
                      <a:pt x="2" y="48"/>
                    </a:lnTo>
                    <a:lnTo>
                      <a:pt x="2" y="48"/>
                    </a:lnTo>
                    <a:lnTo>
                      <a:pt x="2" y="48"/>
                    </a:lnTo>
                    <a:lnTo>
                      <a:pt x="2" y="48"/>
                    </a:lnTo>
                    <a:lnTo>
                      <a:pt x="3" y="48"/>
                    </a:lnTo>
                    <a:lnTo>
                      <a:pt x="3" y="49"/>
                    </a:lnTo>
                    <a:lnTo>
                      <a:pt x="3" y="49"/>
                    </a:lnTo>
                    <a:lnTo>
                      <a:pt x="3" y="49"/>
                    </a:lnTo>
                    <a:lnTo>
                      <a:pt x="3" y="49"/>
                    </a:lnTo>
                    <a:lnTo>
                      <a:pt x="3" y="51"/>
                    </a:lnTo>
                    <a:lnTo>
                      <a:pt x="3" y="51"/>
                    </a:lnTo>
                    <a:lnTo>
                      <a:pt x="3" y="51"/>
                    </a:lnTo>
                    <a:lnTo>
                      <a:pt x="3" y="51"/>
                    </a:lnTo>
                    <a:lnTo>
                      <a:pt x="3" y="53"/>
                    </a:lnTo>
                    <a:lnTo>
                      <a:pt x="3" y="53"/>
                    </a:lnTo>
                    <a:lnTo>
                      <a:pt x="3" y="53"/>
                    </a:lnTo>
                    <a:lnTo>
                      <a:pt x="4" y="53"/>
                    </a:lnTo>
                    <a:lnTo>
                      <a:pt x="4" y="54"/>
                    </a:lnTo>
                    <a:lnTo>
                      <a:pt x="4" y="54"/>
                    </a:lnTo>
                    <a:lnTo>
                      <a:pt x="4" y="54"/>
                    </a:lnTo>
                    <a:lnTo>
                      <a:pt x="6" y="54"/>
                    </a:lnTo>
                    <a:lnTo>
                      <a:pt x="6" y="55"/>
                    </a:lnTo>
                    <a:lnTo>
                      <a:pt x="6" y="55"/>
                    </a:lnTo>
                    <a:lnTo>
                      <a:pt x="6" y="55"/>
                    </a:lnTo>
                    <a:lnTo>
                      <a:pt x="6" y="55"/>
                    </a:lnTo>
                    <a:lnTo>
                      <a:pt x="6" y="55"/>
                    </a:lnTo>
                    <a:lnTo>
                      <a:pt x="6" y="55"/>
                    </a:lnTo>
                    <a:lnTo>
                      <a:pt x="6" y="55"/>
                    </a:lnTo>
                    <a:lnTo>
                      <a:pt x="6" y="55"/>
                    </a:lnTo>
                    <a:lnTo>
                      <a:pt x="6" y="57"/>
                    </a:lnTo>
                    <a:lnTo>
                      <a:pt x="6" y="57"/>
                    </a:lnTo>
                    <a:lnTo>
                      <a:pt x="6" y="57"/>
                    </a:lnTo>
                    <a:lnTo>
                      <a:pt x="6" y="57"/>
                    </a:lnTo>
                    <a:lnTo>
                      <a:pt x="6" y="57"/>
                    </a:lnTo>
                    <a:lnTo>
                      <a:pt x="6" y="57"/>
                    </a:lnTo>
                    <a:lnTo>
                      <a:pt x="6" y="57"/>
                    </a:lnTo>
                    <a:lnTo>
                      <a:pt x="6" y="57"/>
                    </a:lnTo>
                    <a:lnTo>
                      <a:pt x="6" y="58"/>
                    </a:lnTo>
                    <a:lnTo>
                      <a:pt x="6" y="58"/>
                    </a:lnTo>
                    <a:lnTo>
                      <a:pt x="6" y="58"/>
                    </a:lnTo>
                    <a:lnTo>
                      <a:pt x="6" y="58"/>
                    </a:lnTo>
                    <a:lnTo>
                      <a:pt x="6" y="58"/>
                    </a:lnTo>
                    <a:lnTo>
                      <a:pt x="6" y="58"/>
                    </a:lnTo>
                    <a:lnTo>
                      <a:pt x="6" y="58"/>
                    </a:lnTo>
                    <a:lnTo>
                      <a:pt x="8" y="58"/>
                    </a:lnTo>
                    <a:lnTo>
                      <a:pt x="8" y="59"/>
                    </a:lnTo>
                    <a:lnTo>
                      <a:pt x="8" y="59"/>
                    </a:lnTo>
                    <a:lnTo>
                      <a:pt x="8" y="59"/>
                    </a:lnTo>
                    <a:lnTo>
                      <a:pt x="10" y="59"/>
                    </a:lnTo>
                    <a:lnTo>
                      <a:pt x="10" y="59"/>
                    </a:lnTo>
                    <a:lnTo>
                      <a:pt x="10" y="59"/>
                    </a:lnTo>
                    <a:lnTo>
                      <a:pt x="10" y="59"/>
                    </a:lnTo>
                    <a:lnTo>
                      <a:pt x="12" y="59"/>
                    </a:lnTo>
                    <a:lnTo>
                      <a:pt x="12" y="60"/>
                    </a:lnTo>
                    <a:lnTo>
                      <a:pt x="12" y="60"/>
                    </a:lnTo>
                    <a:lnTo>
                      <a:pt x="12" y="60"/>
                    </a:lnTo>
                    <a:lnTo>
                      <a:pt x="13" y="60"/>
                    </a:lnTo>
                    <a:lnTo>
                      <a:pt x="13" y="60"/>
                    </a:lnTo>
                    <a:lnTo>
                      <a:pt x="14" y="60"/>
                    </a:lnTo>
                    <a:lnTo>
                      <a:pt x="14" y="60"/>
                    </a:lnTo>
                    <a:lnTo>
                      <a:pt x="16" y="60"/>
                    </a:lnTo>
                    <a:lnTo>
                      <a:pt x="16" y="60"/>
                    </a:lnTo>
                    <a:lnTo>
                      <a:pt x="18" y="60"/>
                    </a:lnTo>
                    <a:lnTo>
                      <a:pt x="18" y="60"/>
                    </a:lnTo>
                    <a:lnTo>
                      <a:pt x="20" y="60"/>
                    </a:lnTo>
                    <a:lnTo>
                      <a:pt x="20" y="60"/>
                    </a:lnTo>
                    <a:lnTo>
                      <a:pt x="21" y="60"/>
                    </a:lnTo>
                    <a:lnTo>
                      <a:pt x="21" y="60"/>
                    </a:lnTo>
                    <a:lnTo>
                      <a:pt x="23" y="60"/>
                    </a:lnTo>
                    <a:lnTo>
                      <a:pt x="23" y="61"/>
                    </a:lnTo>
                    <a:lnTo>
                      <a:pt x="23" y="61"/>
                    </a:lnTo>
                    <a:lnTo>
                      <a:pt x="23" y="61"/>
                    </a:lnTo>
                    <a:lnTo>
                      <a:pt x="23" y="61"/>
                    </a:lnTo>
                    <a:lnTo>
                      <a:pt x="23" y="61"/>
                    </a:lnTo>
                    <a:lnTo>
                      <a:pt x="23" y="61"/>
                    </a:lnTo>
                    <a:lnTo>
                      <a:pt x="23" y="61"/>
                    </a:lnTo>
                    <a:lnTo>
                      <a:pt x="23" y="61"/>
                    </a:lnTo>
                    <a:lnTo>
                      <a:pt x="23" y="61"/>
                    </a:lnTo>
                    <a:lnTo>
                      <a:pt x="23" y="61"/>
                    </a:lnTo>
                    <a:lnTo>
                      <a:pt x="23" y="61"/>
                    </a:lnTo>
                    <a:lnTo>
                      <a:pt x="23" y="61"/>
                    </a:lnTo>
                    <a:lnTo>
                      <a:pt x="23" y="61"/>
                    </a:lnTo>
                    <a:lnTo>
                      <a:pt x="23" y="61"/>
                    </a:lnTo>
                    <a:lnTo>
                      <a:pt x="23" y="61"/>
                    </a:lnTo>
                    <a:lnTo>
                      <a:pt x="24" y="61"/>
                    </a:lnTo>
                    <a:lnTo>
                      <a:pt x="24" y="62"/>
                    </a:lnTo>
                    <a:lnTo>
                      <a:pt x="24" y="62"/>
                    </a:lnTo>
                    <a:lnTo>
                      <a:pt x="24" y="62"/>
                    </a:lnTo>
                    <a:lnTo>
                      <a:pt x="26" y="62"/>
                    </a:lnTo>
                    <a:lnTo>
                      <a:pt x="26" y="63"/>
                    </a:lnTo>
                    <a:lnTo>
                      <a:pt x="27" y="63"/>
                    </a:lnTo>
                    <a:lnTo>
                      <a:pt x="27" y="63"/>
                    </a:lnTo>
                    <a:lnTo>
                      <a:pt x="29" y="63"/>
                    </a:lnTo>
                    <a:lnTo>
                      <a:pt x="29" y="64"/>
                    </a:lnTo>
                    <a:lnTo>
                      <a:pt x="29" y="64"/>
                    </a:lnTo>
                    <a:lnTo>
                      <a:pt x="29" y="64"/>
                    </a:lnTo>
                    <a:lnTo>
                      <a:pt x="31" y="64"/>
                    </a:lnTo>
                    <a:lnTo>
                      <a:pt x="31" y="64"/>
                    </a:lnTo>
                    <a:lnTo>
                      <a:pt x="32" y="64"/>
                    </a:lnTo>
                    <a:lnTo>
                      <a:pt x="32" y="64"/>
                    </a:lnTo>
                    <a:lnTo>
                      <a:pt x="33" y="64"/>
                    </a:lnTo>
                    <a:lnTo>
                      <a:pt x="33" y="64"/>
                    </a:lnTo>
                  </a:path>
                </a:pathLst>
              </a:custGeom>
              <a:solidFill>
                <a:srgbClr val="001000"/>
              </a:solidFill>
              <a:ln w="9525">
                <a:noFill/>
                <a:round/>
                <a:headEnd type="none" w="med" len="med"/>
                <a:tailEnd type="none" w="med" len="med"/>
              </a:ln>
              <a:effectLst/>
            </p:spPr>
            <p:txBody>
              <a:bodyPr/>
              <a:lstStyle/>
              <a:p>
                <a:endParaRPr lang="en-US" dirty="0"/>
              </a:p>
            </p:txBody>
          </p:sp>
          <p:sp>
            <p:nvSpPr>
              <p:cNvPr id="2096" name="Freeform 48"/>
              <p:cNvSpPr>
                <a:spLocks/>
              </p:cNvSpPr>
              <p:nvPr/>
            </p:nvSpPr>
            <p:spPr bwMode="auto">
              <a:xfrm>
                <a:off x="3956" y="4200"/>
                <a:ext cx="39" cy="59"/>
              </a:xfrm>
              <a:custGeom>
                <a:avLst/>
                <a:gdLst/>
                <a:ahLst/>
                <a:cxnLst>
                  <a:cxn ang="0">
                    <a:pos x="23" y="30"/>
                  </a:cxn>
                  <a:cxn ang="0">
                    <a:pos x="23" y="31"/>
                  </a:cxn>
                  <a:cxn ang="0">
                    <a:pos x="23" y="34"/>
                  </a:cxn>
                  <a:cxn ang="0">
                    <a:pos x="22" y="34"/>
                  </a:cxn>
                  <a:cxn ang="0">
                    <a:pos x="21" y="34"/>
                  </a:cxn>
                  <a:cxn ang="0">
                    <a:pos x="21" y="34"/>
                  </a:cxn>
                  <a:cxn ang="0">
                    <a:pos x="21" y="35"/>
                  </a:cxn>
                  <a:cxn ang="0">
                    <a:pos x="22" y="35"/>
                  </a:cxn>
                  <a:cxn ang="0">
                    <a:pos x="24" y="36"/>
                  </a:cxn>
                  <a:cxn ang="0">
                    <a:pos x="24" y="37"/>
                  </a:cxn>
                  <a:cxn ang="0">
                    <a:pos x="24" y="37"/>
                  </a:cxn>
                  <a:cxn ang="0">
                    <a:pos x="24" y="40"/>
                  </a:cxn>
                  <a:cxn ang="0">
                    <a:pos x="30" y="42"/>
                  </a:cxn>
                  <a:cxn ang="0">
                    <a:pos x="30" y="43"/>
                  </a:cxn>
                  <a:cxn ang="0">
                    <a:pos x="27" y="45"/>
                  </a:cxn>
                  <a:cxn ang="0">
                    <a:pos x="24" y="45"/>
                  </a:cxn>
                  <a:cxn ang="0">
                    <a:pos x="21" y="46"/>
                  </a:cxn>
                  <a:cxn ang="0">
                    <a:pos x="20" y="50"/>
                  </a:cxn>
                  <a:cxn ang="0">
                    <a:pos x="16" y="54"/>
                  </a:cxn>
                  <a:cxn ang="0">
                    <a:pos x="12" y="57"/>
                  </a:cxn>
                  <a:cxn ang="0">
                    <a:pos x="10" y="58"/>
                  </a:cxn>
                  <a:cxn ang="0">
                    <a:pos x="21" y="56"/>
                  </a:cxn>
                  <a:cxn ang="0">
                    <a:pos x="30" y="53"/>
                  </a:cxn>
                  <a:cxn ang="0">
                    <a:pos x="31" y="52"/>
                  </a:cxn>
                  <a:cxn ang="0">
                    <a:pos x="29" y="51"/>
                  </a:cxn>
                  <a:cxn ang="0">
                    <a:pos x="29" y="51"/>
                  </a:cxn>
                  <a:cxn ang="0">
                    <a:pos x="29" y="46"/>
                  </a:cxn>
                  <a:cxn ang="0">
                    <a:pos x="30" y="45"/>
                  </a:cxn>
                  <a:cxn ang="0">
                    <a:pos x="35" y="45"/>
                  </a:cxn>
                  <a:cxn ang="0">
                    <a:pos x="36" y="44"/>
                  </a:cxn>
                  <a:cxn ang="0">
                    <a:pos x="36" y="43"/>
                  </a:cxn>
                  <a:cxn ang="0">
                    <a:pos x="35" y="40"/>
                  </a:cxn>
                  <a:cxn ang="0">
                    <a:pos x="36" y="37"/>
                  </a:cxn>
                  <a:cxn ang="0">
                    <a:pos x="36" y="36"/>
                  </a:cxn>
                  <a:cxn ang="0">
                    <a:pos x="31" y="36"/>
                  </a:cxn>
                  <a:cxn ang="0">
                    <a:pos x="29" y="34"/>
                  </a:cxn>
                  <a:cxn ang="0">
                    <a:pos x="27" y="30"/>
                  </a:cxn>
                  <a:cxn ang="0">
                    <a:pos x="22" y="25"/>
                  </a:cxn>
                  <a:cxn ang="0">
                    <a:pos x="21" y="22"/>
                  </a:cxn>
                  <a:cxn ang="0">
                    <a:pos x="17" y="16"/>
                  </a:cxn>
                  <a:cxn ang="0">
                    <a:pos x="10" y="10"/>
                  </a:cxn>
                  <a:cxn ang="0">
                    <a:pos x="6" y="5"/>
                  </a:cxn>
                  <a:cxn ang="0">
                    <a:pos x="0" y="1"/>
                  </a:cxn>
                  <a:cxn ang="0">
                    <a:pos x="3" y="6"/>
                  </a:cxn>
                  <a:cxn ang="0">
                    <a:pos x="10" y="13"/>
                  </a:cxn>
                  <a:cxn ang="0">
                    <a:pos x="12" y="19"/>
                  </a:cxn>
                  <a:cxn ang="0">
                    <a:pos x="14" y="21"/>
                  </a:cxn>
                  <a:cxn ang="0">
                    <a:pos x="13" y="22"/>
                  </a:cxn>
                  <a:cxn ang="0">
                    <a:pos x="13" y="22"/>
                  </a:cxn>
                  <a:cxn ang="0">
                    <a:pos x="14" y="24"/>
                  </a:cxn>
                  <a:cxn ang="0">
                    <a:pos x="14" y="25"/>
                  </a:cxn>
                  <a:cxn ang="0">
                    <a:pos x="15" y="25"/>
                  </a:cxn>
                  <a:cxn ang="0">
                    <a:pos x="16" y="26"/>
                  </a:cxn>
                  <a:cxn ang="0">
                    <a:pos x="17" y="28"/>
                  </a:cxn>
                  <a:cxn ang="0">
                    <a:pos x="21" y="30"/>
                  </a:cxn>
                  <a:cxn ang="0">
                    <a:pos x="22" y="30"/>
                  </a:cxn>
                  <a:cxn ang="0">
                    <a:pos x="24" y="30"/>
                  </a:cxn>
                </a:cxnLst>
                <a:rect l="0" t="0" r="r" b="b"/>
                <a:pathLst>
                  <a:path w="39" h="59">
                    <a:moveTo>
                      <a:pt x="24" y="30"/>
                    </a:move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1"/>
                    </a:lnTo>
                    <a:lnTo>
                      <a:pt x="23" y="31"/>
                    </a:lnTo>
                    <a:lnTo>
                      <a:pt x="23" y="31"/>
                    </a:lnTo>
                    <a:lnTo>
                      <a:pt x="23" y="31"/>
                    </a:lnTo>
                    <a:lnTo>
                      <a:pt x="23" y="31"/>
                    </a:lnTo>
                    <a:lnTo>
                      <a:pt x="23" y="31"/>
                    </a:lnTo>
                    <a:lnTo>
                      <a:pt x="23" y="31"/>
                    </a:lnTo>
                    <a:lnTo>
                      <a:pt x="23" y="31"/>
                    </a:lnTo>
                    <a:lnTo>
                      <a:pt x="23" y="33"/>
                    </a:lnTo>
                    <a:lnTo>
                      <a:pt x="23" y="33"/>
                    </a:lnTo>
                    <a:lnTo>
                      <a:pt x="23" y="33"/>
                    </a:lnTo>
                    <a:lnTo>
                      <a:pt x="23" y="33"/>
                    </a:lnTo>
                    <a:lnTo>
                      <a:pt x="23" y="34"/>
                    </a:lnTo>
                    <a:lnTo>
                      <a:pt x="23" y="34"/>
                    </a:lnTo>
                    <a:lnTo>
                      <a:pt x="23" y="34"/>
                    </a:lnTo>
                    <a:lnTo>
                      <a:pt x="23" y="34"/>
                    </a:lnTo>
                    <a:lnTo>
                      <a:pt x="22" y="34"/>
                    </a:lnTo>
                    <a:lnTo>
                      <a:pt x="22" y="34"/>
                    </a:lnTo>
                    <a:lnTo>
                      <a:pt x="22" y="34"/>
                    </a:lnTo>
                    <a:lnTo>
                      <a:pt x="22" y="34"/>
                    </a:lnTo>
                    <a:lnTo>
                      <a:pt x="22" y="34"/>
                    </a:lnTo>
                    <a:lnTo>
                      <a:pt x="22" y="34"/>
                    </a:lnTo>
                    <a:lnTo>
                      <a:pt x="22" y="34"/>
                    </a:lnTo>
                    <a:lnTo>
                      <a:pt x="22"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4"/>
                    </a:lnTo>
                    <a:lnTo>
                      <a:pt x="21" y="35"/>
                    </a:lnTo>
                    <a:lnTo>
                      <a:pt x="21" y="35"/>
                    </a:lnTo>
                    <a:lnTo>
                      <a:pt x="21" y="35"/>
                    </a:lnTo>
                    <a:lnTo>
                      <a:pt x="21" y="35"/>
                    </a:lnTo>
                    <a:lnTo>
                      <a:pt x="21" y="35"/>
                    </a:lnTo>
                    <a:lnTo>
                      <a:pt x="21" y="35"/>
                    </a:lnTo>
                    <a:lnTo>
                      <a:pt x="21" y="35"/>
                    </a:lnTo>
                    <a:lnTo>
                      <a:pt x="22" y="35"/>
                    </a:lnTo>
                    <a:lnTo>
                      <a:pt x="22" y="35"/>
                    </a:lnTo>
                    <a:lnTo>
                      <a:pt x="22" y="35"/>
                    </a:lnTo>
                    <a:lnTo>
                      <a:pt x="22" y="35"/>
                    </a:lnTo>
                    <a:lnTo>
                      <a:pt x="22" y="35"/>
                    </a:lnTo>
                    <a:lnTo>
                      <a:pt x="22" y="35"/>
                    </a:lnTo>
                    <a:lnTo>
                      <a:pt x="22" y="35"/>
                    </a:lnTo>
                    <a:lnTo>
                      <a:pt x="22" y="35"/>
                    </a:lnTo>
                    <a:lnTo>
                      <a:pt x="24" y="34"/>
                    </a:lnTo>
                    <a:lnTo>
                      <a:pt x="24" y="35"/>
                    </a:lnTo>
                    <a:lnTo>
                      <a:pt x="24" y="35"/>
                    </a:lnTo>
                    <a:lnTo>
                      <a:pt x="24" y="35"/>
                    </a:lnTo>
                    <a:lnTo>
                      <a:pt x="24" y="35"/>
                    </a:lnTo>
                    <a:lnTo>
                      <a:pt x="24" y="35"/>
                    </a:lnTo>
                    <a:lnTo>
                      <a:pt x="24" y="35"/>
                    </a:lnTo>
                    <a:lnTo>
                      <a:pt x="24" y="35"/>
                    </a:lnTo>
                    <a:lnTo>
                      <a:pt x="24" y="35"/>
                    </a:lnTo>
                    <a:lnTo>
                      <a:pt x="24" y="36"/>
                    </a:lnTo>
                    <a:lnTo>
                      <a:pt x="24" y="36"/>
                    </a:lnTo>
                    <a:lnTo>
                      <a:pt x="24" y="36"/>
                    </a:lnTo>
                    <a:lnTo>
                      <a:pt x="24" y="36"/>
                    </a:lnTo>
                    <a:lnTo>
                      <a:pt x="24" y="36"/>
                    </a:lnTo>
                    <a:lnTo>
                      <a:pt x="24" y="36"/>
                    </a:lnTo>
                    <a:lnTo>
                      <a:pt x="24" y="36"/>
                    </a:lnTo>
                    <a:lnTo>
                      <a:pt x="24" y="36"/>
                    </a:lnTo>
                    <a:lnTo>
                      <a:pt x="24" y="37"/>
                    </a:lnTo>
                    <a:lnTo>
                      <a:pt x="24" y="37"/>
                    </a:lnTo>
                    <a:lnTo>
                      <a:pt x="24" y="37"/>
                    </a:lnTo>
                    <a:lnTo>
                      <a:pt x="25" y="37"/>
                    </a:lnTo>
                    <a:lnTo>
                      <a:pt x="25" y="37"/>
                    </a:lnTo>
                    <a:lnTo>
                      <a:pt x="25" y="37"/>
                    </a:lnTo>
                    <a:lnTo>
                      <a:pt x="25" y="37"/>
                    </a:lnTo>
                    <a:lnTo>
                      <a:pt x="25" y="37"/>
                    </a:lnTo>
                    <a:lnTo>
                      <a:pt x="24" y="37"/>
                    </a:lnTo>
                    <a:lnTo>
                      <a:pt x="24" y="37"/>
                    </a:lnTo>
                    <a:lnTo>
                      <a:pt x="24" y="37"/>
                    </a:lnTo>
                    <a:lnTo>
                      <a:pt x="24" y="37"/>
                    </a:lnTo>
                    <a:lnTo>
                      <a:pt x="24" y="37"/>
                    </a:lnTo>
                    <a:lnTo>
                      <a:pt x="24" y="37"/>
                    </a:lnTo>
                    <a:lnTo>
                      <a:pt x="24" y="37"/>
                    </a:lnTo>
                    <a:lnTo>
                      <a:pt x="24" y="37"/>
                    </a:lnTo>
                    <a:lnTo>
                      <a:pt x="24" y="39"/>
                    </a:lnTo>
                    <a:lnTo>
                      <a:pt x="24" y="39"/>
                    </a:lnTo>
                    <a:lnTo>
                      <a:pt x="24" y="39"/>
                    </a:lnTo>
                    <a:lnTo>
                      <a:pt x="24" y="39"/>
                    </a:lnTo>
                    <a:lnTo>
                      <a:pt x="24" y="40"/>
                    </a:lnTo>
                    <a:lnTo>
                      <a:pt x="24" y="40"/>
                    </a:lnTo>
                    <a:lnTo>
                      <a:pt x="24" y="40"/>
                    </a:lnTo>
                    <a:lnTo>
                      <a:pt x="26" y="40"/>
                    </a:lnTo>
                    <a:lnTo>
                      <a:pt x="26" y="41"/>
                    </a:lnTo>
                    <a:lnTo>
                      <a:pt x="26" y="41"/>
                    </a:lnTo>
                    <a:lnTo>
                      <a:pt x="26" y="41"/>
                    </a:lnTo>
                    <a:lnTo>
                      <a:pt x="28" y="41"/>
                    </a:lnTo>
                    <a:lnTo>
                      <a:pt x="28" y="41"/>
                    </a:lnTo>
                    <a:lnTo>
                      <a:pt x="28" y="41"/>
                    </a:lnTo>
                    <a:lnTo>
                      <a:pt x="28" y="41"/>
                    </a:lnTo>
                    <a:lnTo>
                      <a:pt x="30" y="41"/>
                    </a:lnTo>
                    <a:lnTo>
                      <a:pt x="30" y="42"/>
                    </a:lnTo>
                    <a:lnTo>
                      <a:pt x="30" y="42"/>
                    </a:lnTo>
                    <a:lnTo>
                      <a:pt x="30" y="42"/>
                    </a:lnTo>
                    <a:lnTo>
                      <a:pt x="30" y="42"/>
                    </a:lnTo>
                    <a:lnTo>
                      <a:pt x="30" y="42"/>
                    </a:lnTo>
                    <a:lnTo>
                      <a:pt x="30" y="42"/>
                    </a:lnTo>
                    <a:lnTo>
                      <a:pt x="30" y="42"/>
                    </a:lnTo>
                    <a:lnTo>
                      <a:pt x="30" y="42"/>
                    </a:lnTo>
                    <a:lnTo>
                      <a:pt x="30" y="43"/>
                    </a:lnTo>
                    <a:lnTo>
                      <a:pt x="30" y="43"/>
                    </a:lnTo>
                    <a:lnTo>
                      <a:pt x="30" y="43"/>
                    </a:lnTo>
                    <a:lnTo>
                      <a:pt x="30" y="43"/>
                    </a:lnTo>
                    <a:lnTo>
                      <a:pt x="30" y="43"/>
                    </a:lnTo>
                    <a:lnTo>
                      <a:pt x="30" y="43"/>
                    </a:lnTo>
                    <a:lnTo>
                      <a:pt x="30" y="43"/>
                    </a:lnTo>
                    <a:lnTo>
                      <a:pt x="30" y="43"/>
                    </a:lnTo>
                    <a:lnTo>
                      <a:pt x="29" y="45"/>
                    </a:lnTo>
                    <a:lnTo>
                      <a:pt x="29" y="45"/>
                    </a:lnTo>
                    <a:lnTo>
                      <a:pt x="29" y="45"/>
                    </a:lnTo>
                    <a:lnTo>
                      <a:pt x="29" y="45"/>
                    </a:lnTo>
                    <a:lnTo>
                      <a:pt x="27" y="45"/>
                    </a:lnTo>
                    <a:lnTo>
                      <a:pt x="27" y="45"/>
                    </a:lnTo>
                    <a:lnTo>
                      <a:pt x="27" y="45"/>
                    </a:lnTo>
                    <a:lnTo>
                      <a:pt x="27" y="45"/>
                    </a:lnTo>
                    <a:lnTo>
                      <a:pt x="25" y="45"/>
                    </a:lnTo>
                    <a:lnTo>
                      <a:pt x="25" y="45"/>
                    </a:lnTo>
                    <a:lnTo>
                      <a:pt x="25" y="45"/>
                    </a:lnTo>
                    <a:lnTo>
                      <a:pt x="25" y="45"/>
                    </a:lnTo>
                    <a:lnTo>
                      <a:pt x="24" y="45"/>
                    </a:lnTo>
                    <a:lnTo>
                      <a:pt x="24" y="45"/>
                    </a:lnTo>
                    <a:lnTo>
                      <a:pt x="24" y="45"/>
                    </a:lnTo>
                    <a:lnTo>
                      <a:pt x="24" y="45"/>
                    </a:lnTo>
                    <a:lnTo>
                      <a:pt x="23" y="46"/>
                    </a:lnTo>
                    <a:lnTo>
                      <a:pt x="23" y="46"/>
                    </a:lnTo>
                    <a:lnTo>
                      <a:pt x="23" y="46"/>
                    </a:lnTo>
                    <a:lnTo>
                      <a:pt x="23" y="46"/>
                    </a:lnTo>
                    <a:lnTo>
                      <a:pt x="22" y="46"/>
                    </a:lnTo>
                    <a:lnTo>
                      <a:pt x="22" y="46"/>
                    </a:lnTo>
                    <a:lnTo>
                      <a:pt x="22" y="46"/>
                    </a:lnTo>
                    <a:lnTo>
                      <a:pt x="22" y="46"/>
                    </a:lnTo>
                    <a:lnTo>
                      <a:pt x="21" y="46"/>
                    </a:lnTo>
                    <a:lnTo>
                      <a:pt x="21" y="46"/>
                    </a:lnTo>
                    <a:lnTo>
                      <a:pt x="21" y="46"/>
                    </a:lnTo>
                    <a:lnTo>
                      <a:pt x="21" y="46"/>
                    </a:lnTo>
                    <a:lnTo>
                      <a:pt x="21" y="46"/>
                    </a:lnTo>
                    <a:lnTo>
                      <a:pt x="21" y="46"/>
                    </a:lnTo>
                    <a:lnTo>
                      <a:pt x="21" y="46"/>
                    </a:lnTo>
                    <a:lnTo>
                      <a:pt x="21" y="46"/>
                    </a:lnTo>
                    <a:lnTo>
                      <a:pt x="20" y="48"/>
                    </a:lnTo>
                    <a:lnTo>
                      <a:pt x="20" y="48"/>
                    </a:lnTo>
                    <a:lnTo>
                      <a:pt x="20" y="50"/>
                    </a:lnTo>
                    <a:lnTo>
                      <a:pt x="20" y="50"/>
                    </a:lnTo>
                    <a:lnTo>
                      <a:pt x="18" y="52"/>
                    </a:lnTo>
                    <a:lnTo>
                      <a:pt x="18" y="52"/>
                    </a:lnTo>
                    <a:lnTo>
                      <a:pt x="18" y="52"/>
                    </a:lnTo>
                    <a:lnTo>
                      <a:pt x="18" y="52"/>
                    </a:lnTo>
                    <a:lnTo>
                      <a:pt x="16" y="54"/>
                    </a:lnTo>
                    <a:lnTo>
                      <a:pt x="16" y="54"/>
                    </a:lnTo>
                    <a:lnTo>
                      <a:pt x="16" y="54"/>
                    </a:lnTo>
                    <a:lnTo>
                      <a:pt x="16" y="54"/>
                    </a:lnTo>
                    <a:lnTo>
                      <a:pt x="16" y="54"/>
                    </a:lnTo>
                    <a:lnTo>
                      <a:pt x="16" y="54"/>
                    </a:lnTo>
                    <a:lnTo>
                      <a:pt x="16" y="54"/>
                    </a:lnTo>
                    <a:lnTo>
                      <a:pt x="16" y="54"/>
                    </a:lnTo>
                    <a:lnTo>
                      <a:pt x="14" y="56"/>
                    </a:lnTo>
                    <a:lnTo>
                      <a:pt x="14" y="56"/>
                    </a:lnTo>
                    <a:lnTo>
                      <a:pt x="14" y="56"/>
                    </a:lnTo>
                    <a:lnTo>
                      <a:pt x="14" y="56"/>
                    </a:lnTo>
                    <a:lnTo>
                      <a:pt x="12" y="57"/>
                    </a:lnTo>
                    <a:lnTo>
                      <a:pt x="12" y="57"/>
                    </a:lnTo>
                    <a:lnTo>
                      <a:pt x="12" y="57"/>
                    </a:lnTo>
                    <a:lnTo>
                      <a:pt x="12" y="57"/>
                    </a:lnTo>
                    <a:lnTo>
                      <a:pt x="10" y="58"/>
                    </a:lnTo>
                    <a:lnTo>
                      <a:pt x="10" y="58"/>
                    </a:lnTo>
                    <a:lnTo>
                      <a:pt x="10" y="58"/>
                    </a:lnTo>
                    <a:lnTo>
                      <a:pt x="10" y="58"/>
                    </a:lnTo>
                    <a:lnTo>
                      <a:pt x="10" y="58"/>
                    </a:lnTo>
                    <a:lnTo>
                      <a:pt x="10" y="58"/>
                    </a:lnTo>
                    <a:lnTo>
                      <a:pt x="10" y="58"/>
                    </a:lnTo>
                    <a:lnTo>
                      <a:pt x="10" y="58"/>
                    </a:lnTo>
                    <a:lnTo>
                      <a:pt x="10" y="58"/>
                    </a:lnTo>
                    <a:lnTo>
                      <a:pt x="10" y="58"/>
                    </a:lnTo>
                    <a:lnTo>
                      <a:pt x="10" y="58"/>
                    </a:lnTo>
                    <a:lnTo>
                      <a:pt x="11" y="58"/>
                    </a:lnTo>
                    <a:lnTo>
                      <a:pt x="11" y="58"/>
                    </a:lnTo>
                    <a:lnTo>
                      <a:pt x="13" y="58"/>
                    </a:lnTo>
                    <a:lnTo>
                      <a:pt x="15" y="58"/>
                    </a:lnTo>
                    <a:lnTo>
                      <a:pt x="17" y="56"/>
                    </a:lnTo>
                    <a:lnTo>
                      <a:pt x="18" y="56"/>
                    </a:lnTo>
                    <a:lnTo>
                      <a:pt x="20" y="56"/>
                    </a:lnTo>
                    <a:lnTo>
                      <a:pt x="21" y="56"/>
                    </a:lnTo>
                    <a:lnTo>
                      <a:pt x="23" y="55"/>
                    </a:lnTo>
                    <a:lnTo>
                      <a:pt x="24" y="55"/>
                    </a:lnTo>
                    <a:lnTo>
                      <a:pt x="26" y="55"/>
                    </a:lnTo>
                    <a:lnTo>
                      <a:pt x="27" y="55"/>
                    </a:lnTo>
                    <a:lnTo>
                      <a:pt x="29" y="53"/>
                    </a:lnTo>
                    <a:lnTo>
                      <a:pt x="29" y="53"/>
                    </a:lnTo>
                    <a:lnTo>
                      <a:pt x="29" y="53"/>
                    </a:lnTo>
                    <a:lnTo>
                      <a:pt x="29" y="53"/>
                    </a:lnTo>
                    <a:lnTo>
                      <a:pt x="30" y="53"/>
                    </a:lnTo>
                    <a:lnTo>
                      <a:pt x="30" y="53"/>
                    </a:lnTo>
                    <a:lnTo>
                      <a:pt x="30" y="53"/>
                    </a:lnTo>
                    <a:lnTo>
                      <a:pt x="30" y="53"/>
                    </a:lnTo>
                    <a:lnTo>
                      <a:pt x="31" y="52"/>
                    </a:lnTo>
                    <a:lnTo>
                      <a:pt x="31" y="52"/>
                    </a:lnTo>
                    <a:lnTo>
                      <a:pt x="31" y="52"/>
                    </a:lnTo>
                    <a:lnTo>
                      <a:pt x="31" y="52"/>
                    </a:lnTo>
                    <a:lnTo>
                      <a:pt x="32" y="52"/>
                    </a:lnTo>
                    <a:lnTo>
                      <a:pt x="31" y="52"/>
                    </a:lnTo>
                    <a:lnTo>
                      <a:pt x="31" y="52"/>
                    </a:lnTo>
                    <a:lnTo>
                      <a:pt x="31" y="52"/>
                    </a:lnTo>
                    <a:lnTo>
                      <a:pt x="31" y="51"/>
                    </a:lnTo>
                    <a:lnTo>
                      <a:pt x="30" y="51"/>
                    </a:lnTo>
                    <a:lnTo>
                      <a:pt x="30" y="51"/>
                    </a:lnTo>
                    <a:lnTo>
                      <a:pt x="30" y="51"/>
                    </a:lnTo>
                    <a:lnTo>
                      <a:pt x="30" y="51"/>
                    </a:lnTo>
                    <a:lnTo>
                      <a:pt x="30" y="51"/>
                    </a:lnTo>
                    <a:lnTo>
                      <a:pt x="30" y="51"/>
                    </a:lnTo>
                    <a:lnTo>
                      <a:pt x="30" y="51"/>
                    </a:lnTo>
                    <a:lnTo>
                      <a:pt x="30"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49"/>
                    </a:lnTo>
                    <a:lnTo>
                      <a:pt x="29" y="49"/>
                    </a:lnTo>
                    <a:lnTo>
                      <a:pt x="29" y="49"/>
                    </a:lnTo>
                    <a:lnTo>
                      <a:pt x="29" y="49"/>
                    </a:lnTo>
                    <a:lnTo>
                      <a:pt x="29" y="47"/>
                    </a:lnTo>
                    <a:lnTo>
                      <a:pt x="29" y="47"/>
                    </a:lnTo>
                    <a:lnTo>
                      <a:pt x="29" y="47"/>
                    </a:lnTo>
                    <a:lnTo>
                      <a:pt x="29" y="47"/>
                    </a:lnTo>
                    <a:lnTo>
                      <a:pt x="29" y="46"/>
                    </a:lnTo>
                    <a:lnTo>
                      <a:pt x="29" y="46"/>
                    </a:lnTo>
                    <a:lnTo>
                      <a:pt x="29" y="46"/>
                    </a:lnTo>
                    <a:lnTo>
                      <a:pt x="29" y="46"/>
                    </a:lnTo>
                    <a:lnTo>
                      <a:pt x="30" y="45"/>
                    </a:lnTo>
                    <a:lnTo>
                      <a:pt x="30" y="45"/>
                    </a:lnTo>
                    <a:lnTo>
                      <a:pt x="30" y="45"/>
                    </a:lnTo>
                    <a:lnTo>
                      <a:pt x="30" y="45"/>
                    </a:lnTo>
                    <a:lnTo>
                      <a:pt x="30" y="45"/>
                    </a:lnTo>
                    <a:lnTo>
                      <a:pt x="30" y="45"/>
                    </a:lnTo>
                    <a:lnTo>
                      <a:pt x="30" y="45"/>
                    </a:lnTo>
                    <a:lnTo>
                      <a:pt x="30" y="45"/>
                    </a:lnTo>
                    <a:lnTo>
                      <a:pt x="30" y="45"/>
                    </a:lnTo>
                    <a:lnTo>
                      <a:pt x="30" y="45"/>
                    </a:lnTo>
                    <a:lnTo>
                      <a:pt x="30" y="45"/>
                    </a:lnTo>
                    <a:lnTo>
                      <a:pt x="30" y="45"/>
                    </a:lnTo>
                    <a:lnTo>
                      <a:pt x="32" y="45"/>
                    </a:lnTo>
                    <a:lnTo>
                      <a:pt x="32" y="45"/>
                    </a:lnTo>
                    <a:lnTo>
                      <a:pt x="33" y="45"/>
                    </a:lnTo>
                    <a:lnTo>
                      <a:pt x="33" y="45"/>
                    </a:lnTo>
                    <a:lnTo>
                      <a:pt x="35" y="45"/>
                    </a:lnTo>
                    <a:lnTo>
                      <a:pt x="35" y="45"/>
                    </a:lnTo>
                    <a:lnTo>
                      <a:pt x="35" y="45"/>
                    </a:lnTo>
                    <a:lnTo>
                      <a:pt x="35" y="45"/>
                    </a:lnTo>
                    <a:lnTo>
                      <a:pt x="35" y="45"/>
                    </a:lnTo>
                    <a:lnTo>
                      <a:pt x="35" y="45"/>
                    </a:lnTo>
                    <a:lnTo>
                      <a:pt x="35" y="45"/>
                    </a:lnTo>
                    <a:lnTo>
                      <a:pt x="35" y="45"/>
                    </a:lnTo>
                    <a:lnTo>
                      <a:pt x="36" y="44"/>
                    </a:lnTo>
                    <a:lnTo>
                      <a:pt x="36" y="44"/>
                    </a:lnTo>
                    <a:lnTo>
                      <a:pt x="36" y="44"/>
                    </a:lnTo>
                    <a:lnTo>
                      <a:pt x="36" y="44"/>
                    </a:lnTo>
                    <a:lnTo>
                      <a:pt x="36" y="44"/>
                    </a:lnTo>
                    <a:lnTo>
                      <a:pt x="36" y="44"/>
                    </a:lnTo>
                    <a:lnTo>
                      <a:pt x="36" y="44"/>
                    </a:lnTo>
                    <a:lnTo>
                      <a:pt x="36" y="44"/>
                    </a:lnTo>
                    <a:lnTo>
                      <a:pt x="38" y="43"/>
                    </a:lnTo>
                    <a:lnTo>
                      <a:pt x="36" y="43"/>
                    </a:lnTo>
                    <a:lnTo>
                      <a:pt x="36" y="43"/>
                    </a:lnTo>
                    <a:lnTo>
                      <a:pt x="36" y="43"/>
                    </a:lnTo>
                    <a:lnTo>
                      <a:pt x="36" y="43"/>
                    </a:lnTo>
                    <a:lnTo>
                      <a:pt x="36" y="43"/>
                    </a:lnTo>
                    <a:lnTo>
                      <a:pt x="36" y="43"/>
                    </a:lnTo>
                    <a:lnTo>
                      <a:pt x="36" y="43"/>
                    </a:lnTo>
                    <a:lnTo>
                      <a:pt x="36" y="41"/>
                    </a:lnTo>
                    <a:lnTo>
                      <a:pt x="35" y="41"/>
                    </a:lnTo>
                    <a:lnTo>
                      <a:pt x="35" y="41"/>
                    </a:lnTo>
                    <a:lnTo>
                      <a:pt x="35" y="41"/>
                    </a:lnTo>
                    <a:lnTo>
                      <a:pt x="35" y="40"/>
                    </a:lnTo>
                    <a:lnTo>
                      <a:pt x="35" y="40"/>
                    </a:lnTo>
                    <a:lnTo>
                      <a:pt x="35" y="40"/>
                    </a:lnTo>
                    <a:lnTo>
                      <a:pt x="35" y="40"/>
                    </a:lnTo>
                    <a:lnTo>
                      <a:pt x="35" y="39"/>
                    </a:lnTo>
                    <a:lnTo>
                      <a:pt x="35" y="39"/>
                    </a:lnTo>
                    <a:lnTo>
                      <a:pt x="35" y="39"/>
                    </a:lnTo>
                    <a:lnTo>
                      <a:pt x="35" y="39"/>
                    </a:lnTo>
                    <a:lnTo>
                      <a:pt x="35" y="39"/>
                    </a:lnTo>
                    <a:lnTo>
                      <a:pt x="35" y="39"/>
                    </a:lnTo>
                    <a:lnTo>
                      <a:pt x="35" y="39"/>
                    </a:lnTo>
                    <a:lnTo>
                      <a:pt x="35" y="39"/>
                    </a:lnTo>
                    <a:lnTo>
                      <a:pt x="36" y="37"/>
                    </a:lnTo>
                    <a:lnTo>
                      <a:pt x="36" y="37"/>
                    </a:lnTo>
                    <a:lnTo>
                      <a:pt x="36" y="37"/>
                    </a:lnTo>
                    <a:lnTo>
                      <a:pt x="36" y="37"/>
                    </a:lnTo>
                    <a:lnTo>
                      <a:pt x="36" y="37"/>
                    </a:lnTo>
                    <a:lnTo>
                      <a:pt x="36" y="37"/>
                    </a:lnTo>
                    <a:lnTo>
                      <a:pt x="36" y="37"/>
                    </a:lnTo>
                    <a:lnTo>
                      <a:pt x="36" y="37"/>
                    </a:lnTo>
                    <a:lnTo>
                      <a:pt x="37" y="36"/>
                    </a:lnTo>
                    <a:lnTo>
                      <a:pt x="36" y="36"/>
                    </a:lnTo>
                    <a:lnTo>
                      <a:pt x="36" y="36"/>
                    </a:lnTo>
                    <a:lnTo>
                      <a:pt x="36" y="36"/>
                    </a:lnTo>
                    <a:lnTo>
                      <a:pt x="36" y="36"/>
                    </a:lnTo>
                    <a:lnTo>
                      <a:pt x="34" y="36"/>
                    </a:lnTo>
                    <a:lnTo>
                      <a:pt x="34" y="36"/>
                    </a:lnTo>
                    <a:lnTo>
                      <a:pt x="34" y="36"/>
                    </a:lnTo>
                    <a:lnTo>
                      <a:pt x="34" y="36"/>
                    </a:lnTo>
                    <a:lnTo>
                      <a:pt x="32" y="36"/>
                    </a:lnTo>
                    <a:lnTo>
                      <a:pt x="32" y="36"/>
                    </a:lnTo>
                    <a:lnTo>
                      <a:pt x="32" y="36"/>
                    </a:lnTo>
                    <a:lnTo>
                      <a:pt x="32" y="36"/>
                    </a:lnTo>
                    <a:lnTo>
                      <a:pt x="31" y="36"/>
                    </a:lnTo>
                    <a:lnTo>
                      <a:pt x="31" y="36"/>
                    </a:lnTo>
                    <a:lnTo>
                      <a:pt x="31" y="36"/>
                    </a:lnTo>
                    <a:lnTo>
                      <a:pt x="31" y="35"/>
                    </a:lnTo>
                    <a:lnTo>
                      <a:pt x="30" y="35"/>
                    </a:lnTo>
                    <a:lnTo>
                      <a:pt x="30" y="35"/>
                    </a:lnTo>
                    <a:lnTo>
                      <a:pt x="30" y="35"/>
                    </a:lnTo>
                    <a:lnTo>
                      <a:pt x="30" y="34"/>
                    </a:lnTo>
                    <a:lnTo>
                      <a:pt x="29" y="34"/>
                    </a:lnTo>
                    <a:lnTo>
                      <a:pt x="29" y="34"/>
                    </a:lnTo>
                    <a:lnTo>
                      <a:pt x="29" y="34"/>
                    </a:lnTo>
                    <a:lnTo>
                      <a:pt x="29" y="33"/>
                    </a:lnTo>
                    <a:lnTo>
                      <a:pt x="29" y="33"/>
                    </a:lnTo>
                    <a:lnTo>
                      <a:pt x="29" y="33"/>
                    </a:lnTo>
                    <a:lnTo>
                      <a:pt x="29" y="33"/>
                    </a:lnTo>
                    <a:lnTo>
                      <a:pt x="29" y="31"/>
                    </a:lnTo>
                    <a:lnTo>
                      <a:pt x="29" y="31"/>
                    </a:lnTo>
                    <a:lnTo>
                      <a:pt x="29" y="31"/>
                    </a:lnTo>
                    <a:lnTo>
                      <a:pt x="29" y="31"/>
                    </a:lnTo>
                    <a:lnTo>
                      <a:pt x="29" y="30"/>
                    </a:lnTo>
                    <a:lnTo>
                      <a:pt x="27" y="30"/>
                    </a:lnTo>
                    <a:lnTo>
                      <a:pt x="27" y="29"/>
                    </a:lnTo>
                    <a:lnTo>
                      <a:pt x="26" y="29"/>
                    </a:lnTo>
                    <a:lnTo>
                      <a:pt x="26" y="27"/>
                    </a:lnTo>
                    <a:lnTo>
                      <a:pt x="24" y="27"/>
                    </a:lnTo>
                    <a:lnTo>
                      <a:pt x="24" y="27"/>
                    </a:lnTo>
                    <a:lnTo>
                      <a:pt x="24" y="27"/>
                    </a:lnTo>
                    <a:lnTo>
                      <a:pt x="24" y="25"/>
                    </a:lnTo>
                    <a:lnTo>
                      <a:pt x="22" y="25"/>
                    </a:lnTo>
                    <a:lnTo>
                      <a:pt x="22" y="25"/>
                    </a:lnTo>
                    <a:lnTo>
                      <a:pt x="22" y="25"/>
                    </a:lnTo>
                    <a:lnTo>
                      <a:pt x="22" y="24"/>
                    </a:lnTo>
                    <a:lnTo>
                      <a:pt x="21" y="24"/>
                    </a:lnTo>
                    <a:lnTo>
                      <a:pt x="21" y="24"/>
                    </a:lnTo>
                    <a:lnTo>
                      <a:pt x="21" y="24"/>
                    </a:lnTo>
                    <a:lnTo>
                      <a:pt x="21" y="22"/>
                    </a:lnTo>
                    <a:lnTo>
                      <a:pt x="21" y="22"/>
                    </a:lnTo>
                    <a:lnTo>
                      <a:pt x="21" y="22"/>
                    </a:lnTo>
                    <a:lnTo>
                      <a:pt x="21" y="22"/>
                    </a:lnTo>
                    <a:lnTo>
                      <a:pt x="21" y="22"/>
                    </a:lnTo>
                    <a:lnTo>
                      <a:pt x="21" y="22"/>
                    </a:lnTo>
                    <a:lnTo>
                      <a:pt x="21" y="22"/>
                    </a:lnTo>
                    <a:lnTo>
                      <a:pt x="21" y="22"/>
                    </a:lnTo>
                    <a:lnTo>
                      <a:pt x="21" y="20"/>
                    </a:lnTo>
                    <a:lnTo>
                      <a:pt x="19" y="20"/>
                    </a:lnTo>
                    <a:lnTo>
                      <a:pt x="19" y="20"/>
                    </a:lnTo>
                    <a:lnTo>
                      <a:pt x="19" y="20"/>
                    </a:lnTo>
                    <a:lnTo>
                      <a:pt x="19" y="18"/>
                    </a:lnTo>
                    <a:lnTo>
                      <a:pt x="17" y="18"/>
                    </a:lnTo>
                    <a:lnTo>
                      <a:pt x="17" y="16"/>
                    </a:lnTo>
                    <a:lnTo>
                      <a:pt x="17" y="16"/>
                    </a:lnTo>
                    <a:lnTo>
                      <a:pt x="17" y="14"/>
                    </a:lnTo>
                    <a:lnTo>
                      <a:pt x="15" y="14"/>
                    </a:lnTo>
                    <a:lnTo>
                      <a:pt x="15" y="14"/>
                    </a:lnTo>
                    <a:lnTo>
                      <a:pt x="14" y="14"/>
                    </a:lnTo>
                    <a:lnTo>
                      <a:pt x="14" y="14"/>
                    </a:lnTo>
                    <a:lnTo>
                      <a:pt x="13" y="14"/>
                    </a:lnTo>
                    <a:lnTo>
                      <a:pt x="13" y="12"/>
                    </a:lnTo>
                    <a:lnTo>
                      <a:pt x="12" y="12"/>
                    </a:lnTo>
                    <a:lnTo>
                      <a:pt x="12" y="10"/>
                    </a:lnTo>
                    <a:lnTo>
                      <a:pt x="10" y="10"/>
                    </a:lnTo>
                    <a:lnTo>
                      <a:pt x="10" y="9"/>
                    </a:lnTo>
                    <a:lnTo>
                      <a:pt x="9" y="9"/>
                    </a:lnTo>
                    <a:lnTo>
                      <a:pt x="9" y="7"/>
                    </a:lnTo>
                    <a:lnTo>
                      <a:pt x="8" y="7"/>
                    </a:lnTo>
                    <a:lnTo>
                      <a:pt x="8" y="6"/>
                    </a:lnTo>
                    <a:lnTo>
                      <a:pt x="8" y="6"/>
                    </a:lnTo>
                    <a:lnTo>
                      <a:pt x="8" y="5"/>
                    </a:lnTo>
                    <a:lnTo>
                      <a:pt x="6" y="5"/>
                    </a:lnTo>
                    <a:lnTo>
                      <a:pt x="6" y="5"/>
                    </a:lnTo>
                    <a:lnTo>
                      <a:pt x="6" y="5"/>
                    </a:lnTo>
                    <a:lnTo>
                      <a:pt x="6" y="4"/>
                    </a:lnTo>
                    <a:lnTo>
                      <a:pt x="4" y="4"/>
                    </a:lnTo>
                    <a:lnTo>
                      <a:pt x="4" y="4"/>
                    </a:lnTo>
                    <a:lnTo>
                      <a:pt x="4" y="4"/>
                    </a:lnTo>
                    <a:lnTo>
                      <a:pt x="4" y="3"/>
                    </a:lnTo>
                    <a:lnTo>
                      <a:pt x="2" y="3"/>
                    </a:lnTo>
                    <a:lnTo>
                      <a:pt x="2" y="3"/>
                    </a:lnTo>
                    <a:lnTo>
                      <a:pt x="1" y="3"/>
                    </a:lnTo>
                    <a:lnTo>
                      <a:pt x="1" y="1"/>
                    </a:lnTo>
                    <a:lnTo>
                      <a:pt x="0" y="1"/>
                    </a:lnTo>
                    <a:lnTo>
                      <a:pt x="0" y="1"/>
                    </a:lnTo>
                    <a:lnTo>
                      <a:pt x="0" y="1"/>
                    </a:lnTo>
                    <a:lnTo>
                      <a:pt x="0" y="0"/>
                    </a:lnTo>
                    <a:lnTo>
                      <a:pt x="0" y="1"/>
                    </a:lnTo>
                    <a:lnTo>
                      <a:pt x="0" y="1"/>
                    </a:lnTo>
                    <a:lnTo>
                      <a:pt x="0" y="3"/>
                    </a:lnTo>
                    <a:lnTo>
                      <a:pt x="1" y="3"/>
                    </a:lnTo>
                    <a:lnTo>
                      <a:pt x="1" y="4"/>
                    </a:lnTo>
                    <a:lnTo>
                      <a:pt x="3" y="4"/>
                    </a:lnTo>
                    <a:lnTo>
                      <a:pt x="3" y="6"/>
                    </a:lnTo>
                    <a:lnTo>
                      <a:pt x="4" y="6"/>
                    </a:lnTo>
                    <a:lnTo>
                      <a:pt x="4" y="8"/>
                    </a:lnTo>
                    <a:lnTo>
                      <a:pt x="6" y="8"/>
                    </a:lnTo>
                    <a:lnTo>
                      <a:pt x="6" y="10"/>
                    </a:lnTo>
                    <a:lnTo>
                      <a:pt x="8" y="10"/>
                    </a:lnTo>
                    <a:lnTo>
                      <a:pt x="8" y="12"/>
                    </a:lnTo>
                    <a:lnTo>
                      <a:pt x="8" y="12"/>
                    </a:lnTo>
                    <a:lnTo>
                      <a:pt x="8" y="12"/>
                    </a:lnTo>
                    <a:lnTo>
                      <a:pt x="10" y="12"/>
                    </a:lnTo>
                    <a:lnTo>
                      <a:pt x="10" y="13"/>
                    </a:lnTo>
                    <a:lnTo>
                      <a:pt x="10" y="13"/>
                    </a:lnTo>
                    <a:lnTo>
                      <a:pt x="10" y="14"/>
                    </a:lnTo>
                    <a:lnTo>
                      <a:pt x="10" y="14"/>
                    </a:lnTo>
                    <a:lnTo>
                      <a:pt x="10" y="15"/>
                    </a:lnTo>
                    <a:lnTo>
                      <a:pt x="10" y="15"/>
                    </a:lnTo>
                    <a:lnTo>
                      <a:pt x="10" y="15"/>
                    </a:lnTo>
                    <a:lnTo>
                      <a:pt x="12" y="15"/>
                    </a:lnTo>
                    <a:lnTo>
                      <a:pt x="12" y="17"/>
                    </a:lnTo>
                    <a:lnTo>
                      <a:pt x="12" y="17"/>
                    </a:lnTo>
                    <a:lnTo>
                      <a:pt x="12" y="19"/>
                    </a:lnTo>
                    <a:lnTo>
                      <a:pt x="14" y="19"/>
                    </a:lnTo>
                    <a:lnTo>
                      <a:pt x="14" y="20"/>
                    </a:lnTo>
                    <a:lnTo>
                      <a:pt x="14" y="20"/>
                    </a:lnTo>
                    <a:lnTo>
                      <a:pt x="14" y="20"/>
                    </a:lnTo>
                    <a:lnTo>
                      <a:pt x="15" y="20"/>
                    </a:lnTo>
                    <a:lnTo>
                      <a:pt x="14" y="21"/>
                    </a:lnTo>
                    <a:lnTo>
                      <a:pt x="14" y="21"/>
                    </a:lnTo>
                    <a:lnTo>
                      <a:pt x="14" y="21"/>
                    </a:lnTo>
                    <a:lnTo>
                      <a:pt x="14" y="21"/>
                    </a:lnTo>
                    <a:lnTo>
                      <a:pt x="14" y="21"/>
                    </a:lnTo>
                    <a:lnTo>
                      <a:pt x="14" y="21"/>
                    </a:lnTo>
                    <a:lnTo>
                      <a:pt x="14" y="21"/>
                    </a:lnTo>
                    <a:lnTo>
                      <a:pt x="14" y="21"/>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5" y="22"/>
                    </a:lnTo>
                    <a:lnTo>
                      <a:pt x="14" y="24"/>
                    </a:lnTo>
                    <a:lnTo>
                      <a:pt x="14" y="24"/>
                    </a:lnTo>
                    <a:lnTo>
                      <a:pt x="14" y="24"/>
                    </a:lnTo>
                    <a:lnTo>
                      <a:pt x="14" y="24"/>
                    </a:lnTo>
                    <a:lnTo>
                      <a:pt x="14" y="24"/>
                    </a:lnTo>
                    <a:lnTo>
                      <a:pt x="14" y="24"/>
                    </a:lnTo>
                    <a:lnTo>
                      <a:pt x="14" y="24"/>
                    </a:lnTo>
                    <a:lnTo>
                      <a:pt x="14" y="24"/>
                    </a:lnTo>
                    <a:lnTo>
                      <a:pt x="14" y="25"/>
                    </a:lnTo>
                    <a:lnTo>
                      <a:pt x="14" y="25"/>
                    </a:lnTo>
                    <a:lnTo>
                      <a:pt x="14" y="25"/>
                    </a:lnTo>
                    <a:lnTo>
                      <a:pt x="14" y="25"/>
                    </a:lnTo>
                    <a:lnTo>
                      <a:pt x="14" y="25"/>
                    </a:lnTo>
                    <a:lnTo>
                      <a:pt x="14" y="25"/>
                    </a:lnTo>
                    <a:lnTo>
                      <a:pt x="14"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6" y="25"/>
                    </a:lnTo>
                    <a:lnTo>
                      <a:pt x="16" y="26"/>
                    </a:lnTo>
                    <a:lnTo>
                      <a:pt x="16" y="26"/>
                    </a:lnTo>
                    <a:lnTo>
                      <a:pt x="16" y="26"/>
                    </a:lnTo>
                    <a:lnTo>
                      <a:pt x="16" y="26"/>
                    </a:lnTo>
                    <a:lnTo>
                      <a:pt x="16" y="26"/>
                    </a:lnTo>
                    <a:lnTo>
                      <a:pt x="16" y="26"/>
                    </a:lnTo>
                    <a:lnTo>
                      <a:pt x="16" y="26"/>
                    </a:lnTo>
                    <a:lnTo>
                      <a:pt x="17" y="26"/>
                    </a:lnTo>
                    <a:lnTo>
                      <a:pt x="17" y="28"/>
                    </a:lnTo>
                    <a:lnTo>
                      <a:pt x="17" y="28"/>
                    </a:lnTo>
                    <a:lnTo>
                      <a:pt x="17" y="28"/>
                    </a:lnTo>
                    <a:lnTo>
                      <a:pt x="18" y="28"/>
                    </a:lnTo>
                    <a:lnTo>
                      <a:pt x="18" y="30"/>
                    </a:lnTo>
                    <a:lnTo>
                      <a:pt x="20" y="30"/>
                    </a:lnTo>
                    <a:lnTo>
                      <a:pt x="20" y="30"/>
                    </a:lnTo>
                    <a:lnTo>
                      <a:pt x="21" y="30"/>
                    </a:lnTo>
                    <a:lnTo>
                      <a:pt x="21" y="30"/>
                    </a:lnTo>
                    <a:lnTo>
                      <a:pt x="21" y="30"/>
                    </a:lnTo>
                    <a:lnTo>
                      <a:pt x="21" y="30"/>
                    </a:lnTo>
                    <a:lnTo>
                      <a:pt x="21" y="30"/>
                    </a:lnTo>
                    <a:lnTo>
                      <a:pt x="21" y="30"/>
                    </a:lnTo>
                    <a:lnTo>
                      <a:pt x="21" y="30"/>
                    </a:lnTo>
                    <a:lnTo>
                      <a:pt x="21" y="30"/>
                    </a:lnTo>
                    <a:lnTo>
                      <a:pt x="22" y="30"/>
                    </a:lnTo>
                    <a:lnTo>
                      <a:pt x="22" y="30"/>
                    </a:lnTo>
                    <a:lnTo>
                      <a:pt x="22" y="30"/>
                    </a:lnTo>
                    <a:lnTo>
                      <a:pt x="22" y="30"/>
                    </a:lnTo>
                    <a:lnTo>
                      <a:pt x="22" y="30"/>
                    </a:lnTo>
                    <a:lnTo>
                      <a:pt x="22" y="30"/>
                    </a:lnTo>
                    <a:lnTo>
                      <a:pt x="22" y="30"/>
                    </a:lnTo>
                    <a:lnTo>
                      <a:pt x="22"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lnTo>
                      <a:pt x="24" y="30"/>
                    </a:lnTo>
                  </a:path>
                </a:pathLst>
              </a:custGeom>
              <a:solidFill>
                <a:srgbClr val="006000"/>
              </a:solidFill>
              <a:ln w="9525">
                <a:noFill/>
                <a:round/>
                <a:headEnd type="none" w="med" len="med"/>
                <a:tailEnd type="none" w="med" len="med"/>
              </a:ln>
              <a:effectLst/>
            </p:spPr>
            <p:txBody>
              <a:bodyPr/>
              <a:lstStyle/>
              <a:p>
                <a:endParaRPr lang="en-US" dirty="0"/>
              </a:p>
            </p:txBody>
          </p:sp>
          <p:sp>
            <p:nvSpPr>
              <p:cNvPr id="2097" name="Freeform 49"/>
              <p:cNvSpPr>
                <a:spLocks/>
              </p:cNvSpPr>
              <p:nvPr/>
            </p:nvSpPr>
            <p:spPr bwMode="auto">
              <a:xfrm>
                <a:off x="3952" y="4202"/>
                <a:ext cx="33" cy="59"/>
              </a:xfrm>
              <a:custGeom>
                <a:avLst/>
                <a:gdLst/>
                <a:ahLst/>
                <a:cxnLst>
                  <a:cxn ang="0">
                    <a:pos x="17" y="28"/>
                  </a:cxn>
                  <a:cxn ang="0">
                    <a:pos x="17" y="30"/>
                  </a:cxn>
                  <a:cxn ang="0">
                    <a:pos x="17" y="32"/>
                  </a:cxn>
                  <a:cxn ang="0">
                    <a:pos x="15" y="33"/>
                  </a:cxn>
                  <a:cxn ang="0">
                    <a:pos x="13" y="33"/>
                  </a:cxn>
                  <a:cxn ang="0">
                    <a:pos x="13" y="33"/>
                  </a:cxn>
                  <a:cxn ang="0">
                    <a:pos x="13" y="34"/>
                  </a:cxn>
                  <a:cxn ang="0">
                    <a:pos x="17" y="34"/>
                  </a:cxn>
                  <a:cxn ang="0">
                    <a:pos x="19" y="34"/>
                  </a:cxn>
                  <a:cxn ang="0">
                    <a:pos x="20" y="36"/>
                  </a:cxn>
                  <a:cxn ang="0">
                    <a:pos x="20" y="37"/>
                  </a:cxn>
                  <a:cxn ang="0">
                    <a:pos x="20" y="39"/>
                  </a:cxn>
                  <a:cxn ang="0">
                    <a:pos x="25" y="42"/>
                  </a:cxn>
                  <a:cxn ang="0">
                    <a:pos x="25" y="42"/>
                  </a:cxn>
                  <a:cxn ang="0">
                    <a:pos x="22" y="43"/>
                  </a:cxn>
                  <a:cxn ang="0">
                    <a:pos x="20" y="43"/>
                  </a:cxn>
                  <a:cxn ang="0">
                    <a:pos x="17" y="48"/>
                  </a:cxn>
                  <a:cxn ang="0">
                    <a:pos x="17" y="50"/>
                  </a:cxn>
                  <a:cxn ang="0">
                    <a:pos x="17" y="51"/>
                  </a:cxn>
                  <a:cxn ang="0">
                    <a:pos x="12" y="54"/>
                  </a:cxn>
                  <a:cxn ang="0">
                    <a:pos x="7" y="57"/>
                  </a:cxn>
                  <a:cxn ang="0">
                    <a:pos x="9" y="58"/>
                  </a:cxn>
                  <a:cxn ang="0">
                    <a:pos x="15" y="55"/>
                  </a:cxn>
                  <a:cxn ang="0">
                    <a:pos x="26" y="52"/>
                  </a:cxn>
                  <a:cxn ang="0">
                    <a:pos x="24" y="50"/>
                  </a:cxn>
                  <a:cxn ang="0">
                    <a:pos x="20" y="50"/>
                  </a:cxn>
                  <a:cxn ang="0">
                    <a:pos x="24" y="45"/>
                  </a:cxn>
                  <a:cxn ang="0">
                    <a:pos x="25" y="44"/>
                  </a:cxn>
                  <a:cxn ang="0">
                    <a:pos x="28" y="43"/>
                  </a:cxn>
                  <a:cxn ang="0">
                    <a:pos x="28" y="43"/>
                  </a:cxn>
                  <a:cxn ang="0">
                    <a:pos x="28" y="41"/>
                  </a:cxn>
                  <a:cxn ang="0">
                    <a:pos x="28" y="40"/>
                  </a:cxn>
                  <a:cxn ang="0">
                    <a:pos x="30" y="37"/>
                  </a:cxn>
                  <a:cxn ang="0">
                    <a:pos x="29" y="34"/>
                  </a:cxn>
                  <a:cxn ang="0">
                    <a:pos x="25" y="34"/>
                  </a:cxn>
                  <a:cxn ang="0">
                    <a:pos x="22" y="33"/>
                  </a:cxn>
                  <a:cxn ang="0">
                    <a:pos x="18" y="28"/>
                  </a:cxn>
                  <a:cxn ang="0">
                    <a:pos x="14" y="23"/>
                  </a:cxn>
                  <a:cxn ang="0">
                    <a:pos x="12" y="21"/>
                  </a:cxn>
                  <a:cxn ang="0">
                    <a:pos x="12" y="19"/>
                  </a:cxn>
                  <a:cxn ang="0">
                    <a:pos x="10" y="12"/>
                  </a:cxn>
                  <a:cxn ang="0">
                    <a:pos x="7" y="10"/>
                  </a:cxn>
                  <a:cxn ang="0">
                    <a:pos x="0" y="2"/>
                  </a:cxn>
                  <a:cxn ang="0">
                    <a:pos x="0" y="5"/>
                  </a:cxn>
                  <a:cxn ang="0">
                    <a:pos x="7" y="12"/>
                  </a:cxn>
                  <a:cxn ang="0">
                    <a:pos x="8" y="17"/>
                  </a:cxn>
                  <a:cxn ang="0">
                    <a:pos x="8" y="19"/>
                  </a:cxn>
                  <a:cxn ang="0">
                    <a:pos x="7" y="20"/>
                  </a:cxn>
                  <a:cxn ang="0">
                    <a:pos x="7" y="21"/>
                  </a:cxn>
                  <a:cxn ang="0">
                    <a:pos x="10" y="22"/>
                  </a:cxn>
                  <a:cxn ang="0">
                    <a:pos x="10" y="23"/>
                  </a:cxn>
                  <a:cxn ang="0">
                    <a:pos x="10" y="23"/>
                  </a:cxn>
                  <a:cxn ang="0">
                    <a:pos x="12" y="24"/>
                  </a:cxn>
                  <a:cxn ang="0">
                    <a:pos x="12" y="27"/>
                  </a:cxn>
                  <a:cxn ang="0">
                    <a:pos x="13" y="28"/>
                  </a:cxn>
                  <a:cxn ang="0">
                    <a:pos x="15" y="28"/>
                  </a:cxn>
                  <a:cxn ang="0">
                    <a:pos x="17" y="28"/>
                  </a:cxn>
                </a:cxnLst>
                <a:rect l="0" t="0" r="r" b="b"/>
                <a:pathLst>
                  <a:path w="33" h="59">
                    <a:moveTo>
                      <a:pt x="17" y="28"/>
                    </a:move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30"/>
                    </a:lnTo>
                    <a:lnTo>
                      <a:pt x="17" y="30"/>
                    </a:lnTo>
                    <a:lnTo>
                      <a:pt x="17" y="30"/>
                    </a:lnTo>
                    <a:lnTo>
                      <a:pt x="17" y="30"/>
                    </a:lnTo>
                    <a:lnTo>
                      <a:pt x="17" y="31"/>
                    </a:lnTo>
                    <a:lnTo>
                      <a:pt x="17" y="31"/>
                    </a:lnTo>
                    <a:lnTo>
                      <a:pt x="17" y="31"/>
                    </a:lnTo>
                    <a:lnTo>
                      <a:pt x="17" y="31"/>
                    </a:lnTo>
                    <a:lnTo>
                      <a:pt x="17" y="32"/>
                    </a:lnTo>
                    <a:lnTo>
                      <a:pt x="17" y="32"/>
                    </a:lnTo>
                    <a:lnTo>
                      <a:pt x="17" y="32"/>
                    </a:lnTo>
                    <a:lnTo>
                      <a:pt x="17" y="32"/>
                    </a:lnTo>
                    <a:lnTo>
                      <a:pt x="17" y="32"/>
                    </a:lnTo>
                    <a:lnTo>
                      <a:pt x="17" y="32"/>
                    </a:lnTo>
                    <a:lnTo>
                      <a:pt x="17" y="32"/>
                    </a:lnTo>
                    <a:lnTo>
                      <a:pt x="17" y="32"/>
                    </a:lnTo>
                    <a:lnTo>
                      <a:pt x="15" y="33"/>
                    </a:lnTo>
                    <a:lnTo>
                      <a:pt x="15" y="33"/>
                    </a:lnTo>
                    <a:lnTo>
                      <a:pt x="15" y="33"/>
                    </a:lnTo>
                    <a:lnTo>
                      <a:pt x="15" y="33"/>
                    </a:lnTo>
                    <a:lnTo>
                      <a:pt x="15" y="33"/>
                    </a:lnTo>
                    <a:lnTo>
                      <a:pt x="15" y="33"/>
                    </a:lnTo>
                    <a:lnTo>
                      <a:pt x="15" y="33"/>
                    </a:lnTo>
                    <a:lnTo>
                      <a:pt x="15" y="33"/>
                    </a:lnTo>
                    <a:lnTo>
                      <a:pt x="14" y="33"/>
                    </a:lnTo>
                    <a:lnTo>
                      <a:pt x="14" y="33"/>
                    </a:lnTo>
                    <a:lnTo>
                      <a:pt x="14" y="33"/>
                    </a:lnTo>
                    <a:lnTo>
                      <a:pt x="14" y="33"/>
                    </a:lnTo>
                    <a:lnTo>
                      <a:pt x="14" y="33"/>
                    </a:lnTo>
                    <a:lnTo>
                      <a:pt x="14" y="33"/>
                    </a:lnTo>
                    <a:lnTo>
                      <a:pt x="14" y="33"/>
                    </a:lnTo>
                    <a:lnTo>
                      <a:pt x="14"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3"/>
                    </a:lnTo>
                    <a:lnTo>
                      <a:pt x="13" y="34"/>
                    </a:lnTo>
                    <a:lnTo>
                      <a:pt x="13" y="34"/>
                    </a:lnTo>
                    <a:lnTo>
                      <a:pt x="13" y="34"/>
                    </a:lnTo>
                    <a:lnTo>
                      <a:pt x="13" y="34"/>
                    </a:lnTo>
                    <a:lnTo>
                      <a:pt x="13" y="34"/>
                    </a:lnTo>
                    <a:lnTo>
                      <a:pt x="13" y="34"/>
                    </a:lnTo>
                    <a:lnTo>
                      <a:pt x="13" y="34"/>
                    </a:lnTo>
                    <a:lnTo>
                      <a:pt x="15" y="34"/>
                    </a:lnTo>
                    <a:lnTo>
                      <a:pt x="15" y="34"/>
                    </a:lnTo>
                    <a:lnTo>
                      <a:pt x="15" y="34"/>
                    </a:lnTo>
                    <a:lnTo>
                      <a:pt x="15" y="34"/>
                    </a:lnTo>
                    <a:lnTo>
                      <a:pt x="17" y="34"/>
                    </a:lnTo>
                    <a:lnTo>
                      <a:pt x="17" y="34"/>
                    </a:lnTo>
                    <a:lnTo>
                      <a:pt x="17" y="34"/>
                    </a:lnTo>
                    <a:lnTo>
                      <a:pt x="17" y="34"/>
                    </a:lnTo>
                    <a:lnTo>
                      <a:pt x="19" y="33"/>
                    </a:lnTo>
                    <a:lnTo>
                      <a:pt x="19" y="34"/>
                    </a:lnTo>
                    <a:lnTo>
                      <a:pt x="19" y="34"/>
                    </a:lnTo>
                    <a:lnTo>
                      <a:pt x="19" y="34"/>
                    </a:lnTo>
                    <a:lnTo>
                      <a:pt x="19" y="34"/>
                    </a:lnTo>
                    <a:lnTo>
                      <a:pt x="19" y="34"/>
                    </a:lnTo>
                    <a:lnTo>
                      <a:pt x="19" y="34"/>
                    </a:lnTo>
                    <a:lnTo>
                      <a:pt x="19" y="34"/>
                    </a:lnTo>
                    <a:lnTo>
                      <a:pt x="19" y="34"/>
                    </a:lnTo>
                    <a:lnTo>
                      <a:pt x="19" y="34"/>
                    </a:lnTo>
                    <a:lnTo>
                      <a:pt x="19" y="34"/>
                    </a:lnTo>
                    <a:lnTo>
                      <a:pt x="19" y="34"/>
                    </a:lnTo>
                    <a:lnTo>
                      <a:pt x="19" y="34"/>
                    </a:lnTo>
                    <a:lnTo>
                      <a:pt x="19" y="34"/>
                    </a:lnTo>
                    <a:lnTo>
                      <a:pt x="19" y="34"/>
                    </a:lnTo>
                    <a:lnTo>
                      <a:pt x="19" y="34"/>
                    </a:lnTo>
                    <a:lnTo>
                      <a:pt x="20" y="34"/>
                    </a:lnTo>
                    <a:lnTo>
                      <a:pt x="20" y="36"/>
                    </a:lnTo>
                    <a:lnTo>
                      <a:pt x="20" y="36"/>
                    </a:lnTo>
                    <a:lnTo>
                      <a:pt x="20" y="36"/>
                    </a:lnTo>
                    <a:lnTo>
                      <a:pt x="20" y="36"/>
                    </a:lnTo>
                    <a:lnTo>
                      <a:pt x="20" y="36"/>
                    </a:lnTo>
                    <a:lnTo>
                      <a:pt x="20" y="36"/>
                    </a:lnTo>
                    <a:lnTo>
                      <a:pt x="20" y="36"/>
                    </a:lnTo>
                    <a:lnTo>
                      <a:pt x="20" y="36"/>
                    </a:lnTo>
                    <a:lnTo>
                      <a:pt x="20" y="37"/>
                    </a:lnTo>
                    <a:lnTo>
                      <a:pt x="20" y="37"/>
                    </a:lnTo>
                    <a:lnTo>
                      <a:pt x="20" y="37"/>
                    </a:lnTo>
                    <a:lnTo>
                      <a:pt x="20" y="37"/>
                    </a:lnTo>
                    <a:lnTo>
                      <a:pt x="20" y="37"/>
                    </a:lnTo>
                    <a:lnTo>
                      <a:pt x="20" y="37"/>
                    </a:lnTo>
                    <a:lnTo>
                      <a:pt x="20" y="37"/>
                    </a:lnTo>
                    <a:lnTo>
                      <a:pt x="20" y="37"/>
                    </a:lnTo>
                    <a:lnTo>
                      <a:pt x="20" y="39"/>
                    </a:lnTo>
                    <a:lnTo>
                      <a:pt x="20" y="39"/>
                    </a:lnTo>
                    <a:lnTo>
                      <a:pt x="20" y="39"/>
                    </a:lnTo>
                    <a:lnTo>
                      <a:pt x="20" y="39"/>
                    </a:lnTo>
                    <a:lnTo>
                      <a:pt x="20" y="39"/>
                    </a:lnTo>
                    <a:lnTo>
                      <a:pt x="20" y="39"/>
                    </a:lnTo>
                    <a:lnTo>
                      <a:pt x="20" y="39"/>
                    </a:lnTo>
                    <a:lnTo>
                      <a:pt x="20" y="39"/>
                    </a:lnTo>
                    <a:lnTo>
                      <a:pt x="20" y="41"/>
                    </a:lnTo>
                    <a:lnTo>
                      <a:pt x="20" y="41"/>
                    </a:lnTo>
                    <a:lnTo>
                      <a:pt x="20" y="41"/>
                    </a:lnTo>
                    <a:lnTo>
                      <a:pt x="22" y="41"/>
                    </a:lnTo>
                    <a:lnTo>
                      <a:pt x="22" y="41"/>
                    </a:lnTo>
                    <a:lnTo>
                      <a:pt x="24" y="41"/>
                    </a:lnTo>
                    <a:lnTo>
                      <a:pt x="24" y="41"/>
                    </a:lnTo>
                    <a:lnTo>
                      <a:pt x="25" y="41"/>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5" y="42"/>
                    </a:lnTo>
                    <a:lnTo>
                      <a:pt x="24" y="43"/>
                    </a:lnTo>
                    <a:lnTo>
                      <a:pt x="24" y="43"/>
                    </a:lnTo>
                    <a:lnTo>
                      <a:pt x="24" y="43"/>
                    </a:lnTo>
                    <a:lnTo>
                      <a:pt x="24" y="43"/>
                    </a:lnTo>
                    <a:lnTo>
                      <a:pt x="22" y="43"/>
                    </a:lnTo>
                    <a:lnTo>
                      <a:pt x="22" y="43"/>
                    </a:lnTo>
                    <a:lnTo>
                      <a:pt x="22" y="43"/>
                    </a:lnTo>
                    <a:lnTo>
                      <a:pt x="22" y="43"/>
                    </a:lnTo>
                    <a:lnTo>
                      <a:pt x="20" y="43"/>
                    </a:lnTo>
                    <a:lnTo>
                      <a:pt x="20" y="43"/>
                    </a:lnTo>
                    <a:lnTo>
                      <a:pt x="20" y="43"/>
                    </a:lnTo>
                    <a:lnTo>
                      <a:pt x="20" y="43"/>
                    </a:lnTo>
                    <a:lnTo>
                      <a:pt x="20" y="43"/>
                    </a:lnTo>
                    <a:lnTo>
                      <a:pt x="20" y="43"/>
                    </a:lnTo>
                    <a:lnTo>
                      <a:pt x="20" y="43"/>
                    </a:lnTo>
                    <a:lnTo>
                      <a:pt x="20" y="43"/>
                    </a:lnTo>
                    <a:lnTo>
                      <a:pt x="18" y="44"/>
                    </a:lnTo>
                    <a:lnTo>
                      <a:pt x="18" y="44"/>
                    </a:lnTo>
                    <a:lnTo>
                      <a:pt x="18" y="44"/>
                    </a:lnTo>
                    <a:lnTo>
                      <a:pt x="18" y="44"/>
                    </a:lnTo>
                    <a:lnTo>
                      <a:pt x="18" y="46"/>
                    </a:lnTo>
                    <a:lnTo>
                      <a:pt x="18" y="46"/>
                    </a:lnTo>
                    <a:lnTo>
                      <a:pt x="18" y="46"/>
                    </a:lnTo>
                    <a:lnTo>
                      <a:pt x="18" y="46"/>
                    </a:lnTo>
                    <a:lnTo>
                      <a:pt x="17" y="48"/>
                    </a:lnTo>
                    <a:lnTo>
                      <a:pt x="17" y="48"/>
                    </a:lnTo>
                    <a:lnTo>
                      <a:pt x="17" y="48"/>
                    </a:lnTo>
                    <a:lnTo>
                      <a:pt x="17" y="48"/>
                    </a:lnTo>
                    <a:lnTo>
                      <a:pt x="17" y="49"/>
                    </a:lnTo>
                    <a:lnTo>
                      <a:pt x="17" y="49"/>
                    </a:lnTo>
                    <a:lnTo>
                      <a:pt x="17" y="49"/>
                    </a:lnTo>
                    <a:lnTo>
                      <a:pt x="17" y="49"/>
                    </a:lnTo>
                    <a:lnTo>
                      <a:pt x="17" y="50"/>
                    </a:lnTo>
                    <a:lnTo>
                      <a:pt x="17" y="50"/>
                    </a:lnTo>
                    <a:lnTo>
                      <a:pt x="17" y="50"/>
                    </a:lnTo>
                    <a:lnTo>
                      <a:pt x="17" y="50"/>
                    </a:lnTo>
                    <a:lnTo>
                      <a:pt x="17" y="50"/>
                    </a:lnTo>
                    <a:lnTo>
                      <a:pt x="17" y="50"/>
                    </a:lnTo>
                    <a:lnTo>
                      <a:pt x="17" y="50"/>
                    </a:lnTo>
                    <a:lnTo>
                      <a:pt x="17" y="50"/>
                    </a:lnTo>
                    <a:lnTo>
                      <a:pt x="17" y="51"/>
                    </a:lnTo>
                    <a:lnTo>
                      <a:pt x="17" y="51"/>
                    </a:lnTo>
                    <a:lnTo>
                      <a:pt x="17" y="51"/>
                    </a:lnTo>
                    <a:lnTo>
                      <a:pt x="17" y="51"/>
                    </a:lnTo>
                    <a:lnTo>
                      <a:pt x="17" y="51"/>
                    </a:lnTo>
                    <a:lnTo>
                      <a:pt x="17" y="51"/>
                    </a:lnTo>
                    <a:lnTo>
                      <a:pt x="17" y="51"/>
                    </a:lnTo>
                    <a:lnTo>
                      <a:pt x="17" y="51"/>
                    </a:lnTo>
                    <a:lnTo>
                      <a:pt x="15" y="53"/>
                    </a:lnTo>
                    <a:lnTo>
                      <a:pt x="15" y="53"/>
                    </a:lnTo>
                    <a:lnTo>
                      <a:pt x="15" y="53"/>
                    </a:lnTo>
                    <a:lnTo>
                      <a:pt x="15" y="53"/>
                    </a:lnTo>
                    <a:lnTo>
                      <a:pt x="13" y="54"/>
                    </a:lnTo>
                    <a:lnTo>
                      <a:pt x="13" y="54"/>
                    </a:lnTo>
                    <a:lnTo>
                      <a:pt x="12" y="54"/>
                    </a:lnTo>
                    <a:lnTo>
                      <a:pt x="12" y="54"/>
                    </a:lnTo>
                    <a:lnTo>
                      <a:pt x="10" y="56"/>
                    </a:lnTo>
                    <a:lnTo>
                      <a:pt x="10" y="56"/>
                    </a:lnTo>
                    <a:lnTo>
                      <a:pt x="8" y="56"/>
                    </a:lnTo>
                    <a:lnTo>
                      <a:pt x="8" y="56"/>
                    </a:lnTo>
                    <a:lnTo>
                      <a:pt x="7" y="56"/>
                    </a:lnTo>
                    <a:lnTo>
                      <a:pt x="7" y="56"/>
                    </a:lnTo>
                    <a:lnTo>
                      <a:pt x="7" y="56"/>
                    </a:lnTo>
                    <a:lnTo>
                      <a:pt x="7" y="56"/>
                    </a:lnTo>
                    <a:lnTo>
                      <a:pt x="7" y="57"/>
                    </a:lnTo>
                    <a:lnTo>
                      <a:pt x="7" y="57"/>
                    </a:lnTo>
                    <a:lnTo>
                      <a:pt x="7" y="57"/>
                    </a:lnTo>
                    <a:lnTo>
                      <a:pt x="7" y="57"/>
                    </a:lnTo>
                    <a:lnTo>
                      <a:pt x="7" y="58"/>
                    </a:lnTo>
                    <a:lnTo>
                      <a:pt x="7" y="58"/>
                    </a:lnTo>
                    <a:lnTo>
                      <a:pt x="7" y="58"/>
                    </a:lnTo>
                    <a:lnTo>
                      <a:pt x="9" y="58"/>
                    </a:lnTo>
                    <a:lnTo>
                      <a:pt x="9" y="58"/>
                    </a:lnTo>
                    <a:lnTo>
                      <a:pt x="9" y="58"/>
                    </a:lnTo>
                    <a:lnTo>
                      <a:pt x="9" y="58"/>
                    </a:lnTo>
                    <a:lnTo>
                      <a:pt x="11" y="58"/>
                    </a:lnTo>
                    <a:lnTo>
                      <a:pt x="11" y="58"/>
                    </a:lnTo>
                    <a:lnTo>
                      <a:pt x="11" y="58"/>
                    </a:lnTo>
                    <a:lnTo>
                      <a:pt x="11" y="58"/>
                    </a:lnTo>
                    <a:lnTo>
                      <a:pt x="13" y="56"/>
                    </a:lnTo>
                    <a:lnTo>
                      <a:pt x="13" y="56"/>
                    </a:lnTo>
                    <a:lnTo>
                      <a:pt x="13" y="56"/>
                    </a:lnTo>
                    <a:lnTo>
                      <a:pt x="13" y="56"/>
                    </a:lnTo>
                    <a:lnTo>
                      <a:pt x="15" y="55"/>
                    </a:lnTo>
                    <a:lnTo>
                      <a:pt x="15" y="55"/>
                    </a:lnTo>
                    <a:lnTo>
                      <a:pt x="17" y="55"/>
                    </a:lnTo>
                    <a:lnTo>
                      <a:pt x="18" y="55"/>
                    </a:lnTo>
                    <a:lnTo>
                      <a:pt x="20" y="53"/>
                    </a:lnTo>
                    <a:lnTo>
                      <a:pt x="20" y="53"/>
                    </a:lnTo>
                    <a:lnTo>
                      <a:pt x="22" y="53"/>
                    </a:lnTo>
                    <a:lnTo>
                      <a:pt x="24" y="53"/>
                    </a:lnTo>
                    <a:lnTo>
                      <a:pt x="25" y="52"/>
                    </a:lnTo>
                    <a:lnTo>
                      <a:pt x="25" y="52"/>
                    </a:lnTo>
                    <a:lnTo>
                      <a:pt x="26" y="52"/>
                    </a:lnTo>
                    <a:lnTo>
                      <a:pt x="26" y="52"/>
                    </a:lnTo>
                    <a:lnTo>
                      <a:pt x="28" y="50"/>
                    </a:lnTo>
                    <a:lnTo>
                      <a:pt x="26" y="50"/>
                    </a:lnTo>
                    <a:lnTo>
                      <a:pt x="26" y="50"/>
                    </a:lnTo>
                    <a:lnTo>
                      <a:pt x="26" y="50"/>
                    </a:lnTo>
                    <a:lnTo>
                      <a:pt x="26" y="50"/>
                    </a:lnTo>
                    <a:lnTo>
                      <a:pt x="25" y="50"/>
                    </a:lnTo>
                    <a:lnTo>
                      <a:pt x="25" y="50"/>
                    </a:lnTo>
                    <a:lnTo>
                      <a:pt x="25" y="50"/>
                    </a:lnTo>
                    <a:lnTo>
                      <a:pt x="25" y="50"/>
                    </a:lnTo>
                    <a:lnTo>
                      <a:pt x="24" y="50"/>
                    </a:lnTo>
                    <a:lnTo>
                      <a:pt x="24" y="50"/>
                    </a:lnTo>
                    <a:lnTo>
                      <a:pt x="23" y="50"/>
                    </a:lnTo>
                    <a:lnTo>
                      <a:pt x="23" y="50"/>
                    </a:lnTo>
                    <a:lnTo>
                      <a:pt x="21" y="50"/>
                    </a:lnTo>
                    <a:lnTo>
                      <a:pt x="21" y="50"/>
                    </a:lnTo>
                    <a:lnTo>
                      <a:pt x="21" y="50"/>
                    </a:lnTo>
                    <a:lnTo>
                      <a:pt x="21" y="50"/>
                    </a:lnTo>
                    <a:lnTo>
                      <a:pt x="20" y="50"/>
                    </a:lnTo>
                    <a:lnTo>
                      <a:pt x="20" y="50"/>
                    </a:lnTo>
                    <a:lnTo>
                      <a:pt x="20" y="50"/>
                    </a:lnTo>
                    <a:lnTo>
                      <a:pt x="20" y="49"/>
                    </a:lnTo>
                    <a:lnTo>
                      <a:pt x="20" y="49"/>
                    </a:lnTo>
                    <a:lnTo>
                      <a:pt x="20" y="49"/>
                    </a:lnTo>
                    <a:lnTo>
                      <a:pt x="20" y="49"/>
                    </a:lnTo>
                    <a:lnTo>
                      <a:pt x="22" y="47"/>
                    </a:lnTo>
                    <a:lnTo>
                      <a:pt x="22" y="47"/>
                    </a:lnTo>
                    <a:lnTo>
                      <a:pt x="22" y="47"/>
                    </a:lnTo>
                    <a:lnTo>
                      <a:pt x="22" y="47"/>
                    </a:lnTo>
                    <a:lnTo>
                      <a:pt x="24" y="45"/>
                    </a:lnTo>
                    <a:lnTo>
                      <a:pt x="24" y="45"/>
                    </a:lnTo>
                    <a:lnTo>
                      <a:pt x="24" y="45"/>
                    </a:lnTo>
                    <a:lnTo>
                      <a:pt x="24" y="45"/>
                    </a:lnTo>
                    <a:lnTo>
                      <a:pt x="25" y="44"/>
                    </a:lnTo>
                    <a:lnTo>
                      <a:pt x="25" y="44"/>
                    </a:lnTo>
                    <a:lnTo>
                      <a:pt x="25" y="44"/>
                    </a:lnTo>
                    <a:lnTo>
                      <a:pt x="25" y="44"/>
                    </a:lnTo>
                    <a:lnTo>
                      <a:pt x="25" y="44"/>
                    </a:lnTo>
                    <a:lnTo>
                      <a:pt x="25" y="44"/>
                    </a:lnTo>
                    <a:lnTo>
                      <a:pt x="25" y="44"/>
                    </a:lnTo>
                    <a:lnTo>
                      <a:pt x="25"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3"/>
                    </a:lnTo>
                    <a:lnTo>
                      <a:pt x="28" y="41"/>
                    </a:lnTo>
                    <a:lnTo>
                      <a:pt x="28" y="41"/>
                    </a:lnTo>
                    <a:lnTo>
                      <a:pt x="28" y="41"/>
                    </a:lnTo>
                    <a:lnTo>
                      <a:pt x="28" y="41"/>
                    </a:lnTo>
                    <a:lnTo>
                      <a:pt x="28" y="41"/>
                    </a:lnTo>
                    <a:lnTo>
                      <a:pt x="28" y="41"/>
                    </a:lnTo>
                    <a:lnTo>
                      <a:pt x="28" y="41"/>
                    </a:lnTo>
                    <a:lnTo>
                      <a:pt x="28" y="41"/>
                    </a:lnTo>
                    <a:lnTo>
                      <a:pt x="28" y="40"/>
                    </a:lnTo>
                    <a:lnTo>
                      <a:pt x="28" y="40"/>
                    </a:lnTo>
                    <a:lnTo>
                      <a:pt x="28" y="40"/>
                    </a:lnTo>
                    <a:lnTo>
                      <a:pt x="28" y="40"/>
                    </a:lnTo>
                    <a:lnTo>
                      <a:pt x="28" y="40"/>
                    </a:lnTo>
                    <a:lnTo>
                      <a:pt x="28" y="40"/>
                    </a:lnTo>
                    <a:lnTo>
                      <a:pt x="28" y="40"/>
                    </a:lnTo>
                    <a:lnTo>
                      <a:pt x="28" y="40"/>
                    </a:lnTo>
                    <a:lnTo>
                      <a:pt x="28" y="39"/>
                    </a:lnTo>
                    <a:lnTo>
                      <a:pt x="28" y="39"/>
                    </a:lnTo>
                    <a:lnTo>
                      <a:pt x="28" y="39"/>
                    </a:lnTo>
                    <a:lnTo>
                      <a:pt x="28" y="39"/>
                    </a:lnTo>
                    <a:lnTo>
                      <a:pt x="28" y="39"/>
                    </a:lnTo>
                    <a:lnTo>
                      <a:pt x="28" y="39"/>
                    </a:lnTo>
                    <a:lnTo>
                      <a:pt x="28" y="39"/>
                    </a:lnTo>
                    <a:lnTo>
                      <a:pt x="28" y="39"/>
                    </a:lnTo>
                    <a:lnTo>
                      <a:pt x="30" y="37"/>
                    </a:lnTo>
                    <a:lnTo>
                      <a:pt x="30" y="37"/>
                    </a:lnTo>
                    <a:lnTo>
                      <a:pt x="30" y="37"/>
                    </a:lnTo>
                    <a:lnTo>
                      <a:pt x="30" y="37"/>
                    </a:lnTo>
                    <a:lnTo>
                      <a:pt x="31" y="36"/>
                    </a:lnTo>
                    <a:lnTo>
                      <a:pt x="31" y="36"/>
                    </a:lnTo>
                    <a:lnTo>
                      <a:pt x="31" y="36"/>
                    </a:lnTo>
                    <a:lnTo>
                      <a:pt x="31" y="36"/>
                    </a:lnTo>
                    <a:lnTo>
                      <a:pt x="32" y="34"/>
                    </a:lnTo>
                    <a:lnTo>
                      <a:pt x="30" y="34"/>
                    </a:lnTo>
                    <a:lnTo>
                      <a:pt x="30" y="34"/>
                    </a:lnTo>
                    <a:lnTo>
                      <a:pt x="29" y="34"/>
                    </a:lnTo>
                    <a:lnTo>
                      <a:pt x="29" y="34"/>
                    </a:lnTo>
                    <a:lnTo>
                      <a:pt x="28" y="34"/>
                    </a:lnTo>
                    <a:lnTo>
                      <a:pt x="28" y="34"/>
                    </a:lnTo>
                    <a:lnTo>
                      <a:pt x="28" y="34"/>
                    </a:lnTo>
                    <a:lnTo>
                      <a:pt x="28" y="34"/>
                    </a:lnTo>
                    <a:lnTo>
                      <a:pt x="26" y="34"/>
                    </a:lnTo>
                    <a:lnTo>
                      <a:pt x="26" y="34"/>
                    </a:lnTo>
                    <a:lnTo>
                      <a:pt x="26" y="34"/>
                    </a:lnTo>
                    <a:lnTo>
                      <a:pt x="26" y="34"/>
                    </a:lnTo>
                    <a:lnTo>
                      <a:pt x="25" y="34"/>
                    </a:lnTo>
                    <a:lnTo>
                      <a:pt x="25" y="34"/>
                    </a:lnTo>
                    <a:lnTo>
                      <a:pt x="25" y="34"/>
                    </a:lnTo>
                    <a:lnTo>
                      <a:pt x="25" y="34"/>
                    </a:lnTo>
                    <a:lnTo>
                      <a:pt x="24" y="34"/>
                    </a:lnTo>
                    <a:lnTo>
                      <a:pt x="24" y="34"/>
                    </a:lnTo>
                    <a:lnTo>
                      <a:pt x="23" y="34"/>
                    </a:lnTo>
                    <a:lnTo>
                      <a:pt x="23" y="33"/>
                    </a:lnTo>
                    <a:lnTo>
                      <a:pt x="22" y="33"/>
                    </a:lnTo>
                    <a:lnTo>
                      <a:pt x="22" y="33"/>
                    </a:lnTo>
                    <a:lnTo>
                      <a:pt x="22" y="33"/>
                    </a:lnTo>
                    <a:lnTo>
                      <a:pt x="22" y="32"/>
                    </a:lnTo>
                    <a:lnTo>
                      <a:pt x="22" y="32"/>
                    </a:lnTo>
                    <a:lnTo>
                      <a:pt x="22" y="32"/>
                    </a:lnTo>
                    <a:lnTo>
                      <a:pt x="22" y="32"/>
                    </a:lnTo>
                    <a:lnTo>
                      <a:pt x="22" y="30"/>
                    </a:lnTo>
                    <a:lnTo>
                      <a:pt x="20" y="30"/>
                    </a:lnTo>
                    <a:lnTo>
                      <a:pt x="20" y="30"/>
                    </a:lnTo>
                    <a:lnTo>
                      <a:pt x="20" y="30"/>
                    </a:lnTo>
                    <a:lnTo>
                      <a:pt x="20" y="28"/>
                    </a:lnTo>
                    <a:lnTo>
                      <a:pt x="18" y="28"/>
                    </a:lnTo>
                    <a:lnTo>
                      <a:pt x="18" y="28"/>
                    </a:lnTo>
                    <a:lnTo>
                      <a:pt x="18" y="28"/>
                    </a:lnTo>
                    <a:lnTo>
                      <a:pt x="18" y="26"/>
                    </a:lnTo>
                    <a:lnTo>
                      <a:pt x="16" y="26"/>
                    </a:lnTo>
                    <a:lnTo>
                      <a:pt x="16" y="25"/>
                    </a:lnTo>
                    <a:lnTo>
                      <a:pt x="16" y="25"/>
                    </a:lnTo>
                    <a:lnTo>
                      <a:pt x="16" y="23"/>
                    </a:lnTo>
                    <a:lnTo>
                      <a:pt x="14" y="23"/>
                    </a:lnTo>
                    <a:lnTo>
                      <a:pt x="14" y="23"/>
                    </a:lnTo>
                    <a:lnTo>
                      <a:pt x="14" y="23"/>
                    </a:lnTo>
                    <a:lnTo>
                      <a:pt x="14" y="22"/>
                    </a:lnTo>
                    <a:lnTo>
                      <a:pt x="13" y="22"/>
                    </a:lnTo>
                    <a:lnTo>
                      <a:pt x="13" y="22"/>
                    </a:lnTo>
                    <a:lnTo>
                      <a:pt x="13" y="22"/>
                    </a:lnTo>
                    <a:lnTo>
                      <a:pt x="13" y="21"/>
                    </a:lnTo>
                    <a:lnTo>
                      <a:pt x="12" y="21"/>
                    </a:lnTo>
                    <a:lnTo>
                      <a:pt x="12" y="21"/>
                    </a:lnTo>
                    <a:lnTo>
                      <a:pt x="12" y="21"/>
                    </a:lnTo>
                    <a:lnTo>
                      <a:pt x="12" y="21"/>
                    </a:lnTo>
                    <a:lnTo>
                      <a:pt x="12" y="21"/>
                    </a:lnTo>
                    <a:lnTo>
                      <a:pt x="12" y="21"/>
                    </a:lnTo>
                    <a:lnTo>
                      <a:pt x="12" y="21"/>
                    </a:lnTo>
                    <a:lnTo>
                      <a:pt x="12" y="19"/>
                    </a:lnTo>
                    <a:lnTo>
                      <a:pt x="12" y="19"/>
                    </a:lnTo>
                    <a:lnTo>
                      <a:pt x="12" y="19"/>
                    </a:lnTo>
                    <a:lnTo>
                      <a:pt x="12" y="19"/>
                    </a:lnTo>
                    <a:lnTo>
                      <a:pt x="12" y="19"/>
                    </a:lnTo>
                    <a:lnTo>
                      <a:pt x="12" y="19"/>
                    </a:lnTo>
                    <a:lnTo>
                      <a:pt x="12" y="19"/>
                    </a:lnTo>
                    <a:lnTo>
                      <a:pt x="12" y="19"/>
                    </a:lnTo>
                    <a:lnTo>
                      <a:pt x="13" y="17"/>
                    </a:lnTo>
                    <a:lnTo>
                      <a:pt x="11" y="17"/>
                    </a:lnTo>
                    <a:lnTo>
                      <a:pt x="11" y="17"/>
                    </a:lnTo>
                    <a:lnTo>
                      <a:pt x="11" y="17"/>
                    </a:lnTo>
                    <a:lnTo>
                      <a:pt x="11" y="15"/>
                    </a:lnTo>
                    <a:lnTo>
                      <a:pt x="11" y="15"/>
                    </a:lnTo>
                    <a:lnTo>
                      <a:pt x="11" y="13"/>
                    </a:lnTo>
                    <a:lnTo>
                      <a:pt x="11" y="13"/>
                    </a:lnTo>
                    <a:lnTo>
                      <a:pt x="11" y="12"/>
                    </a:lnTo>
                    <a:lnTo>
                      <a:pt x="10" y="12"/>
                    </a:lnTo>
                    <a:lnTo>
                      <a:pt x="10" y="12"/>
                    </a:lnTo>
                    <a:lnTo>
                      <a:pt x="10" y="12"/>
                    </a:lnTo>
                    <a:lnTo>
                      <a:pt x="10" y="11"/>
                    </a:lnTo>
                    <a:lnTo>
                      <a:pt x="10" y="11"/>
                    </a:lnTo>
                    <a:lnTo>
                      <a:pt x="10" y="11"/>
                    </a:lnTo>
                    <a:lnTo>
                      <a:pt x="10" y="11"/>
                    </a:lnTo>
                    <a:lnTo>
                      <a:pt x="10" y="10"/>
                    </a:lnTo>
                    <a:lnTo>
                      <a:pt x="8" y="10"/>
                    </a:lnTo>
                    <a:lnTo>
                      <a:pt x="8" y="10"/>
                    </a:lnTo>
                    <a:lnTo>
                      <a:pt x="7" y="10"/>
                    </a:lnTo>
                    <a:lnTo>
                      <a:pt x="7" y="9"/>
                    </a:lnTo>
                    <a:lnTo>
                      <a:pt x="5" y="9"/>
                    </a:lnTo>
                    <a:lnTo>
                      <a:pt x="5" y="7"/>
                    </a:lnTo>
                    <a:lnTo>
                      <a:pt x="4" y="7"/>
                    </a:lnTo>
                    <a:lnTo>
                      <a:pt x="4" y="5"/>
                    </a:lnTo>
                    <a:lnTo>
                      <a:pt x="2" y="5"/>
                    </a:lnTo>
                    <a:lnTo>
                      <a:pt x="2" y="3"/>
                    </a:lnTo>
                    <a:lnTo>
                      <a:pt x="1" y="3"/>
                    </a:lnTo>
                    <a:lnTo>
                      <a:pt x="1" y="2"/>
                    </a:lnTo>
                    <a:lnTo>
                      <a:pt x="0" y="2"/>
                    </a:lnTo>
                    <a:lnTo>
                      <a:pt x="0" y="1"/>
                    </a:lnTo>
                    <a:lnTo>
                      <a:pt x="0" y="1"/>
                    </a:lnTo>
                    <a:lnTo>
                      <a:pt x="0" y="0"/>
                    </a:lnTo>
                    <a:lnTo>
                      <a:pt x="0" y="1"/>
                    </a:lnTo>
                    <a:lnTo>
                      <a:pt x="0" y="1"/>
                    </a:lnTo>
                    <a:lnTo>
                      <a:pt x="0" y="2"/>
                    </a:lnTo>
                    <a:lnTo>
                      <a:pt x="0" y="2"/>
                    </a:lnTo>
                    <a:lnTo>
                      <a:pt x="0" y="3"/>
                    </a:lnTo>
                    <a:lnTo>
                      <a:pt x="0" y="3"/>
                    </a:lnTo>
                    <a:lnTo>
                      <a:pt x="0" y="5"/>
                    </a:lnTo>
                    <a:lnTo>
                      <a:pt x="2" y="5"/>
                    </a:lnTo>
                    <a:lnTo>
                      <a:pt x="2" y="7"/>
                    </a:lnTo>
                    <a:lnTo>
                      <a:pt x="2" y="7"/>
                    </a:lnTo>
                    <a:lnTo>
                      <a:pt x="2" y="9"/>
                    </a:lnTo>
                    <a:lnTo>
                      <a:pt x="4" y="9"/>
                    </a:lnTo>
                    <a:lnTo>
                      <a:pt x="4" y="11"/>
                    </a:lnTo>
                    <a:lnTo>
                      <a:pt x="5" y="11"/>
                    </a:lnTo>
                    <a:lnTo>
                      <a:pt x="5" y="11"/>
                    </a:lnTo>
                    <a:lnTo>
                      <a:pt x="7" y="11"/>
                    </a:lnTo>
                    <a:lnTo>
                      <a:pt x="7" y="12"/>
                    </a:lnTo>
                    <a:lnTo>
                      <a:pt x="7" y="12"/>
                    </a:lnTo>
                    <a:lnTo>
                      <a:pt x="7" y="12"/>
                    </a:lnTo>
                    <a:lnTo>
                      <a:pt x="7" y="12"/>
                    </a:lnTo>
                    <a:lnTo>
                      <a:pt x="7" y="14"/>
                    </a:lnTo>
                    <a:lnTo>
                      <a:pt x="7" y="14"/>
                    </a:lnTo>
                    <a:lnTo>
                      <a:pt x="7" y="14"/>
                    </a:lnTo>
                    <a:lnTo>
                      <a:pt x="8" y="14"/>
                    </a:lnTo>
                    <a:lnTo>
                      <a:pt x="8" y="16"/>
                    </a:lnTo>
                    <a:lnTo>
                      <a:pt x="8" y="16"/>
                    </a:lnTo>
                    <a:lnTo>
                      <a:pt x="8" y="17"/>
                    </a:lnTo>
                    <a:lnTo>
                      <a:pt x="10" y="17"/>
                    </a:lnTo>
                    <a:lnTo>
                      <a:pt x="10" y="18"/>
                    </a:lnTo>
                    <a:lnTo>
                      <a:pt x="10" y="18"/>
                    </a:lnTo>
                    <a:lnTo>
                      <a:pt x="10" y="18"/>
                    </a:lnTo>
                    <a:lnTo>
                      <a:pt x="10" y="18"/>
                    </a:lnTo>
                    <a:lnTo>
                      <a:pt x="9" y="19"/>
                    </a:lnTo>
                    <a:lnTo>
                      <a:pt x="9" y="19"/>
                    </a:lnTo>
                    <a:lnTo>
                      <a:pt x="9" y="19"/>
                    </a:lnTo>
                    <a:lnTo>
                      <a:pt x="9" y="19"/>
                    </a:lnTo>
                    <a:lnTo>
                      <a:pt x="8" y="19"/>
                    </a:lnTo>
                    <a:lnTo>
                      <a:pt x="8" y="19"/>
                    </a:lnTo>
                    <a:lnTo>
                      <a:pt x="8" y="19"/>
                    </a:lnTo>
                    <a:lnTo>
                      <a:pt x="8" y="19"/>
                    </a:lnTo>
                    <a:lnTo>
                      <a:pt x="7" y="20"/>
                    </a:lnTo>
                    <a:lnTo>
                      <a:pt x="7" y="20"/>
                    </a:lnTo>
                    <a:lnTo>
                      <a:pt x="7" y="20"/>
                    </a:lnTo>
                    <a:lnTo>
                      <a:pt x="7" y="20"/>
                    </a:lnTo>
                    <a:lnTo>
                      <a:pt x="7" y="20"/>
                    </a:lnTo>
                    <a:lnTo>
                      <a:pt x="7" y="20"/>
                    </a:lnTo>
                    <a:lnTo>
                      <a:pt x="7" y="20"/>
                    </a:lnTo>
                    <a:lnTo>
                      <a:pt x="7" y="20"/>
                    </a:lnTo>
                    <a:lnTo>
                      <a:pt x="7" y="21"/>
                    </a:lnTo>
                    <a:lnTo>
                      <a:pt x="7" y="21"/>
                    </a:lnTo>
                    <a:lnTo>
                      <a:pt x="7" y="21"/>
                    </a:lnTo>
                    <a:lnTo>
                      <a:pt x="7" y="21"/>
                    </a:lnTo>
                    <a:lnTo>
                      <a:pt x="7" y="21"/>
                    </a:lnTo>
                    <a:lnTo>
                      <a:pt x="7" y="21"/>
                    </a:lnTo>
                    <a:lnTo>
                      <a:pt x="7" y="21"/>
                    </a:lnTo>
                    <a:lnTo>
                      <a:pt x="7" y="21"/>
                    </a:lnTo>
                    <a:lnTo>
                      <a:pt x="7" y="21"/>
                    </a:lnTo>
                    <a:lnTo>
                      <a:pt x="7" y="21"/>
                    </a:lnTo>
                    <a:lnTo>
                      <a:pt x="7" y="21"/>
                    </a:lnTo>
                    <a:lnTo>
                      <a:pt x="8" y="21"/>
                    </a:lnTo>
                    <a:lnTo>
                      <a:pt x="8" y="21"/>
                    </a:lnTo>
                    <a:lnTo>
                      <a:pt x="8" y="21"/>
                    </a:lnTo>
                    <a:lnTo>
                      <a:pt x="8" y="21"/>
                    </a:lnTo>
                    <a:lnTo>
                      <a:pt x="10" y="21"/>
                    </a:lnTo>
                    <a:lnTo>
                      <a:pt x="10" y="22"/>
                    </a:lnTo>
                    <a:lnTo>
                      <a:pt x="10" y="22"/>
                    </a:lnTo>
                    <a:lnTo>
                      <a:pt x="10" y="22"/>
                    </a:lnTo>
                    <a:lnTo>
                      <a:pt x="10" y="22"/>
                    </a:lnTo>
                    <a:lnTo>
                      <a:pt x="10" y="22"/>
                    </a:lnTo>
                    <a:lnTo>
                      <a:pt x="10" y="22"/>
                    </a:lnTo>
                    <a:lnTo>
                      <a:pt x="10" y="22"/>
                    </a:lnTo>
                    <a:lnTo>
                      <a:pt x="10" y="22"/>
                    </a:lnTo>
                    <a:lnTo>
                      <a:pt x="10" y="23"/>
                    </a:lnTo>
                    <a:lnTo>
                      <a:pt x="10" y="23"/>
                    </a:lnTo>
                    <a:lnTo>
                      <a:pt x="10" y="23"/>
                    </a:lnTo>
                    <a:lnTo>
                      <a:pt x="10" y="23"/>
                    </a:lnTo>
                    <a:lnTo>
                      <a:pt x="10" y="23"/>
                    </a:lnTo>
                    <a:lnTo>
                      <a:pt x="10" y="23"/>
                    </a:lnTo>
                    <a:lnTo>
                      <a:pt x="10" y="23"/>
                    </a:lnTo>
                    <a:lnTo>
                      <a:pt x="10" y="23"/>
                    </a:lnTo>
                    <a:lnTo>
                      <a:pt x="10" y="23"/>
                    </a:lnTo>
                    <a:lnTo>
                      <a:pt x="10" y="23"/>
                    </a:lnTo>
                    <a:lnTo>
                      <a:pt x="10" y="23"/>
                    </a:lnTo>
                    <a:lnTo>
                      <a:pt x="10" y="23"/>
                    </a:lnTo>
                    <a:lnTo>
                      <a:pt x="10" y="23"/>
                    </a:lnTo>
                    <a:lnTo>
                      <a:pt x="10" y="23"/>
                    </a:lnTo>
                    <a:lnTo>
                      <a:pt x="10" y="23"/>
                    </a:lnTo>
                    <a:lnTo>
                      <a:pt x="11" y="23"/>
                    </a:lnTo>
                    <a:lnTo>
                      <a:pt x="11" y="23"/>
                    </a:lnTo>
                    <a:lnTo>
                      <a:pt x="11" y="23"/>
                    </a:lnTo>
                    <a:lnTo>
                      <a:pt x="11" y="23"/>
                    </a:lnTo>
                    <a:lnTo>
                      <a:pt x="11" y="23"/>
                    </a:lnTo>
                    <a:lnTo>
                      <a:pt x="11" y="23"/>
                    </a:lnTo>
                    <a:lnTo>
                      <a:pt x="11" y="23"/>
                    </a:lnTo>
                    <a:lnTo>
                      <a:pt x="11" y="23"/>
                    </a:lnTo>
                    <a:lnTo>
                      <a:pt x="12" y="23"/>
                    </a:lnTo>
                    <a:lnTo>
                      <a:pt x="12" y="24"/>
                    </a:lnTo>
                    <a:lnTo>
                      <a:pt x="12" y="24"/>
                    </a:lnTo>
                    <a:lnTo>
                      <a:pt x="12" y="24"/>
                    </a:lnTo>
                    <a:lnTo>
                      <a:pt x="12" y="24"/>
                    </a:lnTo>
                    <a:lnTo>
                      <a:pt x="12" y="25"/>
                    </a:lnTo>
                    <a:lnTo>
                      <a:pt x="12" y="25"/>
                    </a:lnTo>
                    <a:lnTo>
                      <a:pt x="12" y="25"/>
                    </a:lnTo>
                    <a:lnTo>
                      <a:pt x="12" y="25"/>
                    </a:lnTo>
                    <a:lnTo>
                      <a:pt x="12" y="27"/>
                    </a:lnTo>
                    <a:lnTo>
                      <a:pt x="12" y="27"/>
                    </a:lnTo>
                    <a:lnTo>
                      <a:pt x="12" y="27"/>
                    </a:lnTo>
                    <a:lnTo>
                      <a:pt x="12" y="27"/>
                    </a:lnTo>
                    <a:lnTo>
                      <a:pt x="12" y="28"/>
                    </a:lnTo>
                    <a:lnTo>
                      <a:pt x="12" y="28"/>
                    </a:lnTo>
                    <a:lnTo>
                      <a:pt x="12" y="28"/>
                    </a:lnTo>
                    <a:lnTo>
                      <a:pt x="13" y="28"/>
                    </a:lnTo>
                    <a:lnTo>
                      <a:pt x="13" y="28"/>
                    </a:lnTo>
                    <a:lnTo>
                      <a:pt x="13" y="28"/>
                    </a:lnTo>
                    <a:lnTo>
                      <a:pt x="13" y="28"/>
                    </a:lnTo>
                    <a:lnTo>
                      <a:pt x="13" y="28"/>
                    </a:lnTo>
                    <a:lnTo>
                      <a:pt x="13" y="28"/>
                    </a:lnTo>
                    <a:lnTo>
                      <a:pt x="13" y="28"/>
                    </a:lnTo>
                    <a:lnTo>
                      <a:pt x="13" y="28"/>
                    </a:lnTo>
                    <a:lnTo>
                      <a:pt x="14" y="28"/>
                    </a:lnTo>
                    <a:lnTo>
                      <a:pt x="14" y="28"/>
                    </a:lnTo>
                    <a:lnTo>
                      <a:pt x="14" y="28"/>
                    </a:lnTo>
                    <a:lnTo>
                      <a:pt x="14" y="28"/>
                    </a:lnTo>
                    <a:lnTo>
                      <a:pt x="15" y="28"/>
                    </a:lnTo>
                    <a:lnTo>
                      <a:pt x="15" y="28"/>
                    </a:lnTo>
                    <a:lnTo>
                      <a:pt x="15" y="28"/>
                    </a:lnTo>
                    <a:lnTo>
                      <a:pt x="15"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path>
                </a:pathLst>
              </a:custGeom>
              <a:solidFill>
                <a:srgbClr val="001000"/>
              </a:solidFill>
              <a:ln w="9525">
                <a:noFill/>
                <a:round/>
                <a:headEnd type="none" w="med" len="med"/>
                <a:tailEnd type="none" w="med" len="med"/>
              </a:ln>
              <a:effectLst/>
            </p:spPr>
            <p:txBody>
              <a:bodyPr/>
              <a:lstStyle/>
              <a:p>
                <a:endParaRPr lang="en-US" dirty="0"/>
              </a:p>
            </p:txBody>
          </p:sp>
          <p:sp>
            <p:nvSpPr>
              <p:cNvPr id="2098" name="Freeform 50"/>
              <p:cNvSpPr>
                <a:spLocks/>
              </p:cNvSpPr>
              <p:nvPr/>
            </p:nvSpPr>
            <p:spPr bwMode="auto">
              <a:xfrm>
                <a:off x="3929" y="4251"/>
                <a:ext cx="36" cy="21"/>
              </a:xfrm>
              <a:custGeom>
                <a:avLst/>
                <a:gdLst/>
                <a:ahLst/>
                <a:cxnLst>
                  <a:cxn ang="0">
                    <a:pos x="20" y="18"/>
                  </a:cxn>
                  <a:cxn ang="0">
                    <a:pos x="20" y="16"/>
                  </a:cxn>
                  <a:cxn ang="0">
                    <a:pos x="22" y="10"/>
                  </a:cxn>
                  <a:cxn ang="0">
                    <a:pos x="27" y="10"/>
                  </a:cxn>
                  <a:cxn ang="0">
                    <a:pos x="33" y="8"/>
                  </a:cxn>
                  <a:cxn ang="0">
                    <a:pos x="34" y="6"/>
                  </a:cxn>
                  <a:cxn ang="0">
                    <a:pos x="30" y="6"/>
                  </a:cxn>
                  <a:cxn ang="0">
                    <a:pos x="27" y="6"/>
                  </a:cxn>
                  <a:cxn ang="0">
                    <a:pos x="25" y="6"/>
                  </a:cxn>
                  <a:cxn ang="0">
                    <a:pos x="28" y="5"/>
                  </a:cxn>
                  <a:cxn ang="0">
                    <a:pos x="33" y="3"/>
                  </a:cxn>
                  <a:cxn ang="0">
                    <a:pos x="31" y="3"/>
                  </a:cxn>
                  <a:cxn ang="0">
                    <a:pos x="30" y="3"/>
                  </a:cxn>
                  <a:cxn ang="0">
                    <a:pos x="28" y="5"/>
                  </a:cxn>
                  <a:cxn ang="0">
                    <a:pos x="25" y="6"/>
                  </a:cxn>
                  <a:cxn ang="0">
                    <a:pos x="23" y="6"/>
                  </a:cxn>
                  <a:cxn ang="0">
                    <a:pos x="22" y="7"/>
                  </a:cxn>
                  <a:cxn ang="0">
                    <a:pos x="21" y="7"/>
                  </a:cxn>
                  <a:cxn ang="0">
                    <a:pos x="20" y="7"/>
                  </a:cxn>
                  <a:cxn ang="0">
                    <a:pos x="20" y="7"/>
                  </a:cxn>
                  <a:cxn ang="0">
                    <a:pos x="20" y="4"/>
                  </a:cxn>
                  <a:cxn ang="0">
                    <a:pos x="20" y="3"/>
                  </a:cxn>
                  <a:cxn ang="0">
                    <a:pos x="18" y="1"/>
                  </a:cxn>
                  <a:cxn ang="0">
                    <a:pos x="18" y="1"/>
                  </a:cxn>
                  <a:cxn ang="0">
                    <a:pos x="18" y="1"/>
                  </a:cxn>
                  <a:cxn ang="0">
                    <a:pos x="18" y="1"/>
                  </a:cxn>
                  <a:cxn ang="0">
                    <a:pos x="18" y="3"/>
                  </a:cxn>
                  <a:cxn ang="0">
                    <a:pos x="18" y="3"/>
                  </a:cxn>
                  <a:cxn ang="0">
                    <a:pos x="18" y="3"/>
                  </a:cxn>
                  <a:cxn ang="0">
                    <a:pos x="16" y="3"/>
                  </a:cxn>
                  <a:cxn ang="0">
                    <a:pos x="12" y="3"/>
                  </a:cxn>
                  <a:cxn ang="0">
                    <a:pos x="10" y="3"/>
                  </a:cxn>
                  <a:cxn ang="0">
                    <a:pos x="7" y="3"/>
                  </a:cxn>
                  <a:cxn ang="0">
                    <a:pos x="2" y="3"/>
                  </a:cxn>
                  <a:cxn ang="0">
                    <a:pos x="1" y="3"/>
                  </a:cxn>
                  <a:cxn ang="0">
                    <a:pos x="7" y="3"/>
                  </a:cxn>
                  <a:cxn ang="0">
                    <a:pos x="11" y="3"/>
                  </a:cxn>
                  <a:cxn ang="0">
                    <a:pos x="14" y="5"/>
                  </a:cxn>
                  <a:cxn ang="0">
                    <a:pos x="13" y="7"/>
                  </a:cxn>
                  <a:cxn ang="0">
                    <a:pos x="13" y="7"/>
                  </a:cxn>
                  <a:cxn ang="0">
                    <a:pos x="10" y="7"/>
                  </a:cxn>
                  <a:cxn ang="0">
                    <a:pos x="8" y="7"/>
                  </a:cxn>
                  <a:cxn ang="0">
                    <a:pos x="5" y="7"/>
                  </a:cxn>
                  <a:cxn ang="0">
                    <a:pos x="2" y="7"/>
                  </a:cxn>
                  <a:cxn ang="0">
                    <a:pos x="0" y="7"/>
                  </a:cxn>
                  <a:cxn ang="0">
                    <a:pos x="1" y="7"/>
                  </a:cxn>
                  <a:cxn ang="0">
                    <a:pos x="7" y="11"/>
                  </a:cxn>
                  <a:cxn ang="0">
                    <a:pos x="10" y="13"/>
                  </a:cxn>
                  <a:cxn ang="0">
                    <a:pos x="12" y="15"/>
                  </a:cxn>
                  <a:cxn ang="0">
                    <a:pos x="12" y="16"/>
                  </a:cxn>
                  <a:cxn ang="0">
                    <a:pos x="11" y="18"/>
                  </a:cxn>
                  <a:cxn ang="0">
                    <a:pos x="10" y="18"/>
                  </a:cxn>
                  <a:cxn ang="0">
                    <a:pos x="8" y="20"/>
                  </a:cxn>
                  <a:cxn ang="0">
                    <a:pos x="9" y="20"/>
                  </a:cxn>
                  <a:cxn ang="0">
                    <a:pos x="15" y="19"/>
                  </a:cxn>
                  <a:cxn ang="0">
                    <a:pos x="21" y="19"/>
                  </a:cxn>
                </a:cxnLst>
                <a:rect l="0" t="0" r="r" b="b"/>
                <a:pathLst>
                  <a:path w="36" h="21">
                    <a:moveTo>
                      <a:pt x="23" y="18"/>
                    </a:moveTo>
                    <a:lnTo>
                      <a:pt x="21" y="18"/>
                    </a:lnTo>
                    <a:lnTo>
                      <a:pt x="21" y="18"/>
                    </a:lnTo>
                    <a:lnTo>
                      <a:pt x="21" y="18"/>
                    </a:lnTo>
                    <a:lnTo>
                      <a:pt x="21" y="18"/>
                    </a:lnTo>
                    <a:lnTo>
                      <a:pt x="20" y="18"/>
                    </a:lnTo>
                    <a:lnTo>
                      <a:pt x="20" y="18"/>
                    </a:lnTo>
                    <a:lnTo>
                      <a:pt x="20" y="18"/>
                    </a:lnTo>
                    <a:lnTo>
                      <a:pt x="20" y="16"/>
                    </a:lnTo>
                    <a:lnTo>
                      <a:pt x="20" y="16"/>
                    </a:lnTo>
                    <a:lnTo>
                      <a:pt x="20" y="16"/>
                    </a:lnTo>
                    <a:lnTo>
                      <a:pt x="20" y="16"/>
                    </a:lnTo>
                    <a:lnTo>
                      <a:pt x="20" y="14"/>
                    </a:lnTo>
                    <a:lnTo>
                      <a:pt x="20" y="14"/>
                    </a:lnTo>
                    <a:lnTo>
                      <a:pt x="20" y="12"/>
                    </a:lnTo>
                    <a:lnTo>
                      <a:pt x="20" y="12"/>
                    </a:lnTo>
                    <a:lnTo>
                      <a:pt x="22" y="10"/>
                    </a:lnTo>
                    <a:lnTo>
                      <a:pt x="22" y="10"/>
                    </a:lnTo>
                    <a:lnTo>
                      <a:pt x="22" y="10"/>
                    </a:lnTo>
                    <a:lnTo>
                      <a:pt x="22" y="10"/>
                    </a:lnTo>
                    <a:lnTo>
                      <a:pt x="24" y="10"/>
                    </a:lnTo>
                    <a:lnTo>
                      <a:pt x="24" y="10"/>
                    </a:lnTo>
                    <a:lnTo>
                      <a:pt x="26" y="10"/>
                    </a:lnTo>
                    <a:lnTo>
                      <a:pt x="27" y="10"/>
                    </a:lnTo>
                    <a:lnTo>
                      <a:pt x="29" y="8"/>
                    </a:lnTo>
                    <a:lnTo>
                      <a:pt x="29" y="8"/>
                    </a:lnTo>
                    <a:lnTo>
                      <a:pt x="31" y="8"/>
                    </a:lnTo>
                    <a:lnTo>
                      <a:pt x="31" y="8"/>
                    </a:lnTo>
                    <a:lnTo>
                      <a:pt x="33" y="8"/>
                    </a:lnTo>
                    <a:lnTo>
                      <a:pt x="33" y="8"/>
                    </a:lnTo>
                    <a:lnTo>
                      <a:pt x="34" y="8"/>
                    </a:lnTo>
                    <a:lnTo>
                      <a:pt x="34" y="8"/>
                    </a:lnTo>
                    <a:lnTo>
                      <a:pt x="35" y="6"/>
                    </a:lnTo>
                    <a:lnTo>
                      <a:pt x="34" y="6"/>
                    </a:lnTo>
                    <a:lnTo>
                      <a:pt x="34" y="6"/>
                    </a:lnTo>
                    <a:lnTo>
                      <a:pt x="34" y="6"/>
                    </a:lnTo>
                    <a:lnTo>
                      <a:pt x="34" y="6"/>
                    </a:lnTo>
                    <a:lnTo>
                      <a:pt x="32" y="6"/>
                    </a:lnTo>
                    <a:lnTo>
                      <a:pt x="32" y="6"/>
                    </a:lnTo>
                    <a:lnTo>
                      <a:pt x="32" y="6"/>
                    </a:lnTo>
                    <a:lnTo>
                      <a:pt x="32" y="6"/>
                    </a:lnTo>
                    <a:lnTo>
                      <a:pt x="30" y="6"/>
                    </a:lnTo>
                    <a:lnTo>
                      <a:pt x="30" y="6"/>
                    </a:lnTo>
                    <a:lnTo>
                      <a:pt x="29" y="6"/>
                    </a:lnTo>
                    <a:lnTo>
                      <a:pt x="29" y="6"/>
                    </a:lnTo>
                    <a:lnTo>
                      <a:pt x="27" y="6"/>
                    </a:lnTo>
                    <a:lnTo>
                      <a:pt x="27" y="6"/>
                    </a:lnTo>
                    <a:lnTo>
                      <a:pt x="27" y="6"/>
                    </a:lnTo>
                    <a:lnTo>
                      <a:pt x="27" y="6"/>
                    </a:lnTo>
                    <a:lnTo>
                      <a:pt x="25" y="6"/>
                    </a:lnTo>
                    <a:lnTo>
                      <a:pt x="25" y="6"/>
                    </a:lnTo>
                    <a:lnTo>
                      <a:pt x="25" y="6"/>
                    </a:lnTo>
                    <a:lnTo>
                      <a:pt x="25" y="6"/>
                    </a:lnTo>
                    <a:lnTo>
                      <a:pt x="25" y="6"/>
                    </a:lnTo>
                    <a:lnTo>
                      <a:pt x="25" y="6"/>
                    </a:lnTo>
                    <a:lnTo>
                      <a:pt x="25" y="6"/>
                    </a:lnTo>
                    <a:lnTo>
                      <a:pt x="27" y="5"/>
                    </a:lnTo>
                    <a:lnTo>
                      <a:pt x="27" y="5"/>
                    </a:lnTo>
                    <a:lnTo>
                      <a:pt x="28" y="5"/>
                    </a:lnTo>
                    <a:lnTo>
                      <a:pt x="28" y="5"/>
                    </a:lnTo>
                    <a:lnTo>
                      <a:pt x="30" y="4"/>
                    </a:lnTo>
                    <a:lnTo>
                      <a:pt x="30" y="4"/>
                    </a:lnTo>
                    <a:lnTo>
                      <a:pt x="31" y="4"/>
                    </a:lnTo>
                    <a:lnTo>
                      <a:pt x="31" y="4"/>
                    </a:lnTo>
                    <a:lnTo>
                      <a:pt x="33" y="3"/>
                    </a:lnTo>
                    <a:lnTo>
                      <a:pt x="33" y="3"/>
                    </a:lnTo>
                    <a:lnTo>
                      <a:pt x="33" y="3"/>
                    </a:lnTo>
                    <a:lnTo>
                      <a:pt x="33" y="3"/>
                    </a:lnTo>
                    <a:lnTo>
                      <a:pt x="33" y="3"/>
                    </a:lnTo>
                    <a:lnTo>
                      <a:pt x="31" y="3"/>
                    </a:lnTo>
                    <a:lnTo>
                      <a:pt x="31" y="3"/>
                    </a:lnTo>
                    <a:lnTo>
                      <a:pt x="31" y="3"/>
                    </a:lnTo>
                    <a:lnTo>
                      <a:pt x="31" y="3"/>
                    </a:lnTo>
                    <a:lnTo>
                      <a:pt x="30" y="3"/>
                    </a:lnTo>
                    <a:lnTo>
                      <a:pt x="30" y="3"/>
                    </a:lnTo>
                    <a:lnTo>
                      <a:pt x="30" y="3"/>
                    </a:lnTo>
                    <a:lnTo>
                      <a:pt x="30" y="3"/>
                    </a:lnTo>
                    <a:lnTo>
                      <a:pt x="30" y="3"/>
                    </a:lnTo>
                    <a:lnTo>
                      <a:pt x="30" y="3"/>
                    </a:lnTo>
                    <a:lnTo>
                      <a:pt x="30" y="3"/>
                    </a:lnTo>
                    <a:lnTo>
                      <a:pt x="30" y="3"/>
                    </a:lnTo>
                    <a:lnTo>
                      <a:pt x="28" y="5"/>
                    </a:lnTo>
                    <a:lnTo>
                      <a:pt x="28" y="5"/>
                    </a:lnTo>
                    <a:lnTo>
                      <a:pt x="28" y="5"/>
                    </a:lnTo>
                    <a:lnTo>
                      <a:pt x="28" y="5"/>
                    </a:lnTo>
                    <a:lnTo>
                      <a:pt x="27" y="6"/>
                    </a:lnTo>
                    <a:lnTo>
                      <a:pt x="27" y="6"/>
                    </a:lnTo>
                    <a:lnTo>
                      <a:pt x="27" y="6"/>
                    </a:lnTo>
                    <a:lnTo>
                      <a:pt x="27" y="6"/>
                    </a:lnTo>
                    <a:lnTo>
                      <a:pt x="25" y="6"/>
                    </a:lnTo>
                    <a:lnTo>
                      <a:pt x="25" y="6"/>
                    </a:lnTo>
                    <a:lnTo>
                      <a:pt x="25" y="6"/>
                    </a:lnTo>
                    <a:lnTo>
                      <a:pt x="25" y="6"/>
                    </a:lnTo>
                    <a:lnTo>
                      <a:pt x="23" y="6"/>
                    </a:lnTo>
                    <a:lnTo>
                      <a:pt x="23" y="6"/>
                    </a:lnTo>
                    <a:lnTo>
                      <a:pt x="23" y="6"/>
                    </a:lnTo>
                    <a:lnTo>
                      <a:pt x="23" y="6"/>
                    </a:lnTo>
                    <a:lnTo>
                      <a:pt x="22" y="7"/>
                    </a:lnTo>
                    <a:lnTo>
                      <a:pt x="22" y="7"/>
                    </a:lnTo>
                    <a:lnTo>
                      <a:pt x="22" y="7"/>
                    </a:lnTo>
                    <a:lnTo>
                      <a:pt x="22" y="7"/>
                    </a:lnTo>
                    <a:lnTo>
                      <a:pt x="22" y="7"/>
                    </a:lnTo>
                    <a:lnTo>
                      <a:pt x="22" y="7"/>
                    </a:lnTo>
                    <a:lnTo>
                      <a:pt x="22" y="7"/>
                    </a:lnTo>
                    <a:lnTo>
                      <a:pt x="22" y="7"/>
                    </a:lnTo>
                    <a:lnTo>
                      <a:pt x="21" y="7"/>
                    </a:lnTo>
                    <a:lnTo>
                      <a:pt x="21" y="7"/>
                    </a:lnTo>
                    <a:lnTo>
                      <a:pt x="21" y="7"/>
                    </a:lnTo>
                    <a:lnTo>
                      <a:pt x="21" y="7"/>
                    </a:lnTo>
                    <a:lnTo>
                      <a:pt x="21" y="7"/>
                    </a:lnTo>
                    <a:lnTo>
                      <a:pt x="21" y="7"/>
                    </a:lnTo>
                    <a:lnTo>
                      <a:pt x="21" y="7"/>
                    </a:lnTo>
                    <a:lnTo>
                      <a:pt x="21" y="7"/>
                    </a:lnTo>
                    <a:lnTo>
                      <a:pt x="20" y="7"/>
                    </a:lnTo>
                    <a:lnTo>
                      <a:pt x="20" y="7"/>
                    </a:lnTo>
                    <a:lnTo>
                      <a:pt x="20" y="7"/>
                    </a:lnTo>
                    <a:lnTo>
                      <a:pt x="20" y="7"/>
                    </a:lnTo>
                    <a:lnTo>
                      <a:pt x="20" y="7"/>
                    </a:lnTo>
                    <a:lnTo>
                      <a:pt x="20" y="7"/>
                    </a:lnTo>
                    <a:lnTo>
                      <a:pt x="20" y="7"/>
                    </a:lnTo>
                    <a:lnTo>
                      <a:pt x="20" y="6"/>
                    </a:lnTo>
                    <a:lnTo>
                      <a:pt x="20" y="6"/>
                    </a:lnTo>
                    <a:lnTo>
                      <a:pt x="20" y="6"/>
                    </a:lnTo>
                    <a:lnTo>
                      <a:pt x="20" y="6"/>
                    </a:lnTo>
                    <a:lnTo>
                      <a:pt x="20" y="4"/>
                    </a:lnTo>
                    <a:lnTo>
                      <a:pt x="20" y="4"/>
                    </a:lnTo>
                    <a:lnTo>
                      <a:pt x="20" y="4"/>
                    </a:lnTo>
                    <a:lnTo>
                      <a:pt x="20" y="4"/>
                    </a:lnTo>
                    <a:lnTo>
                      <a:pt x="22" y="3"/>
                    </a:lnTo>
                    <a:lnTo>
                      <a:pt x="20" y="3"/>
                    </a:lnTo>
                    <a:lnTo>
                      <a:pt x="20" y="3"/>
                    </a:lnTo>
                    <a:lnTo>
                      <a:pt x="20" y="3"/>
                    </a:lnTo>
                    <a:lnTo>
                      <a:pt x="20" y="3"/>
                    </a:lnTo>
                    <a:lnTo>
                      <a:pt x="18" y="3"/>
                    </a:lnTo>
                    <a:lnTo>
                      <a:pt x="18" y="3"/>
                    </a:lnTo>
                    <a:lnTo>
                      <a:pt x="18" y="3"/>
                    </a:lnTo>
                    <a:lnTo>
                      <a:pt x="18" y="1"/>
                    </a:lnTo>
                    <a:lnTo>
                      <a:pt x="18" y="1"/>
                    </a:lnTo>
                    <a:lnTo>
                      <a:pt x="18" y="1"/>
                    </a:lnTo>
                    <a:lnTo>
                      <a:pt x="18" y="1"/>
                    </a:lnTo>
                    <a:lnTo>
                      <a:pt x="18" y="1"/>
                    </a:lnTo>
                    <a:lnTo>
                      <a:pt x="18" y="1"/>
                    </a:lnTo>
                    <a:lnTo>
                      <a:pt x="18" y="1"/>
                    </a:lnTo>
                    <a:lnTo>
                      <a:pt x="18" y="1"/>
                    </a:lnTo>
                    <a:lnTo>
                      <a:pt x="18" y="0"/>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7" y="3"/>
                    </a:lnTo>
                    <a:lnTo>
                      <a:pt x="17" y="3"/>
                    </a:lnTo>
                    <a:lnTo>
                      <a:pt x="16" y="3"/>
                    </a:lnTo>
                    <a:lnTo>
                      <a:pt x="16" y="3"/>
                    </a:lnTo>
                    <a:lnTo>
                      <a:pt x="14" y="3"/>
                    </a:lnTo>
                    <a:lnTo>
                      <a:pt x="14" y="3"/>
                    </a:lnTo>
                    <a:lnTo>
                      <a:pt x="14" y="3"/>
                    </a:lnTo>
                    <a:lnTo>
                      <a:pt x="14" y="3"/>
                    </a:lnTo>
                    <a:lnTo>
                      <a:pt x="12" y="3"/>
                    </a:lnTo>
                    <a:lnTo>
                      <a:pt x="12" y="3"/>
                    </a:lnTo>
                    <a:lnTo>
                      <a:pt x="11" y="3"/>
                    </a:lnTo>
                    <a:lnTo>
                      <a:pt x="11" y="3"/>
                    </a:lnTo>
                    <a:lnTo>
                      <a:pt x="10" y="3"/>
                    </a:lnTo>
                    <a:lnTo>
                      <a:pt x="10" y="3"/>
                    </a:lnTo>
                    <a:lnTo>
                      <a:pt x="10" y="3"/>
                    </a:lnTo>
                    <a:lnTo>
                      <a:pt x="10" y="3"/>
                    </a:lnTo>
                    <a:lnTo>
                      <a:pt x="9" y="3"/>
                    </a:lnTo>
                    <a:lnTo>
                      <a:pt x="9" y="3"/>
                    </a:lnTo>
                    <a:lnTo>
                      <a:pt x="9" y="3"/>
                    </a:lnTo>
                    <a:lnTo>
                      <a:pt x="9" y="3"/>
                    </a:lnTo>
                    <a:lnTo>
                      <a:pt x="7" y="3"/>
                    </a:lnTo>
                    <a:lnTo>
                      <a:pt x="7" y="3"/>
                    </a:lnTo>
                    <a:lnTo>
                      <a:pt x="5" y="3"/>
                    </a:lnTo>
                    <a:lnTo>
                      <a:pt x="5" y="3"/>
                    </a:lnTo>
                    <a:lnTo>
                      <a:pt x="3" y="3"/>
                    </a:lnTo>
                    <a:lnTo>
                      <a:pt x="3" y="3"/>
                    </a:lnTo>
                    <a:lnTo>
                      <a:pt x="2" y="3"/>
                    </a:lnTo>
                    <a:lnTo>
                      <a:pt x="2" y="3"/>
                    </a:lnTo>
                    <a:lnTo>
                      <a:pt x="1" y="3"/>
                    </a:lnTo>
                    <a:lnTo>
                      <a:pt x="1" y="3"/>
                    </a:lnTo>
                    <a:lnTo>
                      <a:pt x="1" y="3"/>
                    </a:lnTo>
                    <a:lnTo>
                      <a:pt x="1" y="3"/>
                    </a:lnTo>
                    <a:lnTo>
                      <a:pt x="1" y="3"/>
                    </a:lnTo>
                    <a:lnTo>
                      <a:pt x="3" y="3"/>
                    </a:lnTo>
                    <a:lnTo>
                      <a:pt x="3" y="3"/>
                    </a:lnTo>
                    <a:lnTo>
                      <a:pt x="5" y="3"/>
                    </a:lnTo>
                    <a:lnTo>
                      <a:pt x="5" y="3"/>
                    </a:lnTo>
                    <a:lnTo>
                      <a:pt x="7" y="3"/>
                    </a:lnTo>
                    <a:lnTo>
                      <a:pt x="7" y="3"/>
                    </a:lnTo>
                    <a:lnTo>
                      <a:pt x="9" y="3"/>
                    </a:lnTo>
                    <a:lnTo>
                      <a:pt x="9" y="3"/>
                    </a:lnTo>
                    <a:lnTo>
                      <a:pt x="10" y="3"/>
                    </a:lnTo>
                    <a:lnTo>
                      <a:pt x="10" y="3"/>
                    </a:lnTo>
                    <a:lnTo>
                      <a:pt x="11" y="3"/>
                    </a:lnTo>
                    <a:lnTo>
                      <a:pt x="11" y="3"/>
                    </a:lnTo>
                    <a:lnTo>
                      <a:pt x="12" y="3"/>
                    </a:lnTo>
                    <a:lnTo>
                      <a:pt x="12" y="3"/>
                    </a:lnTo>
                    <a:lnTo>
                      <a:pt x="14" y="3"/>
                    </a:lnTo>
                    <a:lnTo>
                      <a:pt x="14" y="5"/>
                    </a:lnTo>
                    <a:lnTo>
                      <a:pt x="14" y="5"/>
                    </a:lnTo>
                    <a:lnTo>
                      <a:pt x="14" y="5"/>
                    </a:lnTo>
                    <a:lnTo>
                      <a:pt x="15" y="5"/>
                    </a:lnTo>
                    <a:lnTo>
                      <a:pt x="15" y="6"/>
                    </a:lnTo>
                    <a:lnTo>
                      <a:pt x="15" y="6"/>
                    </a:lnTo>
                    <a:lnTo>
                      <a:pt x="15" y="6"/>
                    </a:lnTo>
                    <a:lnTo>
                      <a:pt x="15" y="6"/>
                    </a:lnTo>
                    <a:lnTo>
                      <a:pt x="13" y="7"/>
                    </a:lnTo>
                    <a:lnTo>
                      <a:pt x="13" y="7"/>
                    </a:lnTo>
                    <a:lnTo>
                      <a:pt x="13" y="7"/>
                    </a:lnTo>
                    <a:lnTo>
                      <a:pt x="13" y="7"/>
                    </a:lnTo>
                    <a:lnTo>
                      <a:pt x="13" y="7"/>
                    </a:lnTo>
                    <a:lnTo>
                      <a:pt x="13" y="7"/>
                    </a:lnTo>
                    <a:lnTo>
                      <a:pt x="13" y="7"/>
                    </a:lnTo>
                    <a:lnTo>
                      <a:pt x="13" y="7"/>
                    </a:lnTo>
                    <a:lnTo>
                      <a:pt x="12" y="7"/>
                    </a:lnTo>
                    <a:lnTo>
                      <a:pt x="12" y="7"/>
                    </a:lnTo>
                    <a:lnTo>
                      <a:pt x="12" y="7"/>
                    </a:lnTo>
                    <a:lnTo>
                      <a:pt x="12" y="7"/>
                    </a:lnTo>
                    <a:lnTo>
                      <a:pt x="10" y="7"/>
                    </a:lnTo>
                    <a:lnTo>
                      <a:pt x="10" y="7"/>
                    </a:lnTo>
                    <a:lnTo>
                      <a:pt x="10" y="7"/>
                    </a:lnTo>
                    <a:lnTo>
                      <a:pt x="10" y="7"/>
                    </a:lnTo>
                    <a:lnTo>
                      <a:pt x="9" y="7"/>
                    </a:lnTo>
                    <a:lnTo>
                      <a:pt x="9" y="7"/>
                    </a:lnTo>
                    <a:lnTo>
                      <a:pt x="8" y="7"/>
                    </a:lnTo>
                    <a:lnTo>
                      <a:pt x="8" y="7"/>
                    </a:lnTo>
                    <a:lnTo>
                      <a:pt x="7" y="7"/>
                    </a:lnTo>
                    <a:lnTo>
                      <a:pt x="7" y="7"/>
                    </a:lnTo>
                    <a:lnTo>
                      <a:pt x="7" y="7"/>
                    </a:lnTo>
                    <a:lnTo>
                      <a:pt x="7" y="7"/>
                    </a:lnTo>
                    <a:lnTo>
                      <a:pt x="5" y="7"/>
                    </a:lnTo>
                    <a:lnTo>
                      <a:pt x="5" y="7"/>
                    </a:lnTo>
                    <a:lnTo>
                      <a:pt x="4" y="7"/>
                    </a:lnTo>
                    <a:lnTo>
                      <a:pt x="4" y="7"/>
                    </a:lnTo>
                    <a:lnTo>
                      <a:pt x="2" y="7"/>
                    </a:lnTo>
                    <a:lnTo>
                      <a:pt x="2" y="7"/>
                    </a:lnTo>
                    <a:lnTo>
                      <a:pt x="2" y="7"/>
                    </a:lnTo>
                    <a:lnTo>
                      <a:pt x="2" y="7"/>
                    </a:lnTo>
                    <a:lnTo>
                      <a:pt x="0" y="7"/>
                    </a:lnTo>
                    <a:lnTo>
                      <a:pt x="0" y="7"/>
                    </a:lnTo>
                    <a:lnTo>
                      <a:pt x="0" y="7"/>
                    </a:lnTo>
                    <a:lnTo>
                      <a:pt x="0" y="7"/>
                    </a:lnTo>
                    <a:lnTo>
                      <a:pt x="0" y="7"/>
                    </a:lnTo>
                    <a:lnTo>
                      <a:pt x="0" y="7"/>
                    </a:lnTo>
                    <a:lnTo>
                      <a:pt x="0" y="7"/>
                    </a:lnTo>
                    <a:lnTo>
                      <a:pt x="0" y="6"/>
                    </a:lnTo>
                    <a:lnTo>
                      <a:pt x="0" y="7"/>
                    </a:lnTo>
                    <a:lnTo>
                      <a:pt x="1" y="7"/>
                    </a:lnTo>
                    <a:lnTo>
                      <a:pt x="1" y="7"/>
                    </a:lnTo>
                    <a:lnTo>
                      <a:pt x="3" y="7"/>
                    </a:lnTo>
                    <a:lnTo>
                      <a:pt x="3" y="9"/>
                    </a:lnTo>
                    <a:lnTo>
                      <a:pt x="5" y="9"/>
                    </a:lnTo>
                    <a:lnTo>
                      <a:pt x="5" y="9"/>
                    </a:lnTo>
                    <a:lnTo>
                      <a:pt x="7" y="9"/>
                    </a:lnTo>
                    <a:lnTo>
                      <a:pt x="7" y="11"/>
                    </a:lnTo>
                    <a:lnTo>
                      <a:pt x="7" y="11"/>
                    </a:lnTo>
                    <a:lnTo>
                      <a:pt x="7" y="11"/>
                    </a:lnTo>
                    <a:lnTo>
                      <a:pt x="9" y="11"/>
                    </a:lnTo>
                    <a:lnTo>
                      <a:pt x="9" y="13"/>
                    </a:lnTo>
                    <a:lnTo>
                      <a:pt x="10" y="13"/>
                    </a:lnTo>
                    <a:lnTo>
                      <a:pt x="10" y="13"/>
                    </a:lnTo>
                    <a:lnTo>
                      <a:pt x="12" y="13"/>
                    </a:lnTo>
                    <a:lnTo>
                      <a:pt x="12" y="14"/>
                    </a:lnTo>
                    <a:lnTo>
                      <a:pt x="12" y="14"/>
                    </a:lnTo>
                    <a:lnTo>
                      <a:pt x="12" y="14"/>
                    </a:lnTo>
                    <a:lnTo>
                      <a:pt x="12" y="14"/>
                    </a:lnTo>
                    <a:lnTo>
                      <a:pt x="12" y="15"/>
                    </a:lnTo>
                    <a:lnTo>
                      <a:pt x="12" y="15"/>
                    </a:lnTo>
                    <a:lnTo>
                      <a:pt x="12" y="15"/>
                    </a:lnTo>
                    <a:lnTo>
                      <a:pt x="12" y="15"/>
                    </a:lnTo>
                    <a:lnTo>
                      <a:pt x="12" y="16"/>
                    </a:lnTo>
                    <a:lnTo>
                      <a:pt x="12" y="16"/>
                    </a:lnTo>
                    <a:lnTo>
                      <a:pt x="12" y="16"/>
                    </a:lnTo>
                    <a:lnTo>
                      <a:pt x="12" y="16"/>
                    </a:lnTo>
                    <a:lnTo>
                      <a:pt x="12" y="16"/>
                    </a:lnTo>
                    <a:lnTo>
                      <a:pt x="12" y="16"/>
                    </a:lnTo>
                    <a:lnTo>
                      <a:pt x="12" y="16"/>
                    </a:lnTo>
                    <a:lnTo>
                      <a:pt x="12" y="16"/>
                    </a:lnTo>
                    <a:lnTo>
                      <a:pt x="11" y="18"/>
                    </a:lnTo>
                    <a:lnTo>
                      <a:pt x="11" y="18"/>
                    </a:lnTo>
                    <a:lnTo>
                      <a:pt x="11" y="18"/>
                    </a:lnTo>
                    <a:lnTo>
                      <a:pt x="11" y="18"/>
                    </a:lnTo>
                    <a:lnTo>
                      <a:pt x="10" y="18"/>
                    </a:lnTo>
                    <a:lnTo>
                      <a:pt x="10" y="18"/>
                    </a:lnTo>
                    <a:lnTo>
                      <a:pt x="10" y="18"/>
                    </a:lnTo>
                    <a:lnTo>
                      <a:pt x="10" y="18"/>
                    </a:lnTo>
                    <a:lnTo>
                      <a:pt x="8" y="20"/>
                    </a:lnTo>
                    <a:lnTo>
                      <a:pt x="8" y="20"/>
                    </a:lnTo>
                    <a:lnTo>
                      <a:pt x="8" y="20"/>
                    </a:lnTo>
                    <a:lnTo>
                      <a:pt x="8" y="20"/>
                    </a:lnTo>
                    <a:lnTo>
                      <a:pt x="8" y="20"/>
                    </a:lnTo>
                    <a:lnTo>
                      <a:pt x="8" y="20"/>
                    </a:lnTo>
                    <a:lnTo>
                      <a:pt x="8" y="20"/>
                    </a:lnTo>
                    <a:lnTo>
                      <a:pt x="8" y="20"/>
                    </a:lnTo>
                    <a:lnTo>
                      <a:pt x="8" y="20"/>
                    </a:lnTo>
                    <a:lnTo>
                      <a:pt x="9" y="20"/>
                    </a:lnTo>
                    <a:lnTo>
                      <a:pt x="9" y="20"/>
                    </a:lnTo>
                    <a:lnTo>
                      <a:pt x="10" y="20"/>
                    </a:lnTo>
                    <a:lnTo>
                      <a:pt x="10" y="20"/>
                    </a:lnTo>
                    <a:lnTo>
                      <a:pt x="12" y="20"/>
                    </a:lnTo>
                    <a:lnTo>
                      <a:pt x="13" y="20"/>
                    </a:lnTo>
                    <a:lnTo>
                      <a:pt x="15" y="19"/>
                    </a:lnTo>
                    <a:lnTo>
                      <a:pt x="15" y="19"/>
                    </a:lnTo>
                    <a:lnTo>
                      <a:pt x="17" y="19"/>
                    </a:lnTo>
                    <a:lnTo>
                      <a:pt x="18" y="19"/>
                    </a:lnTo>
                    <a:lnTo>
                      <a:pt x="20" y="19"/>
                    </a:lnTo>
                    <a:lnTo>
                      <a:pt x="20" y="19"/>
                    </a:lnTo>
                    <a:lnTo>
                      <a:pt x="21" y="19"/>
                    </a:lnTo>
                    <a:lnTo>
                      <a:pt x="21" y="19"/>
                    </a:lnTo>
                    <a:lnTo>
                      <a:pt x="23" y="18"/>
                    </a:lnTo>
                    <a:lnTo>
                      <a:pt x="23" y="18"/>
                    </a:lnTo>
                  </a:path>
                </a:pathLst>
              </a:custGeom>
              <a:solidFill>
                <a:srgbClr val="000000"/>
              </a:solidFill>
              <a:ln w="9525">
                <a:noFill/>
                <a:round/>
                <a:headEnd type="none" w="med" len="med"/>
                <a:tailEnd type="none" w="med" len="med"/>
              </a:ln>
              <a:effectLst/>
            </p:spPr>
            <p:txBody>
              <a:bodyPr/>
              <a:lstStyle/>
              <a:p>
                <a:endParaRPr lang="en-US" dirty="0"/>
              </a:p>
            </p:txBody>
          </p:sp>
          <p:sp>
            <p:nvSpPr>
              <p:cNvPr id="2099" name="Freeform 51"/>
              <p:cNvSpPr>
                <a:spLocks/>
              </p:cNvSpPr>
              <p:nvPr/>
            </p:nvSpPr>
            <p:spPr bwMode="auto">
              <a:xfrm>
                <a:off x="3909" y="4198"/>
                <a:ext cx="56" cy="64"/>
              </a:xfrm>
              <a:custGeom>
                <a:avLst/>
                <a:gdLst/>
                <a:ahLst/>
                <a:cxnLst>
                  <a:cxn ang="0">
                    <a:pos x="22" y="63"/>
                  </a:cxn>
                  <a:cxn ang="0">
                    <a:pos x="24" y="63"/>
                  </a:cxn>
                  <a:cxn ang="0">
                    <a:pos x="7" y="59"/>
                  </a:cxn>
                  <a:cxn ang="0">
                    <a:pos x="3" y="54"/>
                  </a:cxn>
                  <a:cxn ang="0">
                    <a:pos x="1" y="48"/>
                  </a:cxn>
                  <a:cxn ang="0">
                    <a:pos x="0" y="47"/>
                  </a:cxn>
                  <a:cxn ang="0">
                    <a:pos x="0" y="45"/>
                  </a:cxn>
                  <a:cxn ang="0">
                    <a:pos x="2" y="41"/>
                  </a:cxn>
                  <a:cxn ang="0">
                    <a:pos x="3" y="39"/>
                  </a:cxn>
                  <a:cxn ang="0">
                    <a:pos x="3" y="37"/>
                  </a:cxn>
                  <a:cxn ang="0">
                    <a:pos x="3" y="37"/>
                  </a:cxn>
                  <a:cxn ang="0">
                    <a:pos x="3" y="36"/>
                  </a:cxn>
                  <a:cxn ang="0">
                    <a:pos x="5" y="36"/>
                  </a:cxn>
                  <a:cxn ang="0">
                    <a:pos x="3" y="33"/>
                  </a:cxn>
                  <a:cxn ang="0">
                    <a:pos x="5" y="27"/>
                  </a:cxn>
                  <a:cxn ang="0">
                    <a:pos x="8" y="26"/>
                  </a:cxn>
                  <a:cxn ang="0">
                    <a:pos x="11" y="20"/>
                  </a:cxn>
                  <a:cxn ang="0">
                    <a:pos x="13" y="15"/>
                  </a:cxn>
                  <a:cxn ang="0">
                    <a:pos x="12" y="14"/>
                  </a:cxn>
                  <a:cxn ang="0">
                    <a:pos x="15" y="13"/>
                  </a:cxn>
                  <a:cxn ang="0">
                    <a:pos x="21" y="7"/>
                  </a:cxn>
                  <a:cxn ang="0">
                    <a:pos x="21" y="6"/>
                  </a:cxn>
                  <a:cxn ang="0">
                    <a:pos x="24" y="4"/>
                  </a:cxn>
                  <a:cxn ang="0">
                    <a:pos x="31" y="1"/>
                  </a:cxn>
                  <a:cxn ang="0">
                    <a:pos x="33" y="6"/>
                  </a:cxn>
                  <a:cxn ang="0">
                    <a:pos x="33" y="10"/>
                  </a:cxn>
                  <a:cxn ang="0">
                    <a:pos x="29" y="12"/>
                  </a:cxn>
                  <a:cxn ang="0">
                    <a:pos x="30" y="13"/>
                  </a:cxn>
                  <a:cxn ang="0">
                    <a:pos x="34" y="15"/>
                  </a:cxn>
                  <a:cxn ang="0">
                    <a:pos x="38" y="15"/>
                  </a:cxn>
                  <a:cxn ang="0">
                    <a:pos x="40" y="24"/>
                  </a:cxn>
                  <a:cxn ang="0">
                    <a:pos x="41" y="24"/>
                  </a:cxn>
                  <a:cxn ang="0">
                    <a:pos x="44" y="25"/>
                  </a:cxn>
                  <a:cxn ang="0">
                    <a:pos x="42" y="26"/>
                  </a:cxn>
                  <a:cxn ang="0">
                    <a:pos x="42" y="27"/>
                  </a:cxn>
                  <a:cxn ang="0">
                    <a:pos x="37" y="32"/>
                  </a:cxn>
                  <a:cxn ang="0">
                    <a:pos x="30" y="32"/>
                  </a:cxn>
                  <a:cxn ang="0">
                    <a:pos x="27" y="33"/>
                  </a:cxn>
                  <a:cxn ang="0">
                    <a:pos x="27" y="35"/>
                  </a:cxn>
                  <a:cxn ang="0">
                    <a:pos x="29" y="38"/>
                  </a:cxn>
                  <a:cxn ang="0">
                    <a:pos x="36" y="38"/>
                  </a:cxn>
                  <a:cxn ang="0">
                    <a:pos x="42" y="39"/>
                  </a:cxn>
                  <a:cxn ang="0">
                    <a:pos x="47" y="43"/>
                  </a:cxn>
                  <a:cxn ang="0">
                    <a:pos x="50" y="43"/>
                  </a:cxn>
                  <a:cxn ang="0">
                    <a:pos x="53" y="45"/>
                  </a:cxn>
                  <a:cxn ang="0">
                    <a:pos x="48" y="47"/>
                  </a:cxn>
                  <a:cxn ang="0">
                    <a:pos x="51" y="48"/>
                  </a:cxn>
                  <a:cxn ang="0">
                    <a:pos x="54" y="48"/>
                  </a:cxn>
                  <a:cxn ang="0">
                    <a:pos x="53" y="53"/>
                  </a:cxn>
                  <a:cxn ang="0">
                    <a:pos x="50" y="56"/>
                  </a:cxn>
                  <a:cxn ang="0">
                    <a:pos x="52" y="56"/>
                  </a:cxn>
                  <a:cxn ang="0">
                    <a:pos x="50" y="58"/>
                  </a:cxn>
                  <a:cxn ang="0">
                    <a:pos x="41" y="59"/>
                  </a:cxn>
                  <a:cxn ang="0">
                    <a:pos x="38" y="57"/>
                  </a:cxn>
                  <a:cxn ang="0">
                    <a:pos x="37" y="56"/>
                  </a:cxn>
                  <a:cxn ang="0">
                    <a:pos x="33" y="60"/>
                  </a:cxn>
                  <a:cxn ang="0">
                    <a:pos x="29" y="60"/>
                  </a:cxn>
                </a:cxnLst>
                <a:rect l="0" t="0" r="r" b="b"/>
                <a:pathLst>
                  <a:path w="56" h="64">
                    <a:moveTo>
                      <a:pt x="19" y="59"/>
                    </a:moveTo>
                    <a:lnTo>
                      <a:pt x="19" y="61"/>
                    </a:lnTo>
                    <a:lnTo>
                      <a:pt x="19" y="61"/>
                    </a:lnTo>
                    <a:lnTo>
                      <a:pt x="19" y="61"/>
                    </a:lnTo>
                    <a:lnTo>
                      <a:pt x="19" y="61"/>
                    </a:lnTo>
                    <a:lnTo>
                      <a:pt x="19" y="62"/>
                    </a:lnTo>
                    <a:lnTo>
                      <a:pt x="20" y="62"/>
                    </a:lnTo>
                    <a:lnTo>
                      <a:pt x="20" y="62"/>
                    </a:lnTo>
                    <a:lnTo>
                      <a:pt x="22" y="62"/>
                    </a:lnTo>
                    <a:lnTo>
                      <a:pt x="22" y="63"/>
                    </a:lnTo>
                    <a:lnTo>
                      <a:pt x="23" y="63"/>
                    </a:lnTo>
                    <a:lnTo>
                      <a:pt x="23" y="63"/>
                    </a:lnTo>
                    <a:lnTo>
                      <a:pt x="25" y="63"/>
                    </a:lnTo>
                    <a:lnTo>
                      <a:pt x="25" y="63"/>
                    </a:lnTo>
                    <a:lnTo>
                      <a:pt x="26" y="63"/>
                    </a:lnTo>
                    <a:lnTo>
                      <a:pt x="26" y="63"/>
                    </a:lnTo>
                    <a:lnTo>
                      <a:pt x="27" y="63"/>
                    </a:lnTo>
                    <a:lnTo>
                      <a:pt x="26" y="63"/>
                    </a:lnTo>
                    <a:lnTo>
                      <a:pt x="26" y="63"/>
                    </a:lnTo>
                    <a:lnTo>
                      <a:pt x="24" y="63"/>
                    </a:lnTo>
                    <a:lnTo>
                      <a:pt x="24" y="63"/>
                    </a:lnTo>
                    <a:lnTo>
                      <a:pt x="22" y="63"/>
                    </a:lnTo>
                    <a:lnTo>
                      <a:pt x="20" y="63"/>
                    </a:lnTo>
                    <a:lnTo>
                      <a:pt x="19" y="63"/>
                    </a:lnTo>
                    <a:lnTo>
                      <a:pt x="17" y="61"/>
                    </a:lnTo>
                    <a:lnTo>
                      <a:pt x="15" y="61"/>
                    </a:lnTo>
                    <a:lnTo>
                      <a:pt x="13" y="61"/>
                    </a:lnTo>
                    <a:lnTo>
                      <a:pt x="11" y="61"/>
                    </a:lnTo>
                    <a:lnTo>
                      <a:pt x="9" y="59"/>
                    </a:lnTo>
                    <a:lnTo>
                      <a:pt x="7" y="59"/>
                    </a:lnTo>
                    <a:lnTo>
                      <a:pt x="6" y="58"/>
                    </a:lnTo>
                    <a:lnTo>
                      <a:pt x="4" y="58"/>
                    </a:lnTo>
                    <a:lnTo>
                      <a:pt x="4" y="56"/>
                    </a:lnTo>
                    <a:lnTo>
                      <a:pt x="3" y="56"/>
                    </a:lnTo>
                    <a:lnTo>
                      <a:pt x="3" y="56"/>
                    </a:lnTo>
                    <a:lnTo>
                      <a:pt x="3" y="56"/>
                    </a:lnTo>
                    <a:lnTo>
                      <a:pt x="3" y="55"/>
                    </a:lnTo>
                    <a:lnTo>
                      <a:pt x="3" y="55"/>
                    </a:lnTo>
                    <a:lnTo>
                      <a:pt x="3" y="54"/>
                    </a:lnTo>
                    <a:lnTo>
                      <a:pt x="3" y="54"/>
                    </a:lnTo>
                    <a:lnTo>
                      <a:pt x="3" y="52"/>
                    </a:lnTo>
                    <a:lnTo>
                      <a:pt x="3" y="52"/>
                    </a:lnTo>
                    <a:lnTo>
                      <a:pt x="3" y="52"/>
                    </a:lnTo>
                    <a:lnTo>
                      <a:pt x="3" y="52"/>
                    </a:lnTo>
                    <a:lnTo>
                      <a:pt x="3" y="50"/>
                    </a:lnTo>
                    <a:lnTo>
                      <a:pt x="3" y="50"/>
                    </a:lnTo>
                    <a:lnTo>
                      <a:pt x="3" y="49"/>
                    </a:lnTo>
                    <a:lnTo>
                      <a:pt x="3" y="49"/>
                    </a:lnTo>
                    <a:lnTo>
                      <a:pt x="3" y="48"/>
                    </a:lnTo>
                    <a:lnTo>
                      <a:pt x="1" y="48"/>
                    </a:lnTo>
                    <a:lnTo>
                      <a:pt x="1" y="48"/>
                    </a:lnTo>
                    <a:lnTo>
                      <a:pt x="1" y="48"/>
                    </a:lnTo>
                    <a:lnTo>
                      <a:pt x="1" y="48"/>
                    </a:lnTo>
                    <a:lnTo>
                      <a:pt x="1" y="48"/>
                    </a:lnTo>
                    <a:lnTo>
                      <a:pt x="1" y="48"/>
                    </a:lnTo>
                    <a:lnTo>
                      <a:pt x="1" y="48"/>
                    </a:lnTo>
                    <a:lnTo>
                      <a:pt x="1" y="47"/>
                    </a:lnTo>
                    <a:lnTo>
                      <a:pt x="0" y="47"/>
                    </a:lnTo>
                    <a:lnTo>
                      <a:pt x="0" y="47"/>
                    </a:lnTo>
                    <a:lnTo>
                      <a:pt x="0" y="47"/>
                    </a:lnTo>
                    <a:lnTo>
                      <a:pt x="0" y="47"/>
                    </a:lnTo>
                    <a:lnTo>
                      <a:pt x="0" y="47"/>
                    </a:lnTo>
                    <a:lnTo>
                      <a:pt x="0" y="47"/>
                    </a:lnTo>
                    <a:lnTo>
                      <a:pt x="0" y="47"/>
                    </a:lnTo>
                    <a:lnTo>
                      <a:pt x="0" y="45"/>
                    </a:lnTo>
                    <a:lnTo>
                      <a:pt x="0" y="45"/>
                    </a:lnTo>
                    <a:lnTo>
                      <a:pt x="0" y="45"/>
                    </a:lnTo>
                    <a:lnTo>
                      <a:pt x="0" y="45"/>
                    </a:lnTo>
                    <a:lnTo>
                      <a:pt x="0" y="45"/>
                    </a:lnTo>
                    <a:lnTo>
                      <a:pt x="0" y="45"/>
                    </a:lnTo>
                    <a:lnTo>
                      <a:pt x="0" y="45"/>
                    </a:lnTo>
                    <a:lnTo>
                      <a:pt x="0" y="45"/>
                    </a:lnTo>
                    <a:lnTo>
                      <a:pt x="1" y="43"/>
                    </a:lnTo>
                    <a:lnTo>
                      <a:pt x="1" y="43"/>
                    </a:lnTo>
                    <a:lnTo>
                      <a:pt x="1" y="43"/>
                    </a:lnTo>
                    <a:lnTo>
                      <a:pt x="1" y="43"/>
                    </a:lnTo>
                    <a:lnTo>
                      <a:pt x="2" y="41"/>
                    </a:lnTo>
                    <a:lnTo>
                      <a:pt x="2" y="41"/>
                    </a:lnTo>
                    <a:lnTo>
                      <a:pt x="2" y="41"/>
                    </a:lnTo>
                    <a:lnTo>
                      <a:pt x="2" y="41"/>
                    </a:lnTo>
                    <a:lnTo>
                      <a:pt x="3" y="39"/>
                    </a:lnTo>
                    <a:lnTo>
                      <a:pt x="3" y="39"/>
                    </a:lnTo>
                    <a:lnTo>
                      <a:pt x="3" y="39"/>
                    </a:lnTo>
                    <a:lnTo>
                      <a:pt x="3" y="39"/>
                    </a:lnTo>
                    <a:lnTo>
                      <a:pt x="3" y="39"/>
                    </a:lnTo>
                    <a:lnTo>
                      <a:pt x="3" y="39"/>
                    </a:lnTo>
                    <a:lnTo>
                      <a:pt x="3" y="39"/>
                    </a:lnTo>
                    <a:lnTo>
                      <a:pt x="3" y="39"/>
                    </a:lnTo>
                    <a:lnTo>
                      <a:pt x="3" y="39"/>
                    </a:lnTo>
                    <a:lnTo>
                      <a:pt x="3" y="39"/>
                    </a:lnTo>
                    <a:lnTo>
                      <a:pt x="3" y="39"/>
                    </a:lnTo>
                    <a:lnTo>
                      <a:pt x="3" y="39"/>
                    </a:lnTo>
                    <a:lnTo>
                      <a:pt x="3" y="39"/>
                    </a:lnTo>
                    <a:lnTo>
                      <a:pt x="3" y="39"/>
                    </a:lnTo>
                    <a:lnTo>
                      <a:pt x="3" y="39"/>
                    </a:lnTo>
                    <a:lnTo>
                      <a:pt x="3" y="39"/>
                    </a:lnTo>
                    <a:lnTo>
                      <a:pt x="3" y="37"/>
                    </a:lnTo>
                    <a:lnTo>
                      <a:pt x="3" y="37"/>
                    </a:lnTo>
                    <a:lnTo>
                      <a:pt x="3" y="37"/>
                    </a:lnTo>
                    <a:lnTo>
                      <a:pt x="3" y="37"/>
                    </a:lnTo>
                    <a:lnTo>
                      <a:pt x="3" y="37"/>
                    </a:lnTo>
                    <a:lnTo>
                      <a:pt x="3" y="37"/>
                    </a:lnTo>
                    <a:lnTo>
                      <a:pt x="3" y="37"/>
                    </a:lnTo>
                    <a:lnTo>
                      <a:pt x="3" y="37"/>
                    </a:lnTo>
                    <a:lnTo>
                      <a:pt x="3" y="37"/>
                    </a:lnTo>
                    <a:lnTo>
                      <a:pt x="3" y="37"/>
                    </a:lnTo>
                    <a:lnTo>
                      <a:pt x="3" y="37"/>
                    </a:lnTo>
                    <a:lnTo>
                      <a:pt x="3" y="37"/>
                    </a:lnTo>
                    <a:lnTo>
                      <a:pt x="3" y="37"/>
                    </a:lnTo>
                    <a:lnTo>
                      <a:pt x="3" y="37"/>
                    </a:lnTo>
                    <a:lnTo>
                      <a:pt x="3" y="37"/>
                    </a:lnTo>
                    <a:lnTo>
                      <a:pt x="3" y="37"/>
                    </a:lnTo>
                    <a:lnTo>
                      <a:pt x="3" y="36"/>
                    </a:lnTo>
                    <a:lnTo>
                      <a:pt x="3" y="36"/>
                    </a:lnTo>
                    <a:lnTo>
                      <a:pt x="3" y="36"/>
                    </a:lnTo>
                    <a:lnTo>
                      <a:pt x="3" y="36"/>
                    </a:lnTo>
                    <a:lnTo>
                      <a:pt x="3" y="36"/>
                    </a:lnTo>
                    <a:lnTo>
                      <a:pt x="3" y="36"/>
                    </a:lnTo>
                    <a:lnTo>
                      <a:pt x="3" y="36"/>
                    </a:lnTo>
                    <a:lnTo>
                      <a:pt x="3" y="36"/>
                    </a:lnTo>
                    <a:lnTo>
                      <a:pt x="4" y="36"/>
                    </a:lnTo>
                    <a:lnTo>
                      <a:pt x="4" y="36"/>
                    </a:lnTo>
                    <a:lnTo>
                      <a:pt x="4" y="36"/>
                    </a:lnTo>
                    <a:lnTo>
                      <a:pt x="4" y="36"/>
                    </a:lnTo>
                    <a:lnTo>
                      <a:pt x="5" y="36"/>
                    </a:lnTo>
                    <a:lnTo>
                      <a:pt x="5" y="36"/>
                    </a:lnTo>
                    <a:lnTo>
                      <a:pt x="5" y="36"/>
                    </a:lnTo>
                    <a:lnTo>
                      <a:pt x="5" y="36"/>
                    </a:lnTo>
                    <a:lnTo>
                      <a:pt x="7" y="36"/>
                    </a:lnTo>
                    <a:lnTo>
                      <a:pt x="5" y="36"/>
                    </a:lnTo>
                    <a:lnTo>
                      <a:pt x="5" y="36"/>
                    </a:lnTo>
                    <a:lnTo>
                      <a:pt x="5" y="36"/>
                    </a:lnTo>
                    <a:lnTo>
                      <a:pt x="5" y="35"/>
                    </a:lnTo>
                    <a:lnTo>
                      <a:pt x="3" y="35"/>
                    </a:lnTo>
                    <a:lnTo>
                      <a:pt x="3" y="35"/>
                    </a:lnTo>
                    <a:lnTo>
                      <a:pt x="3" y="35"/>
                    </a:lnTo>
                    <a:lnTo>
                      <a:pt x="3" y="33"/>
                    </a:lnTo>
                    <a:lnTo>
                      <a:pt x="3" y="33"/>
                    </a:lnTo>
                    <a:lnTo>
                      <a:pt x="3" y="33"/>
                    </a:lnTo>
                    <a:lnTo>
                      <a:pt x="3" y="33"/>
                    </a:lnTo>
                    <a:lnTo>
                      <a:pt x="3" y="31"/>
                    </a:lnTo>
                    <a:lnTo>
                      <a:pt x="3" y="31"/>
                    </a:lnTo>
                    <a:lnTo>
                      <a:pt x="3" y="29"/>
                    </a:lnTo>
                    <a:lnTo>
                      <a:pt x="3" y="29"/>
                    </a:lnTo>
                    <a:lnTo>
                      <a:pt x="4" y="27"/>
                    </a:lnTo>
                    <a:lnTo>
                      <a:pt x="4" y="27"/>
                    </a:lnTo>
                    <a:lnTo>
                      <a:pt x="4" y="27"/>
                    </a:lnTo>
                    <a:lnTo>
                      <a:pt x="4" y="27"/>
                    </a:lnTo>
                    <a:lnTo>
                      <a:pt x="5" y="27"/>
                    </a:lnTo>
                    <a:lnTo>
                      <a:pt x="5" y="27"/>
                    </a:lnTo>
                    <a:lnTo>
                      <a:pt x="5" y="27"/>
                    </a:lnTo>
                    <a:lnTo>
                      <a:pt x="5" y="27"/>
                    </a:lnTo>
                    <a:lnTo>
                      <a:pt x="7" y="26"/>
                    </a:lnTo>
                    <a:lnTo>
                      <a:pt x="7" y="26"/>
                    </a:lnTo>
                    <a:lnTo>
                      <a:pt x="7" y="26"/>
                    </a:lnTo>
                    <a:lnTo>
                      <a:pt x="7" y="26"/>
                    </a:lnTo>
                    <a:lnTo>
                      <a:pt x="8" y="26"/>
                    </a:lnTo>
                    <a:lnTo>
                      <a:pt x="8" y="26"/>
                    </a:lnTo>
                    <a:lnTo>
                      <a:pt x="8" y="26"/>
                    </a:lnTo>
                    <a:lnTo>
                      <a:pt x="8" y="26"/>
                    </a:lnTo>
                    <a:lnTo>
                      <a:pt x="9" y="24"/>
                    </a:lnTo>
                    <a:lnTo>
                      <a:pt x="9" y="24"/>
                    </a:lnTo>
                    <a:lnTo>
                      <a:pt x="9" y="24"/>
                    </a:lnTo>
                    <a:lnTo>
                      <a:pt x="9" y="24"/>
                    </a:lnTo>
                    <a:lnTo>
                      <a:pt x="10" y="23"/>
                    </a:lnTo>
                    <a:lnTo>
                      <a:pt x="10" y="23"/>
                    </a:lnTo>
                    <a:lnTo>
                      <a:pt x="10" y="22"/>
                    </a:lnTo>
                    <a:lnTo>
                      <a:pt x="10" y="22"/>
                    </a:lnTo>
                    <a:lnTo>
                      <a:pt x="11" y="20"/>
                    </a:lnTo>
                    <a:lnTo>
                      <a:pt x="11" y="20"/>
                    </a:lnTo>
                    <a:lnTo>
                      <a:pt x="11" y="19"/>
                    </a:lnTo>
                    <a:lnTo>
                      <a:pt x="11" y="19"/>
                    </a:lnTo>
                    <a:lnTo>
                      <a:pt x="13" y="17"/>
                    </a:lnTo>
                    <a:lnTo>
                      <a:pt x="13" y="17"/>
                    </a:lnTo>
                    <a:lnTo>
                      <a:pt x="13" y="17"/>
                    </a:lnTo>
                    <a:lnTo>
                      <a:pt x="13" y="17"/>
                    </a:lnTo>
                    <a:lnTo>
                      <a:pt x="15" y="15"/>
                    </a:lnTo>
                    <a:lnTo>
                      <a:pt x="13" y="15"/>
                    </a:lnTo>
                    <a:lnTo>
                      <a:pt x="13" y="15"/>
                    </a:lnTo>
                    <a:lnTo>
                      <a:pt x="13" y="15"/>
                    </a:lnTo>
                    <a:lnTo>
                      <a:pt x="13" y="15"/>
                    </a:lnTo>
                    <a:lnTo>
                      <a:pt x="13" y="15"/>
                    </a:lnTo>
                    <a:lnTo>
                      <a:pt x="13" y="15"/>
                    </a:lnTo>
                    <a:lnTo>
                      <a:pt x="13" y="15"/>
                    </a:lnTo>
                    <a:lnTo>
                      <a:pt x="13" y="14"/>
                    </a:lnTo>
                    <a:lnTo>
                      <a:pt x="12" y="14"/>
                    </a:lnTo>
                    <a:lnTo>
                      <a:pt x="12" y="14"/>
                    </a:lnTo>
                    <a:lnTo>
                      <a:pt x="12" y="14"/>
                    </a:lnTo>
                    <a:lnTo>
                      <a:pt x="12" y="14"/>
                    </a:lnTo>
                    <a:lnTo>
                      <a:pt x="12" y="14"/>
                    </a:lnTo>
                    <a:lnTo>
                      <a:pt x="13" y="14"/>
                    </a:lnTo>
                    <a:lnTo>
                      <a:pt x="13" y="14"/>
                    </a:lnTo>
                    <a:lnTo>
                      <a:pt x="15" y="13"/>
                    </a:lnTo>
                    <a:lnTo>
                      <a:pt x="15" y="13"/>
                    </a:lnTo>
                    <a:lnTo>
                      <a:pt x="15" y="13"/>
                    </a:lnTo>
                    <a:lnTo>
                      <a:pt x="15" y="13"/>
                    </a:lnTo>
                    <a:lnTo>
                      <a:pt x="15" y="13"/>
                    </a:lnTo>
                    <a:lnTo>
                      <a:pt x="15" y="13"/>
                    </a:lnTo>
                    <a:lnTo>
                      <a:pt x="15" y="13"/>
                    </a:lnTo>
                    <a:lnTo>
                      <a:pt x="15" y="13"/>
                    </a:lnTo>
                    <a:lnTo>
                      <a:pt x="17" y="12"/>
                    </a:lnTo>
                    <a:lnTo>
                      <a:pt x="17" y="12"/>
                    </a:lnTo>
                    <a:lnTo>
                      <a:pt x="17" y="12"/>
                    </a:lnTo>
                    <a:lnTo>
                      <a:pt x="17" y="12"/>
                    </a:lnTo>
                    <a:lnTo>
                      <a:pt x="19" y="10"/>
                    </a:lnTo>
                    <a:lnTo>
                      <a:pt x="19" y="10"/>
                    </a:lnTo>
                    <a:lnTo>
                      <a:pt x="19" y="9"/>
                    </a:lnTo>
                    <a:lnTo>
                      <a:pt x="19" y="9"/>
                    </a:lnTo>
                    <a:lnTo>
                      <a:pt x="21" y="7"/>
                    </a:lnTo>
                    <a:lnTo>
                      <a:pt x="21" y="7"/>
                    </a:lnTo>
                    <a:lnTo>
                      <a:pt x="21" y="7"/>
                    </a:lnTo>
                    <a:lnTo>
                      <a:pt x="21" y="7"/>
                    </a:lnTo>
                    <a:lnTo>
                      <a:pt x="21" y="7"/>
                    </a:lnTo>
                    <a:lnTo>
                      <a:pt x="21" y="7"/>
                    </a:lnTo>
                    <a:lnTo>
                      <a:pt x="21" y="7"/>
                    </a:lnTo>
                    <a:lnTo>
                      <a:pt x="21" y="7"/>
                    </a:lnTo>
                    <a:lnTo>
                      <a:pt x="21" y="6"/>
                    </a:lnTo>
                    <a:lnTo>
                      <a:pt x="21" y="6"/>
                    </a:lnTo>
                    <a:lnTo>
                      <a:pt x="21" y="6"/>
                    </a:lnTo>
                    <a:lnTo>
                      <a:pt x="21" y="6"/>
                    </a:lnTo>
                    <a:lnTo>
                      <a:pt x="21" y="6"/>
                    </a:lnTo>
                    <a:lnTo>
                      <a:pt x="21" y="6"/>
                    </a:lnTo>
                    <a:lnTo>
                      <a:pt x="21" y="6"/>
                    </a:lnTo>
                    <a:lnTo>
                      <a:pt x="21" y="6"/>
                    </a:lnTo>
                    <a:lnTo>
                      <a:pt x="21" y="4"/>
                    </a:lnTo>
                    <a:lnTo>
                      <a:pt x="21" y="4"/>
                    </a:lnTo>
                    <a:lnTo>
                      <a:pt x="22" y="4"/>
                    </a:lnTo>
                    <a:lnTo>
                      <a:pt x="22" y="4"/>
                    </a:lnTo>
                    <a:lnTo>
                      <a:pt x="24" y="4"/>
                    </a:lnTo>
                    <a:lnTo>
                      <a:pt x="24" y="4"/>
                    </a:lnTo>
                    <a:lnTo>
                      <a:pt x="26" y="4"/>
                    </a:lnTo>
                    <a:lnTo>
                      <a:pt x="26" y="4"/>
                    </a:lnTo>
                    <a:lnTo>
                      <a:pt x="28" y="3"/>
                    </a:lnTo>
                    <a:lnTo>
                      <a:pt x="28" y="3"/>
                    </a:lnTo>
                    <a:lnTo>
                      <a:pt x="29" y="3"/>
                    </a:lnTo>
                    <a:lnTo>
                      <a:pt x="29" y="3"/>
                    </a:lnTo>
                    <a:lnTo>
                      <a:pt x="30" y="1"/>
                    </a:lnTo>
                    <a:lnTo>
                      <a:pt x="30" y="1"/>
                    </a:lnTo>
                    <a:lnTo>
                      <a:pt x="31" y="1"/>
                    </a:lnTo>
                    <a:lnTo>
                      <a:pt x="31" y="1"/>
                    </a:lnTo>
                    <a:lnTo>
                      <a:pt x="32" y="0"/>
                    </a:lnTo>
                    <a:lnTo>
                      <a:pt x="32" y="1"/>
                    </a:lnTo>
                    <a:lnTo>
                      <a:pt x="32" y="1"/>
                    </a:lnTo>
                    <a:lnTo>
                      <a:pt x="32" y="2"/>
                    </a:lnTo>
                    <a:lnTo>
                      <a:pt x="32" y="2"/>
                    </a:lnTo>
                    <a:lnTo>
                      <a:pt x="32" y="4"/>
                    </a:lnTo>
                    <a:lnTo>
                      <a:pt x="32" y="4"/>
                    </a:lnTo>
                    <a:lnTo>
                      <a:pt x="32" y="4"/>
                    </a:lnTo>
                    <a:lnTo>
                      <a:pt x="33" y="4"/>
                    </a:lnTo>
                    <a:lnTo>
                      <a:pt x="33" y="6"/>
                    </a:lnTo>
                    <a:lnTo>
                      <a:pt x="33" y="6"/>
                    </a:lnTo>
                    <a:lnTo>
                      <a:pt x="33" y="6"/>
                    </a:lnTo>
                    <a:lnTo>
                      <a:pt x="33" y="6"/>
                    </a:lnTo>
                    <a:lnTo>
                      <a:pt x="33" y="7"/>
                    </a:lnTo>
                    <a:lnTo>
                      <a:pt x="33" y="7"/>
                    </a:lnTo>
                    <a:lnTo>
                      <a:pt x="33" y="7"/>
                    </a:lnTo>
                    <a:lnTo>
                      <a:pt x="34" y="7"/>
                    </a:lnTo>
                    <a:lnTo>
                      <a:pt x="33" y="9"/>
                    </a:lnTo>
                    <a:lnTo>
                      <a:pt x="33" y="9"/>
                    </a:lnTo>
                    <a:lnTo>
                      <a:pt x="33" y="10"/>
                    </a:lnTo>
                    <a:lnTo>
                      <a:pt x="33" y="10"/>
                    </a:lnTo>
                    <a:lnTo>
                      <a:pt x="31" y="11"/>
                    </a:lnTo>
                    <a:lnTo>
                      <a:pt x="31" y="11"/>
                    </a:lnTo>
                    <a:lnTo>
                      <a:pt x="31" y="11"/>
                    </a:lnTo>
                    <a:lnTo>
                      <a:pt x="31" y="11"/>
                    </a:lnTo>
                    <a:lnTo>
                      <a:pt x="29" y="12"/>
                    </a:lnTo>
                    <a:lnTo>
                      <a:pt x="29" y="12"/>
                    </a:lnTo>
                    <a:lnTo>
                      <a:pt x="29" y="12"/>
                    </a:lnTo>
                    <a:lnTo>
                      <a:pt x="29" y="12"/>
                    </a:lnTo>
                    <a:lnTo>
                      <a:pt x="29" y="12"/>
                    </a:lnTo>
                    <a:lnTo>
                      <a:pt x="29" y="12"/>
                    </a:lnTo>
                    <a:lnTo>
                      <a:pt x="29" y="12"/>
                    </a:lnTo>
                    <a:lnTo>
                      <a:pt x="30" y="12"/>
                    </a:lnTo>
                    <a:lnTo>
                      <a:pt x="30" y="13"/>
                    </a:lnTo>
                    <a:lnTo>
                      <a:pt x="30" y="13"/>
                    </a:lnTo>
                    <a:lnTo>
                      <a:pt x="30" y="13"/>
                    </a:lnTo>
                    <a:lnTo>
                      <a:pt x="30" y="13"/>
                    </a:lnTo>
                    <a:lnTo>
                      <a:pt x="30" y="13"/>
                    </a:lnTo>
                    <a:lnTo>
                      <a:pt x="30" y="13"/>
                    </a:lnTo>
                    <a:lnTo>
                      <a:pt x="30" y="13"/>
                    </a:lnTo>
                    <a:lnTo>
                      <a:pt x="31" y="13"/>
                    </a:lnTo>
                    <a:lnTo>
                      <a:pt x="31" y="14"/>
                    </a:lnTo>
                    <a:lnTo>
                      <a:pt x="31" y="14"/>
                    </a:lnTo>
                    <a:lnTo>
                      <a:pt x="31" y="14"/>
                    </a:lnTo>
                    <a:lnTo>
                      <a:pt x="32" y="14"/>
                    </a:lnTo>
                    <a:lnTo>
                      <a:pt x="32" y="14"/>
                    </a:lnTo>
                    <a:lnTo>
                      <a:pt x="32" y="14"/>
                    </a:lnTo>
                    <a:lnTo>
                      <a:pt x="32" y="14"/>
                    </a:lnTo>
                    <a:lnTo>
                      <a:pt x="34" y="14"/>
                    </a:lnTo>
                    <a:lnTo>
                      <a:pt x="34" y="15"/>
                    </a:lnTo>
                    <a:lnTo>
                      <a:pt x="34" y="15"/>
                    </a:lnTo>
                    <a:lnTo>
                      <a:pt x="34" y="15"/>
                    </a:lnTo>
                    <a:lnTo>
                      <a:pt x="36" y="15"/>
                    </a:lnTo>
                    <a:lnTo>
                      <a:pt x="36" y="15"/>
                    </a:lnTo>
                    <a:lnTo>
                      <a:pt x="37" y="15"/>
                    </a:lnTo>
                    <a:lnTo>
                      <a:pt x="37" y="15"/>
                    </a:lnTo>
                    <a:lnTo>
                      <a:pt x="38" y="15"/>
                    </a:lnTo>
                    <a:lnTo>
                      <a:pt x="38" y="15"/>
                    </a:lnTo>
                    <a:lnTo>
                      <a:pt x="38" y="15"/>
                    </a:lnTo>
                    <a:lnTo>
                      <a:pt x="38" y="15"/>
                    </a:lnTo>
                    <a:lnTo>
                      <a:pt x="40" y="15"/>
                    </a:lnTo>
                    <a:lnTo>
                      <a:pt x="40" y="15"/>
                    </a:lnTo>
                    <a:lnTo>
                      <a:pt x="40" y="15"/>
                    </a:lnTo>
                    <a:lnTo>
                      <a:pt x="40" y="15"/>
                    </a:lnTo>
                    <a:lnTo>
                      <a:pt x="41" y="15"/>
                    </a:lnTo>
                    <a:lnTo>
                      <a:pt x="40" y="24"/>
                    </a:lnTo>
                    <a:lnTo>
                      <a:pt x="40" y="24"/>
                    </a:lnTo>
                    <a:lnTo>
                      <a:pt x="40" y="24"/>
                    </a:lnTo>
                    <a:lnTo>
                      <a:pt x="40" y="24"/>
                    </a:lnTo>
                    <a:lnTo>
                      <a:pt x="40" y="24"/>
                    </a:lnTo>
                    <a:lnTo>
                      <a:pt x="40" y="24"/>
                    </a:lnTo>
                    <a:lnTo>
                      <a:pt x="40" y="24"/>
                    </a:lnTo>
                    <a:lnTo>
                      <a:pt x="40" y="24"/>
                    </a:lnTo>
                    <a:lnTo>
                      <a:pt x="41" y="24"/>
                    </a:lnTo>
                    <a:lnTo>
                      <a:pt x="41" y="24"/>
                    </a:lnTo>
                    <a:lnTo>
                      <a:pt x="41" y="24"/>
                    </a:lnTo>
                    <a:lnTo>
                      <a:pt x="41" y="24"/>
                    </a:lnTo>
                    <a:lnTo>
                      <a:pt x="41" y="24"/>
                    </a:lnTo>
                    <a:lnTo>
                      <a:pt x="41" y="24"/>
                    </a:lnTo>
                    <a:lnTo>
                      <a:pt x="41" y="24"/>
                    </a:lnTo>
                    <a:lnTo>
                      <a:pt x="41" y="24"/>
                    </a:lnTo>
                    <a:lnTo>
                      <a:pt x="43" y="24"/>
                    </a:lnTo>
                    <a:lnTo>
                      <a:pt x="43" y="25"/>
                    </a:lnTo>
                    <a:lnTo>
                      <a:pt x="43" y="25"/>
                    </a:lnTo>
                    <a:lnTo>
                      <a:pt x="43" y="25"/>
                    </a:lnTo>
                    <a:lnTo>
                      <a:pt x="43" y="25"/>
                    </a:lnTo>
                    <a:lnTo>
                      <a:pt x="43" y="25"/>
                    </a:lnTo>
                    <a:lnTo>
                      <a:pt x="43" y="25"/>
                    </a:lnTo>
                    <a:lnTo>
                      <a:pt x="43" y="25"/>
                    </a:lnTo>
                    <a:lnTo>
                      <a:pt x="44" y="25"/>
                    </a:lnTo>
                    <a:lnTo>
                      <a:pt x="44" y="25"/>
                    </a:lnTo>
                    <a:lnTo>
                      <a:pt x="44" y="25"/>
                    </a:lnTo>
                    <a:lnTo>
                      <a:pt x="44" y="25"/>
                    </a:lnTo>
                    <a:lnTo>
                      <a:pt x="44" y="25"/>
                    </a:lnTo>
                    <a:lnTo>
                      <a:pt x="43" y="25"/>
                    </a:lnTo>
                    <a:lnTo>
                      <a:pt x="43" y="25"/>
                    </a:lnTo>
                    <a:lnTo>
                      <a:pt x="43" y="25"/>
                    </a:lnTo>
                    <a:lnTo>
                      <a:pt x="43" y="25"/>
                    </a:lnTo>
                    <a:lnTo>
                      <a:pt x="42" y="26"/>
                    </a:lnTo>
                    <a:lnTo>
                      <a:pt x="42" y="26"/>
                    </a:lnTo>
                    <a:lnTo>
                      <a:pt x="42" y="26"/>
                    </a:lnTo>
                    <a:lnTo>
                      <a:pt x="42" y="26"/>
                    </a:lnTo>
                    <a:lnTo>
                      <a:pt x="42" y="26"/>
                    </a:lnTo>
                    <a:lnTo>
                      <a:pt x="42" y="26"/>
                    </a:lnTo>
                    <a:lnTo>
                      <a:pt x="42" y="26"/>
                    </a:lnTo>
                    <a:lnTo>
                      <a:pt x="42" y="26"/>
                    </a:lnTo>
                    <a:lnTo>
                      <a:pt x="42" y="27"/>
                    </a:lnTo>
                    <a:lnTo>
                      <a:pt x="42" y="27"/>
                    </a:lnTo>
                    <a:lnTo>
                      <a:pt x="42" y="27"/>
                    </a:lnTo>
                    <a:lnTo>
                      <a:pt x="42" y="27"/>
                    </a:lnTo>
                    <a:lnTo>
                      <a:pt x="42" y="27"/>
                    </a:lnTo>
                    <a:lnTo>
                      <a:pt x="42" y="27"/>
                    </a:lnTo>
                    <a:lnTo>
                      <a:pt x="42" y="27"/>
                    </a:lnTo>
                    <a:lnTo>
                      <a:pt x="42" y="27"/>
                    </a:lnTo>
                    <a:lnTo>
                      <a:pt x="40" y="29"/>
                    </a:lnTo>
                    <a:lnTo>
                      <a:pt x="40" y="29"/>
                    </a:lnTo>
                    <a:lnTo>
                      <a:pt x="39" y="31"/>
                    </a:lnTo>
                    <a:lnTo>
                      <a:pt x="39" y="31"/>
                    </a:lnTo>
                    <a:lnTo>
                      <a:pt x="37" y="32"/>
                    </a:lnTo>
                    <a:lnTo>
                      <a:pt x="37" y="32"/>
                    </a:lnTo>
                    <a:lnTo>
                      <a:pt x="36" y="32"/>
                    </a:lnTo>
                    <a:lnTo>
                      <a:pt x="36" y="32"/>
                    </a:lnTo>
                    <a:lnTo>
                      <a:pt x="34" y="32"/>
                    </a:lnTo>
                    <a:lnTo>
                      <a:pt x="34" y="32"/>
                    </a:lnTo>
                    <a:lnTo>
                      <a:pt x="32" y="32"/>
                    </a:lnTo>
                    <a:lnTo>
                      <a:pt x="32" y="32"/>
                    </a:lnTo>
                    <a:lnTo>
                      <a:pt x="30" y="32"/>
                    </a:lnTo>
                    <a:lnTo>
                      <a:pt x="30" y="32"/>
                    </a:lnTo>
                    <a:lnTo>
                      <a:pt x="30" y="32"/>
                    </a:lnTo>
                    <a:lnTo>
                      <a:pt x="30" y="32"/>
                    </a:lnTo>
                    <a:lnTo>
                      <a:pt x="29" y="33"/>
                    </a:lnTo>
                    <a:lnTo>
                      <a:pt x="29" y="33"/>
                    </a:lnTo>
                    <a:lnTo>
                      <a:pt x="29" y="33"/>
                    </a:lnTo>
                    <a:lnTo>
                      <a:pt x="29" y="33"/>
                    </a:lnTo>
                    <a:lnTo>
                      <a:pt x="29" y="33"/>
                    </a:lnTo>
                    <a:lnTo>
                      <a:pt x="29" y="33"/>
                    </a:lnTo>
                    <a:lnTo>
                      <a:pt x="29" y="33"/>
                    </a:lnTo>
                    <a:lnTo>
                      <a:pt x="29" y="33"/>
                    </a:lnTo>
                    <a:lnTo>
                      <a:pt x="27" y="33"/>
                    </a:lnTo>
                    <a:lnTo>
                      <a:pt x="27" y="33"/>
                    </a:lnTo>
                    <a:lnTo>
                      <a:pt x="27" y="33"/>
                    </a:lnTo>
                    <a:lnTo>
                      <a:pt x="27" y="33"/>
                    </a:lnTo>
                    <a:lnTo>
                      <a:pt x="27" y="33"/>
                    </a:lnTo>
                    <a:lnTo>
                      <a:pt x="27" y="33"/>
                    </a:lnTo>
                    <a:lnTo>
                      <a:pt x="27" y="33"/>
                    </a:lnTo>
                    <a:lnTo>
                      <a:pt x="27" y="33"/>
                    </a:lnTo>
                    <a:lnTo>
                      <a:pt x="27" y="35"/>
                    </a:lnTo>
                    <a:lnTo>
                      <a:pt x="27" y="35"/>
                    </a:lnTo>
                    <a:lnTo>
                      <a:pt x="27" y="35"/>
                    </a:lnTo>
                    <a:lnTo>
                      <a:pt x="27" y="35"/>
                    </a:lnTo>
                    <a:lnTo>
                      <a:pt x="27" y="36"/>
                    </a:lnTo>
                    <a:lnTo>
                      <a:pt x="27" y="36"/>
                    </a:lnTo>
                    <a:lnTo>
                      <a:pt x="27" y="36"/>
                    </a:lnTo>
                    <a:lnTo>
                      <a:pt x="27" y="36"/>
                    </a:lnTo>
                    <a:lnTo>
                      <a:pt x="27" y="37"/>
                    </a:lnTo>
                    <a:lnTo>
                      <a:pt x="27" y="37"/>
                    </a:lnTo>
                    <a:lnTo>
                      <a:pt x="27" y="37"/>
                    </a:lnTo>
                    <a:lnTo>
                      <a:pt x="29" y="37"/>
                    </a:lnTo>
                    <a:lnTo>
                      <a:pt x="29" y="38"/>
                    </a:lnTo>
                    <a:lnTo>
                      <a:pt x="29" y="38"/>
                    </a:lnTo>
                    <a:lnTo>
                      <a:pt x="29" y="38"/>
                    </a:lnTo>
                    <a:lnTo>
                      <a:pt x="30" y="38"/>
                    </a:lnTo>
                    <a:lnTo>
                      <a:pt x="30" y="38"/>
                    </a:lnTo>
                    <a:lnTo>
                      <a:pt x="30" y="38"/>
                    </a:lnTo>
                    <a:lnTo>
                      <a:pt x="30" y="38"/>
                    </a:lnTo>
                    <a:lnTo>
                      <a:pt x="32" y="38"/>
                    </a:lnTo>
                    <a:lnTo>
                      <a:pt x="32" y="38"/>
                    </a:lnTo>
                    <a:lnTo>
                      <a:pt x="34" y="38"/>
                    </a:lnTo>
                    <a:lnTo>
                      <a:pt x="34" y="38"/>
                    </a:lnTo>
                    <a:lnTo>
                      <a:pt x="36" y="38"/>
                    </a:lnTo>
                    <a:lnTo>
                      <a:pt x="36" y="38"/>
                    </a:lnTo>
                    <a:lnTo>
                      <a:pt x="38" y="38"/>
                    </a:lnTo>
                    <a:lnTo>
                      <a:pt x="38" y="38"/>
                    </a:lnTo>
                    <a:lnTo>
                      <a:pt x="40" y="38"/>
                    </a:lnTo>
                    <a:lnTo>
                      <a:pt x="40" y="38"/>
                    </a:lnTo>
                    <a:lnTo>
                      <a:pt x="40" y="38"/>
                    </a:lnTo>
                    <a:lnTo>
                      <a:pt x="40" y="38"/>
                    </a:lnTo>
                    <a:lnTo>
                      <a:pt x="42" y="38"/>
                    </a:lnTo>
                    <a:lnTo>
                      <a:pt x="42" y="39"/>
                    </a:lnTo>
                    <a:lnTo>
                      <a:pt x="42" y="39"/>
                    </a:lnTo>
                    <a:lnTo>
                      <a:pt x="42" y="39"/>
                    </a:lnTo>
                    <a:lnTo>
                      <a:pt x="43" y="39"/>
                    </a:lnTo>
                    <a:lnTo>
                      <a:pt x="43" y="41"/>
                    </a:lnTo>
                    <a:lnTo>
                      <a:pt x="43" y="41"/>
                    </a:lnTo>
                    <a:lnTo>
                      <a:pt x="43" y="41"/>
                    </a:lnTo>
                    <a:lnTo>
                      <a:pt x="45" y="41"/>
                    </a:lnTo>
                    <a:lnTo>
                      <a:pt x="45" y="43"/>
                    </a:lnTo>
                    <a:lnTo>
                      <a:pt x="45" y="43"/>
                    </a:lnTo>
                    <a:lnTo>
                      <a:pt x="45" y="43"/>
                    </a:lnTo>
                    <a:lnTo>
                      <a:pt x="47" y="43"/>
                    </a:lnTo>
                    <a:lnTo>
                      <a:pt x="47" y="43"/>
                    </a:lnTo>
                    <a:lnTo>
                      <a:pt x="48" y="43"/>
                    </a:lnTo>
                    <a:lnTo>
                      <a:pt x="48" y="43"/>
                    </a:lnTo>
                    <a:lnTo>
                      <a:pt x="50" y="43"/>
                    </a:lnTo>
                    <a:lnTo>
                      <a:pt x="50" y="43"/>
                    </a:lnTo>
                    <a:lnTo>
                      <a:pt x="50" y="43"/>
                    </a:lnTo>
                    <a:lnTo>
                      <a:pt x="50" y="43"/>
                    </a:lnTo>
                    <a:lnTo>
                      <a:pt x="50" y="43"/>
                    </a:lnTo>
                    <a:lnTo>
                      <a:pt x="50" y="43"/>
                    </a:lnTo>
                    <a:lnTo>
                      <a:pt x="50" y="43"/>
                    </a:lnTo>
                    <a:lnTo>
                      <a:pt x="50" y="43"/>
                    </a:lnTo>
                    <a:lnTo>
                      <a:pt x="51" y="43"/>
                    </a:lnTo>
                    <a:lnTo>
                      <a:pt x="51" y="45"/>
                    </a:lnTo>
                    <a:lnTo>
                      <a:pt x="51" y="45"/>
                    </a:lnTo>
                    <a:lnTo>
                      <a:pt x="51" y="45"/>
                    </a:lnTo>
                    <a:lnTo>
                      <a:pt x="52" y="45"/>
                    </a:lnTo>
                    <a:lnTo>
                      <a:pt x="52" y="45"/>
                    </a:lnTo>
                    <a:lnTo>
                      <a:pt x="52" y="45"/>
                    </a:lnTo>
                    <a:lnTo>
                      <a:pt x="52" y="45"/>
                    </a:lnTo>
                    <a:lnTo>
                      <a:pt x="53" y="45"/>
                    </a:lnTo>
                    <a:lnTo>
                      <a:pt x="52" y="46"/>
                    </a:lnTo>
                    <a:lnTo>
                      <a:pt x="52" y="46"/>
                    </a:lnTo>
                    <a:lnTo>
                      <a:pt x="52" y="46"/>
                    </a:lnTo>
                    <a:lnTo>
                      <a:pt x="52" y="46"/>
                    </a:lnTo>
                    <a:lnTo>
                      <a:pt x="50" y="46"/>
                    </a:lnTo>
                    <a:lnTo>
                      <a:pt x="50" y="46"/>
                    </a:lnTo>
                    <a:lnTo>
                      <a:pt x="50" y="46"/>
                    </a:lnTo>
                    <a:lnTo>
                      <a:pt x="50" y="46"/>
                    </a:lnTo>
                    <a:lnTo>
                      <a:pt x="48" y="47"/>
                    </a:lnTo>
                    <a:lnTo>
                      <a:pt x="48" y="47"/>
                    </a:lnTo>
                    <a:lnTo>
                      <a:pt x="48" y="47"/>
                    </a:lnTo>
                    <a:lnTo>
                      <a:pt x="48" y="47"/>
                    </a:lnTo>
                    <a:lnTo>
                      <a:pt x="48" y="47"/>
                    </a:lnTo>
                    <a:lnTo>
                      <a:pt x="48" y="47"/>
                    </a:lnTo>
                    <a:lnTo>
                      <a:pt x="48" y="47"/>
                    </a:lnTo>
                    <a:lnTo>
                      <a:pt x="50" y="47"/>
                    </a:lnTo>
                    <a:lnTo>
                      <a:pt x="50" y="48"/>
                    </a:lnTo>
                    <a:lnTo>
                      <a:pt x="50" y="48"/>
                    </a:lnTo>
                    <a:lnTo>
                      <a:pt x="50" y="48"/>
                    </a:lnTo>
                    <a:lnTo>
                      <a:pt x="51" y="48"/>
                    </a:lnTo>
                    <a:lnTo>
                      <a:pt x="51" y="48"/>
                    </a:lnTo>
                    <a:lnTo>
                      <a:pt x="51" y="48"/>
                    </a:lnTo>
                    <a:lnTo>
                      <a:pt x="51" y="48"/>
                    </a:lnTo>
                    <a:lnTo>
                      <a:pt x="53" y="48"/>
                    </a:lnTo>
                    <a:lnTo>
                      <a:pt x="53" y="48"/>
                    </a:lnTo>
                    <a:lnTo>
                      <a:pt x="53" y="48"/>
                    </a:lnTo>
                    <a:lnTo>
                      <a:pt x="53" y="48"/>
                    </a:lnTo>
                    <a:lnTo>
                      <a:pt x="54" y="48"/>
                    </a:lnTo>
                    <a:lnTo>
                      <a:pt x="54" y="48"/>
                    </a:lnTo>
                    <a:lnTo>
                      <a:pt x="54" y="48"/>
                    </a:lnTo>
                    <a:lnTo>
                      <a:pt x="54" y="48"/>
                    </a:lnTo>
                    <a:lnTo>
                      <a:pt x="55" y="48"/>
                    </a:lnTo>
                    <a:lnTo>
                      <a:pt x="54" y="50"/>
                    </a:lnTo>
                    <a:lnTo>
                      <a:pt x="54" y="50"/>
                    </a:lnTo>
                    <a:lnTo>
                      <a:pt x="54" y="51"/>
                    </a:lnTo>
                    <a:lnTo>
                      <a:pt x="54" y="51"/>
                    </a:lnTo>
                    <a:lnTo>
                      <a:pt x="53" y="53"/>
                    </a:lnTo>
                    <a:lnTo>
                      <a:pt x="53" y="53"/>
                    </a:lnTo>
                    <a:lnTo>
                      <a:pt x="53" y="53"/>
                    </a:lnTo>
                    <a:lnTo>
                      <a:pt x="53" y="53"/>
                    </a:lnTo>
                    <a:lnTo>
                      <a:pt x="51" y="54"/>
                    </a:lnTo>
                    <a:lnTo>
                      <a:pt x="51" y="54"/>
                    </a:lnTo>
                    <a:lnTo>
                      <a:pt x="51" y="54"/>
                    </a:lnTo>
                    <a:lnTo>
                      <a:pt x="51" y="54"/>
                    </a:lnTo>
                    <a:lnTo>
                      <a:pt x="50" y="54"/>
                    </a:lnTo>
                    <a:lnTo>
                      <a:pt x="50" y="54"/>
                    </a:lnTo>
                    <a:lnTo>
                      <a:pt x="50" y="54"/>
                    </a:lnTo>
                    <a:lnTo>
                      <a:pt x="50" y="54"/>
                    </a:lnTo>
                    <a:lnTo>
                      <a:pt x="50" y="56"/>
                    </a:lnTo>
                    <a:lnTo>
                      <a:pt x="50" y="56"/>
                    </a:lnTo>
                    <a:lnTo>
                      <a:pt x="50" y="56"/>
                    </a:lnTo>
                    <a:lnTo>
                      <a:pt x="50" y="56"/>
                    </a:lnTo>
                    <a:lnTo>
                      <a:pt x="50" y="56"/>
                    </a:lnTo>
                    <a:lnTo>
                      <a:pt x="50" y="56"/>
                    </a:lnTo>
                    <a:lnTo>
                      <a:pt x="50" y="56"/>
                    </a:lnTo>
                    <a:lnTo>
                      <a:pt x="51" y="56"/>
                    </a:lnTo>
                    <a:lnTo>
                      <a:pt x="51" y="56"/>
                    </a:lnTo>
                    <a:lnTo>
                      <a:pt x="51" y="56"/>
                    </a:lnTo>
                    <a:lnTo>
                      <a:pt x="51" y="56"/>
                    </a:lnTo>
                    <a:lnTo>
                      <a:pt x="52" y="56"/>
                    </a:lnTo>
                    <a:lnTo>
                      <a:pt x="52" y="56"/>
                    </a:lnTo>
                    <a:lnTo>
                      <a:pt x="52" y="56"/>
                    </a:lnTo>
                    <a:lnTo>
                      <a:pt x="52" y="56"/>
                    </a:lnTo>
                    <a:lnTo>
                      <a:pt x="53" y="56"/>
                    </a:lnTo>
                    <a:lnTo>
                      <a:pt x="52" y="57"/>
                    </a:lnTo>
                    <a:lnTo>
                      <a:pt x="52" y="57"/>
                    </a:lnTo>
                    <a:lnTo>
                      <a:pt x="51" y="57"/>
                    </a:lnTo>
                    <a:lnTo>
                      <a:pt x="51" y="57"/>
                    </a:lnTo>
                    <a:lnTo>
                      <a:pt x="50" y="58"/>
                    </a:lnTo>
                    <a:lnTo>
                      <a:pt x="50" y="58"/>
                    </a:lnTo>
                    <a:lnTo>
                      <a:pt x="48" y="58"/>
                    </a:lnTo>
                    <a:lnTo>
                      <a:pt x="48" y="58"/>
                    </a:lnTo>
                    <a:lnTo>
                      <a:pt x="46" y="59"/>
                    </a:lnTo>
                    <a:lnTo>
                      <a:pt x="45" y="59"/>
                    </a:lnTo>
                    <a:lnTo>
                      <a:pt x="43" y="59"/>
                    </a:lnTo>
                    <a:lnTo>
                      <a:pt x="43" y="59"/>
                    </a:lnTo>
                    <a:lnTo>
                      <a:pt x="41" y="59"/>
                    </a:lnTo>
                    <a:lnTo>
                      <a:pt x="41" y="59"/>
                    </a:lnTo>
                    <a:lnTo>
                      <a:pt x="41" y="59"/>
                    </a:lnTo>
                    <a:lnTo>
                      <a:pt x="41" y="59"/>
                    </a:lnTo>
                    <a:lnTo>
                      <a:pt x="40" y="60"/>
                    </a:lnTo>
                    <a:lnTo>
                      <a:pt x="40" y="60"/>
                    </a:lnTo>
                    <a:lnTo>
                      <a:pt x="40" y="60"/>
                    </a:lnTo>
                    <a:lnTo>
                      <a:pt x="40" y="59"/>
                    </a:lnTo>
                    <a:lnTo>
                      <a:pt x="40" y="59"/>
                    </a:lnTo>
                    <a:lnTo>
                      <a:pt x="40" y="59"/>
                    </a:lnTo>
                    <a:lnTo>
                      <a:pt x="40" y="59"/>
                    </a:lnTo>
                    <a:lnTo>
                      <a:pt x="40" y="57"/>
                    </a:lnTo>
                    <a:lnTo>
                      <a:pt x="38" y="57"/>
                    </a:lnTo>
                    <a:lnTo>
                      <a:pt x="38" y="57"/>
                    </a:lnTo>
                    <a:lnTo>
                      <a:pt x="38" y="57"/>
                    </a:lnTo>
                    <a:lnTo>
                      <a:pt x="38" y="56"/>
                    </a:lnTo>
                    <a:lnTo>
                      <a:pt x="38" y="56"/>
                    </a:lnTo>
                    <a:lnTo>
                      <a:pt x="38" y="56"/>
                    </a:lnTo>
                    <a:lnTo>
                      <a:pt x="38" y="56"/>
                    </a:lnTo>
                    <a:lnTo>
                      <a:pt x="38" y="54"/>
                    </a:lnTo>
                    <a:lnTo>
                      <a:pt x="37" y="56"/>
                    </a:lnTo>
                    <a:lnTo>
                      <a:pt x="37" y="56"/>
                    </a:lnTo>
                    <a:lnTo>
                      <a:pt x="37" y="56"/>
                    </a:lnTo>
                    <a:lnTo>
                      <a:pt x="37" y="56"/>
                    </a:lnTo>
                    <a:lnTo>
                      <a:pt x="35" y="57"/>
                    </a:lnTo>
                    <a:lnTo>
                      <a:pt x="35" y="57"/>
                    </a:lnTo>
                    <a:lnTo>
                      <a:pt x="35" y="57"/>
                    </a:lnTo>
                    <a:lnTo>
                      <a:pt x="35" y="57"/>
                    </a:lnTo>
                    <a:lnTo>
                      <a:pt x="33" y="59"/>
                    </a:lnTo>
                    <a:lnTo>
                      <a:pt x="33" y="59"/>
                    </a:lnTo>
                    <a:lnTo>
                      <a:pt x="33" y="59"/>
                    </a:lnTo>
                    <a:lnTo>
                      <a:pt x="33" y="59"/>
                    </a:lnTo>
                    <a:lnTo>
                      <a:pt x="33" y="60"/>
                    </a:lnTo>
                    <a:lnTo>
                      <a:pt x="33" y="60"/>
                    </a:lnTo>
                    <a:lnTo>
                      <a:pt x="33" y="60"/>
                    </a:lnTo>
                    <a:lnTo>
                      <a:pt x="33" y="60"/>
                    </a:lnTo>
                    <a:lnTo>
                      <a:pt x="31" y="60"/>
                    </a:lnTo>
                    <a:lnTo>
                      <a:pt x="31" y="60"/>
                    </a:lnTo>
                    <a:lnTo>
                      <a:pt x="31" y="60"/>
                    </a:lnTo>
                    <a:lnTo>
                      <a:pt x="31" y="60"/>
                    </a:lnTo>
                    <a:lnTo>
                      <a:pt x="29" y="60"/>
                    </a:lnTo>
                    <a:lnTo>
                      <a:pt x="29" y="60"/>
                    </a:lnTo>
                    <a:lnTo>
                      <a:pt x="29" y="60"/>
                    </a:lnTo>
                    <a:lnTo>
                      <a:pt x="29" y="60"/>
                    </a:lnTo>
                    <a:lnTo>
                      <a:pt x="27" y="60"/>
                    </a:lnTo>
                    <a:lnTo>
                      <a:pt x="25" y="60"/>
                    </a:lnTo>
                    <a:lnTo>
                      <a:pt x="23" y="60"/>
                    </a:lnTo>
                    <a:lnTo>
                      <a:pt x="23" y="60"/>
                    </a:lnTo>
                    <a:lnTo>
                      <a:pt x="21" y="60"/>
                    </a:lnTo>
                    <a:lnTo>
                      <a:pt x="20" y="60"/>
                    </a:lnTo>
                    <a:lnTo>
                      <a:pt x="19" y="60"/>
                    </a:lnTo>
                    <a:lnTo>
                      <a:pt x="19" y="59"/>
                    </a:lnTo>
                    <a:lnTo>
                      <a:pt x="19" y="59"/>
                    </a:lnTo>
                  </a:path>
                </a:pathLst>
              </a:custGeom>
              <a:solidFill>
                <a:srgbClr val="001000"/>
              </a:solidFill>
              <a:ln w="9525">
                <a:noFill/>
                <a:round/>
                <a:headEnd type="none" w="med" len="med"/>
                <a:tailEnd type="none" w="med" len="med"/>
              </a:ln>
              <a:effectLst/>
            </p:spPr>
            <p:txBody>
              <a:bodyPr/>
              <a:lstStyle/>
              <a:p>
                <a:endParaRPr lang="en-US" dirty="0"/>
              </a:p>
            </p:txBody>
          </p:sp>
        </p:grpSp>
        <p:sp>
          <p:nvSpPr>
            <p:cNvPr id="2101" name="Freeform 53"/>
            <p:cNvSpPr>
              <a:spLocks/>
            </p:cNvSpPr>
            <p:nvPr/>
          </p:nvSpPr>
          <p:spPr bwMode="auto">
            <a:xfrm>
              <a:off x="3958" y="4268"/>
              <a:ext cx="163" cy="15"/>
            </a:xfrm>
            <a:custGeom>
              <a:avLst/>
              <a:gdLst/>
              <a:ahLst/>
              <a:cxnLst>
                <a:cxn ang="0">
                  <a:pos x="162" y="7"/>
                </a:cxn>
                <a:cxn ang="0">
                  <a:pos x="162" y="6"/>
                </a:cxn>
                <a:cxn ang="0">
                  <a:pos x="162" y="6"/>
                </a:cxn>
                <a:cxn ang="0">
                  <a:pos x="162" y="4"/>
                </a:cxn>
                <a:cxn ang="0">
                  <a:pos x="162" y="3"/>
                </a:cxn>
                <a:cxn ang="0">
                  <a:pos x="160" y="3"/>
                </a:cxn>
                <a:cxn ang="0">
                  <a:pos x="158" y="3"/>
                </a:cxn>
                <a:cxn ang="0">
                  <a:pos x="155" y="3"/>
                </a:cxn>
                <a:cxn ang="0">
                  <a:pos x="149" y="2"/>
                </a:cxn>
                <a:cxn ang="0">
                  <a:pos x="145" y="1"/>
                </a:cxn>
                <a:cxn ang="0">
                  <a:pos x="144" y="1"/>
                </a:cxn>
                <a:cxn ang="0">
                  <a:pos x="142" y="1"/>
                </a:cxn>
                <a:cxn ang="0">
                  <a:pos x="138" y="0"/>
                </a:cxn>
                <a:cxn ang="0">
                  <a:pos x="124" y="0"/>
                </a:cxn>
                <a:cxn ang="0">
                  <a:pos x="116" y="0"/>
                </a:cxn>
                <a:cxn ang="0">
                  <a:pos x="114" y="0"/>
                </a:cxn>
                <a:cxn ang="0">
                  <a:pos x="105" y="0"/>
                </a:cxn>
                <a:cxn ang="0">
                  <a:pos x="96" y="0"/>
                </a:cxn>
                <a:cxn ang="0">
                  <a:pos x="87" y="0"/>
                </a:cxn>
                <a:cxn ang="0">
                  <a:pos x="74" y="1"/>
                </a:cxn>
                <a:cxn ang="0">
                  <a:pos x="62" y="1"/>
                </a:cxn>
                <a:cxn ang="0">
                  <a:pos x="52" y="1"/>
                </a:cxn>
                <a:cxn ang="0">
                  <a:pos x="49" y="2"/>
                </a:cxn>
                <a:cxn ang="0">
                  <a:pos x="48" y="2"/>
                </a:cxn>
                <a:cxn ang="0">
                  <a:pos x="37" y="3"/>
                </a:cxn>
                <a:cxn ang="0">
                  <a:pos x="34" y="3"/>
                </a:cxn>
                <a:cxn ang="0">
                  <a:pos x="26" y="3"/>
                </a:cxn>
                <a:cxn ang="0">
                  <a:pos x="18" y="4"/>
                </a:cxn>
                <a:cxn ang="0">
                  <a:pos x="9" y="6"/>
                </a:cxn>
                <a:cxn ang="0">
                  <a:pos x="7" y="6"/>
                </a:cxn>
                <a:cxn ang="0">
                  <a:pos x="0" y="6"/>
                </a:cxn>
                <a:cxn ang="0">
                  <a:pos x="0" y="9"/>
                </a:cxn>
                <a:cxn ang="0">
                  <a:pos x="2" y="9"/>
                </a:cxn>
                <a:cxn ang="0">
                  <a:pos x="6" y="11"/>
                </a:cxn>
                <a:cxn ang="0">
                  <a:pos x="18" y="13"/>
                </a:cxn>
                <a:cxn ang="0">
                  <a:pos x="23" y="13"/>
                </a:cxn>
                <a:cxn ang="0">
                  <a:pos x="27" y="14"/>
                </a:cxn>
                <a:cxn ang="0">
                  <a:pos x="40" y="14"/>
                </a:cxn>
                <a:cxn ang="0">
                  <a:pos x="49" y="14"/>
                </a:cxn>
                <a:cxn ang="0">
                  <a:pos x="56" y="14"/>
                </a:cxn>
                <a:cxn ang="0">
                  <a:pos x="60" y="14"/>
                </a:cxn>
                <a:cxn ang="0">
                  <a:pos x="64" y="14"/>
                </a:cxn>
                <a:cxn ang="0">
                  <a:pos x="70" y="14"/>
                </a:cxn>
                <a:cxn ang="0">
                  <a:pos x="78" y="14"/>
                </a:cxn>
                <a:cxn ang="0">
                  <a:pos x="89" y="14"/>
                </a:cxn>
                <a:cxn ang="0">
                  <a:pos x="101" y="14"/>
                </a:cxn>
                <a:cxn ang="0">
                  <a:pos x="110" y="14"/>
                </a:cxn>
                <a:cxn ang="0">
                  <a:pos x="114" y="14"/>
                </a:cxn>
                <a:cxn ang="0">
                  <a:pos x="123" y="14"/>
                </a:cxn>
                <a:cxn ang="0">
                  <a:pos x="130" y="14"/>
                </a:cxn>
                <a:cxn ang="0">
                  <a:pos x="134" y="14"/>
                </a:cxn>
                <a:cxn ang="0">
                  <a:pos x="139" y="14"/>
                </a:cxn>
                <a:cxn ang="0">
                  <a:pos x="147" y="14"/>
                </a:cxn>
                <a:cxn ang="0">
                  <a:pos x="150" y="14"/>
                </a:cxn>
                <a:cxn ang="0">
                  <a:pos x="154" y="14"/>
                </a:cxn>
                <a:cxn ang="0">
                  <a:pos x="157" y="14"/>
                </a:cxn>
                <a:cxn ang="0">
                  <a:pos x="160" y="13"/>
                </a:cxn>
                <a:cxn ang="0">
                  <a:pos x="162" y="13"/>
                </a:cxn>
                <a:cxn ang="0">
                  <a:pos x="162" y="11"/>
                </a:cxn>
              </a:cxnLst>
              <a:rect l="0" t="0" r="r" b="b"/>
              <a:pathLst>
                <a:path w="163" h="15">
                  <a:moveTo>
                    <a:pt x="162" y="9"/>
                  </a:moveTo>
                  <a:lnTo>
                    <a:pt x="162" y="9"/>
                  </a:lnTo>
                  <a:lnTo>
                    <a:pt x="162" y="9"/>
                  </a:lnTo>
                  <a:lnTo>
                    <a:pt x="162" y="9"/>
                  </a:lnTo>
                  <a:lnTo>
                    <a:pt x="162" y="9"/>
                  </a:lnTo>
                  <a:lnTo>
                    <a:pt x="162" y="9"/>
                  </a:lnTo>
                  <a:lnTo>
                    <a:pt x="162" y="9"/>
                  </a:lnTo>
                  <a:lnTo>
                    <a:pt x="162" y="9"/>
                  </a:lnTo>
                  <a:lnTo>
                    <a:pt x="162" y="7"/>
                  </a:lnTo>
                  <a:lnTo>
                    <a:pt x="162" y="7"/>
                  </a:lnTo>
                  <a:lnTo>
                    <a:pt x="162" y="7"/>
                  </a:lnTo>
                  <a:lnTo>
                    <a:pt x="162" y="7"/>
                  </a:lnTo>
                  <a:lnTo>
                    <a:pt x="162" y="7"/>
                  </a:lnTo>
                  <a:lnTo>
                    <a:pt x="162" y="7"/>
                  </a:lnTo>
                  <a:lnTo>
                    <a:pt x="162" y="7"/>
                  </a:lnTo>
                  <a:lnTo>
                    <a:pt x="162" y="7"/>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6"/>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4"/>
                  </a:lnTo>
                  <a:lnTo>
                    <a:pt x="162" y="3"/>
                  </a:lnTo>
                  <a:lnTo>
                    <a:pt x="162" y="3"/>
                  </a:lnTo>
                  <a:lnTo>
                    <a:pt x="162" y="3"/>
                  </a:lnTo>
                  <a:lnTo>
                    <a:pt x="162" y="3"/>
                  </a:lnTo>
                  <a:lnTo>
                    <a:pt x="162" y="3"/>
                  </a:lnTo>
                  <a:lnTo>
                    <a:pt x="162" y="3"/>
                  </a:lnTo>
                  <a:lnTo>
                    <a:pt x="162" y="3"/>
                  </a:lnTo>
                  <a:lnTo>
                    <a:pt x="162" y="3"/>
                  </a:lnTo>
                  <a:lnTo>
                    <a:pt x="162" y="3"/>
                  </a:lnTo>
                  <a:lnTo>
                    <a:pt x="160" y="3"/>
                  </a:lnTo>
                  <a:lnTo>
                    <a:pt x="160" y="3"/>
                  </a:lnTo>
                  <a:lnTo>
                    <a:pt x="160" y="3"/>
                  </a:lnTo>
                  <a:lnTo>
                    <a:pt x="160" y="3"/>
                  </a:lnTo>
                  <a:lnTo>
                    <a:pt x="160" y="3"/>
                  </a:lnTo>
                  <a:lnTo>
                    <a:pt x="160" y="3"/>
                  </a:lnTo>
                  <a:lnTo>
                    <a:pt x="160" y="3"/>
                  </a:lnTo>
                  <a:lnTo>
                    <a:pt x="160" y="3"/>
                  </a:lnTo>
                  <a:lnTo>
                    <a:pt x="158" y="3"/>
                  </a:lnTo>
                  <a:lnTo>
                    <a:pt x="158" y="3"/>
                  </a:lnTo>
                  <a:lnTo>
                    <a:pt x="158" y="3"/>
                  </a:lnTo>
                  <a:lnTo>
                    <a:pt x="158" y="3"/>
                  </a:lnTo>
                  <a:lnTo>
                    <a:pt x="158" y="3"/>
                  </a:lnTo>
                  <a:lnTo>
                    <a:pt x="158" y="3"/>
                  </a:lnTo>
                  <a:lnTo>
                    <a:pt x="158" y="3"/>
                  </a:lnTo>
                  <a:lnTo>
                    <a:pt x="158" y="3"/>
                  </a:lnTo>
                  <a:lnTo>
                    <a:pt x="156" y="3"/>
                  </a:lnTo>
                  <a:lnTo>
                    <a:pt x="156" y="3"/>
                  </a:lnTo>
                  <a:lnTo>
                    <a:pt x="156" y="3"/>
                  </a:lnTo>
                  <a:lnTo>
                    <a:pt x="156" y="3"/>
                  </a:lnTo>
                  <a:lnTo>
                    <a:pt x="155" y="3"/>
                  </a:lnTo>
                  <a:lnTo>
                    <a:pt x="155" y="3"/>
                  </a:lnTo>
                  <a:lnTo>
                    <a:pt x="155" y="3"/>
                  </a:lnTo>
                  <a:lnTo>
                    <a:pt x="155" y="2"/>
                  </a:lnTo>
                  <a:lnTo>
                    <a:pt x="154" y="2"/>
                  </a:lnTo>
                  <a:lnTo>
                    <a:pt x="154" y="2"/>
                  </a:lnTo>
                  <a:lnTo>
                    <a:pt x="154" y="2"/>
                  </a:lnTo>
                  <a:lnTo>
                    <a:pt x="154" y="2"/>
                  </a:lnTo>
                  <a:lnTo>
                    <a:pt x="152" y="2"/>
                  </a:lnTo>
                  <a:lnTo>
                    <a:pt x="152" y="2"/>
                  </a:lnTo>
                  <a:lnTo>
                    <a:pt x="151" y="2"/>
                  </a:lnTo>
                  <a:lnTo>
                    <a:pt x="151" y="2"/>
                  </a:lnTo>
                  <a:lnTo>
                    <a:pt x="149" y="2"/>
                  </a:lnTo>
                  <a:lnTo>
                    <a:pt x="149" y="2"/>
                  </a:lnTo>
                  <a:lnTo>
                    <a:pt x="148" y="2"/>
                  </a:lnTo>
                  <a:lnTo>
                    <a:pt x="148" y="2"/>
                  </a:lnTo>
                  <a:lnTo>
                    <a:pt x="147" y="2"/>
                  </a:lnTo>
                  <a:lnTo>
                    <a:pt x="147" y="2"/>
                  </a:lnTo>
                  <a:lnTo>
                    <a:pt x="147" y="2"/>
                  </a:lnTo>
                  <a:lnTo>
                    <a:pt x="147" y="1"/>
                  </a:lnTo>
                  <a:lnTo>
                    <a:pt x="145" y="1"/>
                  </a:lnTo>
                  <a:lnTo>
                    <a:pt x="145" y="1"/>
                  </a:lnTo>
                  <a:lnTo>
                    <a:pt x="145" y="1"/>
                  </a:lnTo>
                  <a:lnTo>
                    <a:pt x="145" y="1"/>
                  </a:lnTo>
                  <a:lnTo>
                    <a:pt x="145" y="1"/>
                  </a:lnTo>
                  <a:lnTo>
                    <a:pt x="145" y="1"/>
                  </a:lnTo>
                  <a:lnTo>
                    <a:pt x="145" y="1"/>
                  </a:lnTo>
                  <a:lnTo>
                    <a:pt x="145" y="1"/>
                  </a:lnTo>
                  <a:lnTo>
                    <a:pt x="145" y="1"/>
                  </a:lnTo>
                  <a:lnTo>
                    <a:pt x="145" y="1"/>
                  </a:lnTo>
                  <a:lnTo>
                    <a:pt x="145" y="1"/>
                  </a:lnTo>
                  <a:lnTo>
                    <a:pt x="145" y="1"/>
                  </a:lnTo>
                  <a:lnTo>
                    <a:pt x="144" y="1"/>
                  </a:lnTo>
                  <a:lnTo>
                    <a:pt x="144" y="1"/>
                  </a:lnTo>
                  <a:lnTo>
                    <a:pt x="144" y="1"/>
                  </a:lnTo>
                  <a:lnTo>
                    <a:pt x="144" y="1"/>
                  </a:lnTo>
                  <a:lnTo>
                    <a:pt x="142" y="1"/>
                  </a:lnTo>
                  <a:lnTo>
                    <a:pt x="142" y="1"/>
                  </a:lnTo>
                  <a:lnTo>
                    <a:pt x="142" y="1"/>
                  </a:lnTo>
                  <a:lnTo>
                    <a:pt x="142" y="1"/>
                  </a:lnTo>
                  <a:lnTo>
                    <a:pt x="142" y="1"/>
                  </a:lnTo>
                  <a:lnTo>
                    <a:pt x="142" y="1"/>
                  </a:lnTo>
                  <a:lnTo>
                    <a:pt x="142" y="1"/>
                  </a:lnTo>
                  <a:lnTo>
                    <a:pt x="142" y="1"/>
                  </a:lnTo>
                  <a:lnTo>
                    <a:pt x="141" y="1"/>
                  </a:lnTo>
                  <a:lnTo>
                    <a:pt x="141" y="1"/>
                  </a:lnTo>
                  <a:lnTo>
                    <a:pt x="141" y="1"/>
                  </a:lnTo>
                  <a:lnTo>
                    <a:pt x="141" y="1"/>
                  </a:lnTo>
                  <a:lnTo>
                    <a:pt x="140" y="1"/>
                  </a:lnTo>
                  <a:lnTo>
                    <a:pt x="140" y="1"/>
                  </a:lnTo>
                  <a:lnTo>
                    <a:pt x="140" y="1"/>
                  </a:lnTo>
                  <a:lnTo>
                    <a:pt x="140" y="0"/>
                  </a:lnTo>
                  <a:lnTo>
                    <a:pt x="138" y="0"/>
                  </a:lnTo>
                  <a:lnTo>
                    <a:pt x="138" y="0"/>
                  </a:lnTo>
                  <a:lnTo>
                    <a:pt x="137" y="0"/>
                  </a:lnTo>
                  <a:lnTo>
                    <a:pt x="137" y="0"/>
                  </a:lnTo>
                  <a:lnTo>
                    <a:pt x="135" y="0"/>
                  </a:lnTo>
                  <a:lnTo>
                    <a:pt x="133" y="0"/>
                  </a:lnTo>
                  <a:lnTo>
                    <a:pt x="131" y="0"/>
                  </a:lnTo>
                  <a:lnTo>
                    <a:pt x="130" y="0"/>
                  </a:lnTo>
                  <a:lnTo>
                    <a:pt x="128" y="0"/>
                  </a:lnTo>
                  <a:lnTo>
                    <a:pt x="126" y="0"/>
                  </a:lnTo>
                  <a:lnTo>
                    <a:pt x="124" y="0"/>
                  </a:lnTo>
                  <a:lnTo>
                    <a:pt x="123" y="0"/>
                  </a:lnTo>
                  <a:lnTo>
                    <a:pt x="121" y="0"/>
                  </a:lnTo>
                  <a:lnTo>
                    <a:pt x="121" y="0"/>
                  </a:lnTo>
                  <a:lnTo>
                    <a:pt x="121" y="0"/>
                  </a:lnTo>
                  <a:lnTo>
                    <a:pt x="121" y="0"/>
                  </a:lnTo>
                  <a:lnTo>
                    <a:pt x="119" y="0"/>
                  </a:lnTo>
                  <a:lnTo>
                    <a:pt x="119" y="0"/>
                  </a:lnTo>
                  <a:lnTo>
                    <a:pt x="118" y="0"/>
                  </a:lnTo>
                  <a:lnTo>
                    <a:pt x="118" y="0"/>
                  </a:lnTo>
                  <a:lnTo>
                    <a:pt x="116" y="0"/>
                  </a:lnTo>
                  <a:lnTo>
                    <a:pt x="116" y="0"/>
                  </a:lnTo>
                  <a:lnTo>
                    <a:pt x="116" y="0"/>
                  </a:lnTo>
                  <a:lnTo>
                    <a:pt x="116" y="0"/>
                  </a:lnTo>
                  <a:lnTo>
                    <a:pt x="114" y="0"/>
                  </a:lnTo>
                  <a:lnTo>
                    <a:pt x="114" y="0"/>
                  </a:lnTo>
                  <a:lnTo>
                    <a:pt x="114" y="0"/>
                  </a:lnTo>
                  <a:lnTo>
                    <a:pt x="114" y="0"/>
                  </a:lnTo>
                  <a:lnTo>
                    <a:pt x="114" y="0"/>
                  </a:lnTo>
                  <a:lnTo>
                    <a:pt x="114" y="0"/>
                  </a:lnTo>
                  <a:lnTo>
                    <a:pt x="114" y="0"/>
                  </a:lnTo>
                  <a:lnTo>
                    <a:pt x="114" y="0"/>
                  </a:lnTo>
                  <a:lnTo>
                    <a:pt x="112" y="0"/>
                  </a:lnTo>
                  <a:lnTo>
                    <a:pt x="112" y="0"/>
                  </a:lnTo>
                  <a:lnTo>
                    <a:pt x="111" y="0"/>
                  </a:lnTo>
                  <a:lnTo>
                    <a:pt x="111" y="0"/>
                  </a:lnTo>
                  <a:lnTo>
                    <a:pt x="109" y="0"/>
                  </a:lnTo>
                  <a:lnTo>
                    <a:pt x="108" y="0"/>
                  </a:lnTo>
                  <a:lnTo>
                    <a:pt x="107" y="0"/>
                  </a:lnTo>
                  <a:lnTo>
                    <a:pt x="107" y="0"/>
                  </a:lnTo>
                  <a:lnTo>
                    <a:pt x="105" y="0"/>
                  </a:lnTo>
                  <a:lnTo>
                    <a:pt x="104" y="0"/>
                  </a:lnTo>
                  <a:lnTo>
                    <a:pt x="102" y="0"/>
                  </a:lnTo>
                  <a:lnTo>
                    <a:pt x="102" y="0"/>
                  </a:lnTo>
                  <a:lnTo>
                    <a:pt x="100" y="0"/>
                  </a:lnTo>
                  <a:lnTo>
                    <a:pt x="100" y="0"/>
                  </a:lnTo>
                  <a:lnTo>
                    <a:pt x="98" y="0"/>
                  </a:lnTo>
                  <a:lnTo>
                    <a:pt x="98" y="0"/>
                  </a:lnTo>
                  <a:lnTo>
                    <a:pt x="97" y="0"/>
                  </a:lnTo>
                  <a:lnTo>
                    <a:pt x="97" y="0"/>
                  </a:lnTo>
                  <a:lnTo>
                    <a:pt x="96" y="0"/>
                  </a:lnTo>
                  <a:lnTo>
                    <a:pt x="96" y="0"/>
                  </a:lnTo>
                  <a:lnTo>
                    <a:pt x="94" y="0"/>
                  </a:lnTo>
                  <a:lnTo>
                    <a:pt x="94" y="0"/>
                  </a:lnTo>
                  <a:lnTo>
                    <a:pt x="92" y="0"/>
                  </a:lnTo>
                  <a:lnTo>
                    <a:pt x="92" y="0"/>
                  </a:lnTo>
                  <a:lnTo>
                    <a:pt x="90" y="0"/>
                  </a:lnTo>
                  <a:lnTo>
                    <a:pt x="90" y="0"/>
                  </a:lnTo>
                  <a:lnTo>
                    <a:pt x="89" y="0"/>
                  </a:lnTo>
                  <a:lnTo>
                    <a:pt x="89" y="0"/>
                  </a:lnTo>
                  <a:lnTo>
                    <a:pt x="87" y="0"/>
                  </a:lnTo>
                  <a:lnTo>
                    <a:pt x="87" y="0"/>
                  </a:lnTo>
                  <a:lnTo>
                    <a:pt x="86" y="0"/>
                  </a:lnTo>
                  <a:lnTo>
                    <a:pt x="86" y="0"/>
                  </a:lnTo>
                  <a:lnTo>
                    <a:pt x="84" y="1"/>
                  </a:lnTo>
                  <a:lnTo>
                    <a:pt x="82" y="1"/>
                  </a:lnTo>
                  <a:lnTo>
                    <a:pt x="80" y="1"/>
                  </a:lnTo>
                  <a:lnTo>
                    <a:pt x="80" y="1"/>
                  </a:lnTo>
                  <a:lnTo>
                    <a:pt x="78" y="1"/>
                  </a:lnTo>
                  <a:lnTo>
                    <a:pt x="76" y="1"/>
                  </a:lnTo>
                  <a:lnTo>
                    <a:pt x="74" y="1"/>
                  </a:lnTo>
                  <a:lnTo>
                    <a:pt x="74" y="1"/>
                  </a:lnTo>
                  <a:lnTo>
                    <a:pt x="72" y="1"/>
                  </a:lnTo>
                  <a:lnTo>
                    <a:pt x="70" y="1"/>
                  </a:lnTo>
                  <a:lnTo>
                    <a:pt x="69" y="1"/>
                  </a:lnTo>
                  <a:lnTo>
                    <a:pt x="69" y="1"/>
                  </a:lnTo>
                  <a:lnTo>
                    <a:pt x="67" y="1"/>
                  </a:lnTo>
                  <a:lnTo>
                    <a:pt x="66" y="1"/>
                  </a:lnTo>
                  <a:lnTo>
                    <a:pt x="64" y="1"/>
                  </a:lnTo>
                  <a:lnTo>
                    <a:pt x="64" y="1"/>
                  </a:lnTo>
                  <a:lnTo>
                    <a:pt x="62" y="1"/>
                  </a:lnTo>
                  <a:lnTo>
                    <a:pt x="62" y="1"/>
                  </a:lnTo>
                  <a:lnTo>
                    <a:pt x="60" y="1"/>
                  </a:lnTo>
                  <a:lnTo>
                    <a:pt x="60" y="1"/>
                  </a:lnTo>
                  <a:lnTo>
                    <a:pt x="58" y="1"/>
                  </a:lnTo>
                  <a:lnTo>
                    <a:pt x="58" y="1"/>
                  </a:lnTo>
                  <a:lnTo>
                    <a:pt x="56" y="1"/>
                  </a:lnTo>
                  <a:lnTo>
                    <a:pt x="56" y="1"/>
                  </a:lnTo>
                  <a:lnTo>
                    <a:pt x="54" y="1"/>
                  </a:lnTo>
                  <a:lnTo>
                    <a:pt x="54" y="1"/>
                  </a:lnTo>
                  <a:lnTo>
                    <a:pt x="52" y="1"/>
                  </a:lnTo>
                  <a:lnTo>
                    <a:pt x="52" y="1"/>
                  </a:lnTo>
                  <a:lnTo>
                    <a:pt x="50" y="1"/>
                  </a:lnTo>
                  <a:lnTo>
                    <a:pt x="50" y="1"/>
                  </a:lnTo>
                  <a:lnTo>
                    <a:pt x="50" y="1"/>
                  </a:lnTo>
                  <a:lnTo>
                    <a:pt x="50" y="1"/>
                  </a:lnTo>
                  <a:lnTo>
                    <a:pt x="49" y="2"/>
                  </a:lnTo>
                  <a:lnTo>
                    <a:pt x="49" y="2"/>
                  </a:lnTo>
                  <a:lnTo>
                    <a:pt x="49" y="2"/>
                  </a:lnTo>
                  <a:lnTo>
                    <a:pt x="49" y="2"/>
                  </a:lnTo>
                  <a:lnTo>
                    <a:pt x="49" y="2"/>
                  </a:lnTo>
                  <a:lnTo>
                    <a:pt x="49" y="2"/>
                  </a:lnTo>
                  <a:lnTo>
                    <a:pt x="49" y="2"/>
                  </a:lnTo>
                  <a:lnTo>
                    <a:pt x="49" y="2"/>
                  </a:lnTo>
                  <a:lnTo>
                    <a:pt x="48" y="2"/>
                  </a:lnTo>
                  <a:lnTo>
                    <a:pt x="48" y="2"/>
                  </a:lnTo>
                  <a:lnTo>
                    <a:pt x="48" y="2"/>
                  </a:lnTo>
                  <a:lnTo>
                    <a:pt x="48" y="2"/>
                  </a:lnTo>
                  <a:lnTo>
                    <a:pt x="48" y="2"/>
                  </a:lnTo>
                  <a:lnTo>
                    <a:pt x="48" y="2"/>
                  </a:lnTo>
                  <a:lnTo>
                    <a:pt x="48" y="2"/>
                  </a:lnTo>
                  <a:lnTo>
                    <a:pt x="48" y="2"/>
                  </a:lnTo>
                  <a:lnTo>
                    <a:pt x="46" y="3"/>
                  </a:lnTo>
                  <a:lnTo>
                    <a:pt x="44" y="3"/>
                  </a:lnTo>
                  <a:lnTo>
                    <a:pt x="42" y="3"/>
                  </a:lnTo>
                  <a:lnTo>
                    <a:pt x="42" y="3"/>
                  </a:lnTo>
                  <a:lnTo>
                    <a:pt x="40" y="3"/>
                  </a:lnTo>
                  <a:lnTo>
                    <a:pt x="40" y="3"/>
                  </a:lnTo>
                  <a:lnTo>
                    <a:pt x="39" y="3"/>
                  </a:lnTo>
                  <a:lnTo>
                    <a:pt x="39" y="3"/>
                  </a:lnTo>
                  <a:lnTo>
                    <a:pt x="37" y="3"/>
                  </a:lnTo>
                  <a:lnTo>
                    <a:pt x="37" y="3"/>
                  </a:lnTo>
                  <a:lnTo>
                    <a:pt x="36" y="3"/>
                  </a:lnTo>
                  <a:lnTo>
                    <a:pt x="36" y="3"/>
                  </a:lnTo>
                  <a:lnTo>
                    <a:pt x="36" y="3"/>
                  </a:lnTo>
                  <a:lnTo>
                    <a:pt x="36" y="3"/>
                  </a:lnTo>
                  <a:lnTo>
                    <a:pt x="36" y="3"/>
                  </a:lnTo>
                  <a:lnTo>
                    <a:pt x="36" y="3"/>
                  </a:lnTo>
                  <a:lnTo>
                    <a:pt x="34" y="3"/>
                  </a:lnTo>
                  <a:lnTo>
                    <a:pt x="34" y="3"/>
                  </a:lnTo>
                  <a:lnTo>
                    <a:pt x="34" y="3"/>
                  </a:lnTo>
                  <a:lnTo>
                    <a:pt x="34" y="3"/>
                  </a:lnTo>
                  <a:lnTo>
                    <a:pt x="32" y="3"/>
                  </a:lnTo>
                  <a:lnTo>
                    <a:pt x="32" y="3"/>
                  </a:lnTo>
                  <a:lnTo>
                    <a:pt x="30" y="3"/>
                  </a:lnTo>
                  <a:lnTo>
                    <a:pt x="30" y="3"/>
                  </a:lnTo>
                  <a:lnTo>
                    <a:pt x="29" y="3"/>
                  </a:lnTo>
                  <a:lnTo>
                    <a:pt x="29" y="3"/>
                  </a:lnTo>
                  <a:lnTo>
                    <a:pt x="27" y="3"/>
                  </a:lnTo>
                  <a:lnTo>
                    <a:pt x="27" y="3"/>
                  </a:lnTo>
                  <a:lnTo>
                    <a:pt x="26" y="3"/>
                  </a:lnTo>
                  <a:lnTo>
                    <a:pt x="26" y="3"/>
                  </a:lnTo>
                  <a:lnTo>
                    <a:pt x="26" y="3"/>
                  </a:lnTo>
                  <a:lnTo>
                    <a:pt x="26" y="3"/>
                  </a:lnTo>
                  <a:lnTo>
                    <a:pt x="24" y="4"/>
                  </a:lnTo>
                  <a:lnTo>
                    <a:pt x="23" y="4"/>
                  </a:lnTo>
                  <a:lnTo>
                    <a:pt x="21" y="4"/>
                  </a:lnTo>
                  <a:lnTo>
                    <a:pt x="21" y="4"/>
                  </a:lnTo>
                  <a:lnTo>
                    <a:pt x="19" y="4"/>
                  </a:lnTo>
                  <a:lnTo>
                    <a:pt x="19" y="4"/>
                  </a:lnTo>
                  <a:lnTo>
                    <a:pt x="18" y="4"/>
                  </a:lnTo>
                  <a:lnTo>
                    <a:pt x="18" y="4"/>
                  </a:lnTo>
                  <a:lnTo>
                    <a:pt x="16" y="4"/>
                  </a:lnTo>
                  <a:lnTo>
                    <a:pt x="15" y="4"/>
                  </a:lnTo>
                  <a:lnTo>
                    <a:pt x="13" y="4"/>
                  </a:lnTo>
                  <a:lnTo>
                    <a:pt x="13" y="4"/>
                  </a:lnTo>
                  <a:lnTo>
                    <a:pt x="11" y="4"/>
                  </a:lnTo>
                  <a:lnTo>
                    <a:pt x="11" y="4"/>
                  </a:lnTo>
                  <a:lnTo>
                    <a:pt x="11" y="4"/>
                  </a:lnTo>
                  <a:lnTo>
                    <a:pt x="11" y="4"/>
                  </a:lnTo>
                  <a:lnTo>
                    <a:pt x="9" y="6"/>
                  </a:lnTo>
                  <a:lnTo>
                    <a:pt x="9" y="6"/>
                  </a:lnTo>
                  <a:lnTo>
                    <a:pt x="8" y="6"/>
                  </a:lnTo>
                  <a:lnTo>
                    <a:pt x="8" y="6"/>
                  </a:lnTo>
                  <a:lnTo>
                    <a:pt x="8" y="6"/>
                  </a:lnTo>
                  <a:lnTo>
                    <a:pt x="8" y="6"/>
                  </a:lnTo>
                  <a:lnTo>
                    <a:pt x="8" y="6"/>
                  </a:lnTo>
                  <a:lnTo>
                    <a:pt x="8" y="6"/>
                  </a:lnTo>
                  <a:lnTo>
                    <a:pt x="7" y="6"/>
                  </a:lnTo>
                  <a:lnTo>
                    <a:pt x="7" y="6"/>
                  </a:lnTo>
                  <a:lnTo>
                    <a:pt x="7" y="6"/>
                  </a:lnTo>
                  <a:lnTo>
                    <a:pt x="7" y="6"/>
                  </a:lnTo>
                  <a:lnTo>
                    <a:pt x="7" y="6"/>
                  </a:lnTo>
                  <a:lnTo>
                    <a:pt x="7" y="6"/>
                  </a:lnTo>
                  <a:lnTo>
                    <a:pt x="7" y="6"/>
                  </a:lnTo>
                  <a:lnTo>
                    <a:pt x="7" y="6"/>
                  </a:lnTo>
                  <a:lnTo>
                    <a:pt x="5" y="6"/>
                  </a:lnTo>
                  <a:lnTo>
                    <a:pt x="3" y="6"/>
                  </a:lnTo>
                  <a:lnTo>
                    <a:pt x="1" y="6"/>
                  </a:lnTo>
                  <a:lnTo>
                    <a:pt x="1" y="6"/>
                  </a:lnTo>
                  <a:lnTo>
                    <a:pt x="0" y="6"/>
                  </a:lnTo>
                  <a:lnTo>
                    <a:pt x="0" y="6"/>
                  </a:lnTo>
                  <a:lnTo>
                    <a:pt x="0" y="6"/>
                  </a:lnTo>
                  <a:lnTo>
                    <a:pt x="0" y="6"/>
                  </a:lnTo>
                  <a:lnTo>
                    <a:pt x="0" y="8"/>
                  </a:lnTo>
                  <a:lnTo>
                    <a:pt x="0" y="8"/>
                  </a:lnTo>
                  <a:lnTo>
                    <a:pt x="0" y="8"/>
                  </a:lnTo>
                  <a:lnTo>
                    <a:pt x="0" y="8"/>
                  </a:lnTo>
                  <a:lnTo>
                    <a:pt x="0" y="9"/>
                  </a:lnTo>
                  <a:lnTo>
                    <a:pt x="0" y="9"/>
                  </a:lnTo>
                  <a:lnTo>
                    <a:pt x="0" y="9"/>
                  </a:lnTo>
                  <a:lnTo>
                    <a:pt x="1" y="9"/>
                  </a:lnTo>
                  <a:lnTo>
                    <a:pt x="0" y="9"/>
                  </a:lnTo>
                  <a:lnTo>
                    <a:pt x="0" y="9"/>
                  </a:lnTo>
                  <a:lnTo>
                    <a:pt x="0" y="9"/>
                  </a:lnTo>
                  <a:lnTo>
                    <a:pt x="0" y="9"/>
                  </a:lnTo>
                  <a:lnTo>
                    <a:pt x="0" y="9"/>
                  </a:lnTo>
                  <a:lnTo>
                    <a:pt x="0" y="9"/>
                  </a:lnTo>
                  <a:lnTo>
                    <a:pt x="0" y="9"/>
                  </a:lnTo>
                  <a:lnTo>
                    <a:pt x="2" y="9"/>
                  </a:lnTo>
                  <a:lnTo>
                    <a:pt x="2" y="9"/>
                  </a:lnTo>
                  <a:lnTo>
                    <a:pt x="2" y="9"/>
                  </a:lnTo>
                  <a:lnTo>
                    <a:pt x="2" y="9"/>
                  </a:lnTo>
                  <a:lnTo>
                    <a:pt x="4" y="9"/>
                  </a:lnTo>
                  <a:lnTo>
                    <a:pt x="4" y="9"/>
                  </a:lnTo>
                  <a:lnTo>
                    <a:pt x="4" y="9"/>
                  </a:lnTo>
                  <a:lnTo>
                    <a:pt x="4" y="9"/>
                  </a:lnTo>
                  <a:lnTo>
                    <a:pt x="6" y="9"/>
                  </a:lnTo>
                  <a:lnTo>
                    <a:pt x="6" y="11"/>
                  </a:lnTo>
                  <a:lnTo>
                    <a:pt x="6" y="11"/>
                  </a:lnTo>
                  <a:lnTo>
                    <a:pt x="6" y="11"/>
                  </a:lnTo>
                  <a:lnTo>
                    <a:pt x="8" y="11"/>
                  </a:lnTo>
                  <a:lnTo>
                    <a:pt x="8" y="13"/>
                  </a:lnTo>
                  <a:lnTo>
                    <a:pt x="10" y="13"/>
                  </a:lnTo>
                  <a:lnTo>
                    <a:pt x="11" y="13"/>
                  </a:lnTo>
                  <a:lnTo>
                    <a:pt x="13" y="13"/>
                  </a:lnTo>
                  <a:lnTo>
                    <a:pt x="13" y="13"/>
                  </a:lnTo>
                  <a:lnTo>
                    <a:pt x="15" y="13"/>
                  </a:lnTo>
                  <a:lnTo>
                    <a:pt x="16" y="13"/>
                  </a:lnTo>
                  <a:lnTo>
                    <a:pt x="18" y="13"/>
                  </a:lnTo>
                  <a:lnTo>
                    <a:pt x="18" y="13"/>
                  </a:lnTo>
                  <a:lnTo>
                    <a:pt x="20" y="13"/>
                  </a:lnTo>
                  <a:lnTo>
                    <a:pt x="20" y="13"/>
                  </a:lnTo>
                  <a:lnTo>
                    <a:pt x="22" y="13"/>
                  </a:lnTo>
                  <a:lnTo>
                    <a:pt x="22" y="13"/>
                  </a:lnTo>
                  <a:lnTo>
                    <a:pt x="22" y="13"/>
                  </a:lnTo>
                  <a:lnTo>
                    <a:pt x="22" y="13"/>
                  </a:lnTo>
                  <a:lnTo>
                    <a:pt x="23" y="13"/>
                  </a:lnTo>
                  <a:lnTo>
                    <a:pt x="23" y="13"/>
                  </a:lnTo>
                  <a:lnTo>
                    <a:pt x="23" y="13"/>
                  </a:lnTo>
                  <a:lnTo>
                    <a:pt x="23" y="13"/>
                  </a:lnTo>
                  <a:lnTo>
                    <a:pt x="24" y="13"/>
                  </a:lnTo>
                  <a:lnTo>
                    <a:pt x="24" y="13"/>
                  </a:lnTo>
                  <a:lnTo>
                    <a:pt x="24" y="13"/>
                  </a:lnTo>
                  <a:lnTo>
                    <a:pt x="24" y="13"/>
                  </a:lnTo>
                  <a:lnTo>
                    <a:pt x="24" y="13"/>
                  </a:lnTo>
                  <a:lnTo>
                    <a:pt x="24" y="13"/>
                  </a:lnTo>
                  <a:lnTo>
                    <a:pt x="25" y="13"/>
                  </a:lnTo>
                  <a:lnTo>
                    <a:pt x="25" y="13"/>
                  </a:lnTo>
                  <a:lnTo>
                    <a:pt x="27" y="13"/>
                  </a:lnTo>
                  <a:lnTo>
                    <a:pt x="27" y="14"/>
                  </a:lnTo>
                  <a:lnTo>
                    <a:pt x="28" y="14"/>
                  </a:lnTo>
                  <a:lnTo>
                    <a:pt x="28" y="14"/>
                  </a:lnTo>
                  <a:lnTo>
                    <a:pt x="30" y="14"/>
                  </a:lnTo>
                  <a:lnTo>
                    <a:pt x="30" y="14"/>
                  </a:lnTo>
                  <a:lnTo>
                    <a:pt x="32" y="14"/>
                  </a:lnTo>
                  <a:lnTo>
                    <a:pt x="34" y="14"/>
                  </a:lnTo>
                  <a:lnTo>
                    <a:pt x="36" y="14"/>
                  </a:lnTo>
                  <a:lnTo>
                    <a:pt x="36" y="14"/>
                  </a:lnTo>
                  <a:lnTo>
                    <a:pt x="38" y="14"/>
                  </a:lnTo>
                  <a:lnTo>
                    <a:pt x="40" y="14"/>
                  </a:lnTo>
                  <a:lnTo>
                    <a:pt x="42" y="14"/>
                  </a:lnTo>
                  <a:lnTo>
                    <a:pt x="42" y="14"/>
                  </a:lnTo>
                  <a:lnTo>
                    <a:pt x="44" y="14"/>
                  </a:lnTo>
                  <a:lnTo>
                    <a:pt x="46" y="14"/>
                  </a:lnTo>
                  <a:lnTo>
                    <a:pt x="48" y="14"/>
                  </a:lnTo>
                  <a:lnTo>
                    <a:pt x="48" y="14"/>
                  </a:lnTo>
                  <a:lnTo>
                    <a:pt x="48" y="14"/>
                  </a:lnTo>
                  <a:lnTo>
                    <a:pt x="48" y="14"/>
                  </a:lnTo>
                  <a:lnTo>
                    <a:pt x="49" y="14"/>
                  </a:lnTo>
                  <a:lnTo>
                    <a:pt x="49" y="14"/>
                  </a:lnTo>
                  <a:lnTo>
                    <a:pt x="50" y="14"/>
                  </a:lnTo>
                  <a:lnTo>
                    <a:pt x="50" y="14"/>
                  </a:lnTo>
                  <a:lnTo>
                    <a:pt x="52" y="14"/>
                  </a:lnTo>
                  <a:lnTo>
                    <a:pt x="52" y="14"/>
                  </a:lnTo>
                  <a:lnTo>
                    <a:pt x="53" y="14"/>
                  </a:lnTo>
                  <a:lnTo>
                    <a:pt x="53" y="14"/>
                  </a:lnTo>
                  <a:lnTo>
                    <a:pt x="55" y="14"/>
                  </a:lnTo>
                  <a:lnTo>
                    <a:pt x="55" y="14"/>
                  </a:lnTo>
                  <a:lnTo>
                    <a:pt x="56" y="14"/>
                  </a:lnTo>
                  <a:lnTo>
                    <a:pt x="56" y="14"/>
                  </a:lnTo>
                  <a:lnTo>
                    <a:pt x="58" y="14"/>
                  </a:lnTo>
                  <a:lnTo>
                    <a:pt x="58" y="14"/>
                  </a:lnTo>
                  <a:lnTo>
                    <a:pt x="58" y="14"/>
                  </a:lnTo>
                  <a:lnTo>
                    <a:pt x="58" y="14"/>
                  </a:lnTo>
                  <a:lnTo>
                    <a:pt x="59" y="14"/>
                  </a:lnTo>
                  <a:lnTo>
                    <a:pt x="59" y="14"/>
                  </a:lnTo>
                  <a:lnTo>
                    <a:pt x="59" y="14"/>
                  </a:lnTo>
                  <a:lnTo>
                    <a:pt x="59" y="14"/>
                  </a:lnTo>
                  <a:lnTo>
                    <a:pt x="60" y="14"/>
                  </a:lnTo>
                  <a:lnTo>
                    <a:pt x="60" y="14"/>
                  </a:lnTo>
                  <a:lnTo>
                    <a:pt x="60" y="14"/>
                  </a:lnTo>
                  <a:lnTo>
                    <a:pt x="60" y="14"/>
                  </a:lnTo>
                  <a:lnTo>
                    <a:pt x="62" y="14"/>
                  </a:lnTo>
                  <a:lnTo>
                    <a:pt x="62" y="14"/>
                  </a:lnTo>
                  <a:lnTo>
                    <a:pt x="63" y="14"/>
                  </a:lnTo>
                  <a:lnTo>
                    <a:pt x="63" y="14"/>
                  </a:lnTo>
                  <a:lnTo>
                    <a:pt x="64" y="14"/>
                  </a:lnTo>
                  <a:lnTo>
                    <a:pt x="64" y="14"/>
                  </a:lnTo>
                  <a:lnTo>
                    <a:pt x="64" y="14"/>
                  </a:lnTo>
                  <a:lnTo>
                    <a:pt x="64" y="14"/>
                  </a:lnTo>
                  <a:lnTo>
                    <a:pt x="66" y="14"/>
                  </a:lnTo>
                  <a:lnTo>
                    <a:pt x="66" y="14"/>
                  </a:lnTo>
                  <a:lnTo>
                    <a:pt x="66" y="14"/>
                  </a:lnTo>
                  <a:lnTo>
                    <a:pt x="66" y="14"/>
                  </a:lnTo>
                  <a:lnTo>
                    <a:pt x="68" y="14"/>
                  </a:lnTo>
                  <a:lnTo>
                    <a:pt x="68" y="14"/>
                  </a:lnTo>
                  <a:lnTo>
                    <a:pt x="68" y="14"/>
                  </a:lnTo>
                  <a:lnTo>
                    <a:pt x="68" y="14"/>
                  </a:lnTo>
                  <a:lnTo>
                    <a:pt x="70" y="14"/>
                  </a:lnTo>
                  <a:lnTo>
                    <a:pt x="70" y="14"/>
                  </a:lnTo>
                  <a:lnTo>
                    <a:pt x="70" y="14"/>
                  </a:lnTo>
                  <a:lnTo>
                    <a:pt x="70" y="14"/>
                  </a:lnTo>
                  <a:lnTo>
                    <a:pt x="72" y="14"/>
                  </a:lnTo>
                  <a:lnTo>
                    <a:pt x="72" y="14"/>
                  </a:lnTo>
                  <a:lnTo>
                    <a:pt x="73" y="14"/>
                  </a:lnTo>
                  <a:lnTo>
                    <a:pt x="73" y="14"/>
                  </a:lnTo>
                  <a:lnTo>
                    <a:pt x="75" y="14"/>
                  </a:lnTo>
                  <a:lnTo>
                    <a:pt x="75" y="14"/>
                  </a:lnTo>
                  <a:lnTo>
                    <a:pt x="77" y="14"/>
                  </a:lnTo>
                  <a:lnTo>
                    <a:pt x="78" y="14"/>
                  </a:lnTo>
                  <a:lnTo>
                    <a:pt x="80" y="14"/>
                  </a:lnTo>
                  <a:lnTo>
                    <a:pt x="80" y="14"/>
                  </a:lnTo>
                  <a:lnTo>
                    <a:pt x="82" y="14"/>
                  </a:lnTo>
                  <a:lnTo>
                    <a:pt x="83" y="14"/>
                  </a:lnTo>
                  <a:lnTo>
                    <a:pt x="85" y="14"/>
                  </a:lnTo>
                  <a:lnTo>
                    <a:pt x="85" y="14"/>
                  </a:lnTo>
                  <a:lnTo>
                    <a:pt x="87" y="14"/>
                  </a:lnTo>
                  <a:lnTo>
                    <a:pt x="87" y="14"/>
                  </a:lnTo>
                  <a:lnTo>
                    <a:pt x="89" y="14"/>
                  </a:lnTo>
                  <a:lnTo>
                    <a:pt x="89" y="14"/>
                  </a:lnTo>
                  <a:lnTo>
                    <a:pt x="89" y="14"/>
                  </a:lnTo>
                  <a:lnTo>
                    <a:pt x="89" y="14"/>
                  </a:lnTo>
                  <a:lnTo>
                    <a:pt x="91" y="14"/>
                  </a:lnTo>
                  <a:lnTo>
                    <a:pt x="92" y="14"/>
                  </a:lnTo>
                  <a:lnTo>
                    <a:pt x="94" y="14"/>
                  </a:lnTo>
                  <a:lnTo>
                    <a:pt x="96" y="14"/>
                  </a:lnTo>
                  <a:lnTo>
                    <a:pt x="97" y="14"/>
                  </a:lnTo>
                  <a:lnTo>
                    <a:pt x="97" y="14"/>
                  </a:lnTo>
                  <a:lnTo>
                    <a:pt x="99" y="14"/>
                  </a:lnTo>
                  <a:lnTo>
                    <a:pt x="101" y="14"/>
                  </a:lnTo>
                  <a:lnTo>
                    <a:pt x="103" y="14"/>
                  </a:lnTo>
                  <a:lnTo>
                    <a:pt x="103" y="14"/>
                  </a:lnTo>
                  <a:lnTo>
                    <a:pt x="105" y="14"/>
                  </a:lnTo>
                  <a:lnTo>
                    <a:pt x="106" y="14"/>
                  </a:lnTo>
                  <a:lnTo>
                    <a:pt x="107" y="14"/>
                  </a:lnTo>
                  <a:lnTo>
                    <a:pt x="107" y="14"/>
                  </a:lnTo>
                  <a:lnTo>
                    <a:pt x="108" y="14"/>
                  </a:lnTo>
                  <a:lnTo>
                    <a:pt x="108" y="14"/>
                  </a:lnTo>
                  <a:lnTo>
                    <a:pt x="110" y="14"/>
                  </a:lnTo>
                  <a:lnTo>
                    <a:pt x="110" y="14"/>
                  </a:lnTo>
                  <a:lnTo>
                    <a:pt x="112" y="14"/>
                  </a:lnTo>
                  <a:lnTo>
                    <a:pt x="112" y="14"/>
                  </a:lnTo>
                  <a:lnTo>
                    <a:pt x="114" y="14"/>
                  </a:lnTo>
                  <a:lnTo>
                    <a:pt x="114" y="14"/>
                  </a:lnTo>
                  <a:lnTo>
                    <a:pt x="114" y="14"/>
                  </a:lnTo>
                  <a:lnTo>
                    <a:pt x="114" y="14"/>
                  </a:lnTo>
                  <a:lnTo>
                    <a:pt x="114" y="14"/>
                  </a:lnTo>
                  <a:lnTo>
                    <a:pt x="114" y="14"/>
                  </a:lnTo>
                  <a:lnTo>
                    <a:pt x="114" y="14"/>
                  </a:lnTo>
                  <a:lnTo>
                    <a:pt x="114" y="14"/>
                  </a:lnTo>
                  <a:lnTo>
                    <a:pt x="116" y="14"/>
                  </a:lnTo>
                  <a:lnTo>
                    <a:pt x="116" y="14"/>
                  </a:lnTo>
                  <a:lnTo>
                    <a:pt x="116" y="14"/>
                  </a:lnTo>
                  <a:lnTo>
                    <a:pt x="116" y="14"/>
                  </a:lnTo>
                  <a:lnTo>
                    <a:pt x="118" y="14"/>
                  </a:lnTo>
                  <a:lnTo>
                    <a:pt x="118" y="14"/>
                  </a:lnTo>
                  <a:lnTo>
                    <a:pt x="120" y="14"/>
                  </a:lnTo>
                  <a:lnTo>
                    <a:pt x="121" y="14"/>
                  </a:lnTo>
                  <a:lnTo>
                    <a:pt x="123" y="14"/>
                  </a:lnTo>
                  <a:lnTo>
                    <a:pt x="123" y="14"/>
                  </a:lnTo>
                  <a:lnTo>
                    <a:pt x="125" y="14"/>
                  </a:lnTo>
                  <a:lnTo>
                    <a:pt x="125" y="14"/>
                  </a:lnTo>
                  <a:lnTo>
                    <a:pt x="127" y="14"/>
                  </a:lnTo>
                  <a:lnTo>
                    <a:pt x="127" y="14"/>
                  </a:lnTo>
                  <a:lnTo>
                    <a:pt x="128" y="14"/>
                  </a:lnTo>
                  <a:lnTo>
                    <a:pt x="128" y="14"/>
                  </a:lnTo>
                  <a:lnTo>
                    <a:pt x="130" y="14"/>
                  </a:lnTo>
                  <a:lnTo>
                    <a:pt x="130" y="14"/>
                  </a:lnTo>
                  <a:lnTo>
                    <a:pt x="130" y="14"/>
                  </a:lnTo>
                  <a:lnTo>
                    <a:pt x="130" y="14"/>
                  </a:lnTo>
                  <a:lnTo>
                    <a:pt x="130" y="14"/>
                  </a:lnTo>
                  <a:lnTo>
                    <a:pt x="130" y="14"/>
                  </a:lnTo>
                  <a:lnTo>
                    <a:pt x="130" y="14"/>
                  </a:lnTo>
                  <a:lnTo>
                    <a:pt x="130" y="14"/>
                  </a:lnTo>
                  <a:lnTo>
                    <a:pt x="132" y="14"/>
                  </a:lnTo>
                  <a:lnTo>
                    <a:pt x="132" y="14"/>
                  </a:lnTo>
                  <a:lnTo>
                    <a:pt x="132" y="14"/>
                  </a:lnTo>
                  <a:lnTo>
                    <a:pt x="132" y="14"/>
                  </a:lnTo>
                  <a:lnTo>
                    <a:pt x="134" y="14"/>
                  </a:lnTo>
                  <a:lnTo>
                    <a:pt x="134" y="14"/>
                  </a:lnTo>
                  <a:lnTo>
                    <a:pt x="136" y="14"/>
                  </a:lnTo>
                  <a:lnTo>
                    <a:pt x="136" y="14"/>
                  </a:lnTo>
                  <a:lnTo>
                    <a:pt x="138" y="14"/>
                  </a:lnTo>
                  <a:lnTo>
                    <a:pt x="138" y="14"/>
                  </a:lnTo>
                  <a:lnTo>
                    <a:pt x="138" y="14"/>
                  </a:lnTo>
                  <a:lnTo>
                    <a:pt x="138" y="14"/>
                  </a:lnTo>
                  <a:lnTo>
                    <a:pt x="139" y="14"/>
                  </a:lnTo>
                  <a:lnTo>
                    <a:pt x="139" y="14"/>
                  </a:lnTo>
                  <a:lnTo>
                    <a:pt x="139" y="14"/>
                  </a:lnTo>
                  <a:lnTo>
                    <a:pt x="139" y="14"/>
                  </a:lnTo>
                  <a:lnTo>
                    <a:pt x="141" y="14"/>
                  </a:lnTo>
                  <a:lnTo>
                    <a:pt x="141" y="14"/>
                  </a:lnTo>
                  <a:lnTo>
                    <a:pt x="142" y="14"/>
                  </a:lnTo>
                  <a:lnTo>
                    <a:pt x="142" y="14"/>
                  </a:lnTo>
                  <a:lnTo>
                    <a:pt x="144" y="14"/>
                  </a:lnTo>
                  <a:lnTo>
                    <a:pt x="144" y="14"/>
                  </a:lnTo>
                  <a:lnTo>
                    <a:pt x="145" y="14"/>
                  </a:lnTo>
                  <a:lnTo>
                    <a:pt x="145" y="14"/>
                  </a:lnTo>
                  <a:lnTo>
                    <a:pt x="147" y="14"/>
                  </a:lnTo>
                  <a:lnTo>
                    <a:pt x="147" y="14"/>
                  </a:lnTo>
                  <a:lnTo>
                    <a:pt x="147" y="14"/>
                  </a:lnTo>
                  <a:lnTo>
                    <a:pt x="147" y="14"/>
                  </a:lnTo>
                  <a:lnTo>
                    <a:pt x="148" y="14"/>
                  </a:lnTo>
                  <a:lnTo>
                    <a:pt x="148" y="14"/>
                  </a:lnTo>
                  <a:lnTo>
                    <a:pt x="148" y="14"/>
                  </a:lnTo>
                  <a:lnTo>
                    <a:pt x="148" y="14"/>
                  </a:lnTo>
                  <a:lnTo>
                    <a:pt x="150" y="14"/>
                  </a:lnTo>
                  <a:lnTo>
                    <a:pt x="150" y="14"/>
                  </a:lnTo>
                  <a:lnTo>
                    <a:pt x="150" y="14"/>
                  </a:lnTo>
                  <a:lnTo>
                    <a:pt x="150" y="14"/>
                  </a:lnTo>
                  <a:lnTo>
                    <a:pt x="152" y="14"/>
                  </a:lnTo>
                  <a:lnTo>
                    <a:pt x="152" y="14"/>
                  </a:lnTo>
                  <a:lnTo>
                    <a:pt x="152" y="14"/>
                  </a:lnTo>
                  <a:lnTo>
                    <a:pt x="152" y="14"/>
                  </a:lnTo>
                  <a:lnTo>
                    <a:pt x="154" y="14"/>
                  </a:lnTo>
                  <a:lnTo>
                    <a:pt x="154" y="14"/>
                  </a:lnTo>
                  <a:lnTo>
                    <a:pt x="154" y="14"/>
                  </a:lnTo>
                  <a:lnTo>
                    <a:pt x="154" y="14"/>
                  </a:lnTo>
                  <a:lnTo>
                    <a:pt x="154" y="14"/>
                  </a:lnTo>
                  <a:lnTo>
                    <a:pt x="154" y="14"/>
                  </a:lnTo>
                  <a:lnTo>
                    <a:pt x="154" y="14"/>
                  </a:lnTo>
                  <a:lnTo>
                    <a:pt x="154" y="14"/>
                  </a:lnTo>
                  <a:lnTo>
                    <a:pt x="156" y="14"/>
                  </a:lnTo>
                  <a:lnTo>
                    <a:pt x="156" y="14"/>
                  </a:lnTo>
                  <a:lnTo>
                    <a:pt x="156" y="14"/>
                  </a:lnTo>
                  <a:lnTo>
                    <a:pt x="156" y="14"/>
                  </a:lnTo>
                  <a:lnTo>
                    <a:pt x="157" y="14"/>
                  </a:lnTo>
                  <a:lnTo>
                    <a:pt x="157" y="14"/>
                  </a:lnTo>
                  <a:lnTo>
                    <a:pt x="157" y="14"/>
                  </a:lnTo>
                  <a:lnTo>
                    <a:pt x="157" y="14"/>
                  </a:lnTo>
                  <a:lnTo>
                    <a:pt x="158" y="13"/>
                  </a:lnTo>
                  <a:lnTo>
                    <a:pt x="158" y="13"/>
                  </a:lnTo>
                  <a:lnTo>
                    <a:pt x="158" y="13"/>
                  </a:lnTo>
                  <a:lnTo>
                    <a:pt x="158" y="13"/>
                  </a:lnTo>
                  <a:lnTo>
                    <a:pt x="158" y="13"/>
                  </a:lnTo>
                  <a:lnTo>
                    <a:pt x="158" y="13"/>
                  </a:lnTo>
                  <a:lnTo>
                    <a:pt x="158" y="13"/>
                  </a:lnTo>
                  <a:lnTo>
                    <a:pt x="158" y="13"/>
                  </a:lnTo>
                  <a:lnTo>
                    <a:pt x="160" y="13"/>
                  </a:lnTo>
                  <a:lnTo>
                    <a:pt x="160" y="13"/>
                  </a:lnTo>
                  <a:lnTo>
                    <a:pt x="160" y="13"/>
                  </a:lnTo>
                  <a:lnTo>
                    <a:pt x="160" y="13"/>
                  </a:lnTo>
                  <a:lnTo>
                    <a:pt x="161" y="13"/>
                  </a:lnTo>
                  <a:lnTo>
                    <a:pt x="161" y="13"/>
                  </a:lnTo>
                  <a:lnTo>
                    <a:pt x="161" y="13"/>
                  </a:lnTo>
                  <a:lnTo>
                    <a:pt x="161" y="13"/>
                  </a:lnTo>
                  <a:lnTo>
                    <a:pt x="162" y="13"/>
                  </a:lnTo>
                  <a:lnTo>
                    <a:pt x="162" y="13"/>
                  </a:lnTo>
                  <a:lnTo>
                    <a:pt x="162" y="13"/>
                  </a:lnTo>
                  <a:lnTo>
                    <a:pt x="162" y="13"/>
                  </a:lnTo>
                  <a:lnTo>
                    <a:pt x="162" y="13"/>
                  </a:lnTo>
                  <a:lnTo>
                    <a:pt x="162" y="13"/>
                  </a:lnTo>
                  <a:lnTo>
                    <a:pt x="162" y="13"/>
                  </a:lnTo>
                  <a:lnTo>
                    <a:pt x="162" y="13"/>
                  </a:lnTo>
                  <a:lnTo>
                    <a:pt x="162" y="13"/>
                  </a:lnTo>
                  <a:lnTo>
                    <a:pt x="162" y="13"/>
                  </a:lnTo>
                  <a:lnTo>
                    <a:pt x="162" y="13"/>
                  </a:lnTo>
                  <a:lnTo>
                    <a:pt x="162" y="13"/>
                  </a:lnTo>
                  <a:lnTo>
                    <a:pt x="162" y="11"/>
                  </a:lnTo>
                  <a:lnTo>
                    <a:pt x="162" y="11"/>
                  </a:lnTo>
                  <a:lnTo>
                    <a:pt x="162" y="11"/>
                  </a:lnTo>
                  <a:lnTo>
                    <a:pt x="162" y="11"/>
                  </a:lnTo>
                  <a:lnTo>
                    <a:pt x="162" y="9"/>
                  </a:lnTo>
                  <a:lnTo>
                    <a:pt x="162" y="9"/>
                  </a:lnTo>
                </a:path>
              </a:pathLst>
            </a:custGeom>
            <a:solidFill>
              <a:srgbClr val="000000"/>
            </a:solidFill>
            <a:ln w="9525">
              <a:noFill/>
              <a:round/>
              <a:headEnd type="none" w="med" len="med"/>
              <a:tailEnd type="none" w="med" len="med"/>
            </a:ln>
            <a:effectLst/>
          </p:spPr>
          <p:txBody>
            <a:bodyPr/>
            <a:lstStyle/>
            <a:p>
              <a:endParaRPr lang="en-US" dirty="0"/>
            </a:p>
          </p:txBody>
        </p:sp>
        <p:sp>
          <p:nvSpPr>
            <p:cNvPr id="2102" name="Freeform 54"/>
            <p:cNvSpPr>
              <a:spLocks/>
            </p:cNvSpPr>
            <p:nvPr/>
          </p:nvSpPr>
          <p:spPr bwMode="auto">
            <a:xfrm>
              <a:off x="3851" y="4268"/>
              <a:ext cx="97" cy="15"/>
            </a:xfrm>
            <a:custGeom>
              <a:avLst/>
              <a:gdLst/>
              <a:ahLst/>
              <a:cxnLst>
                <a:cxn ang="0">
                  <a:pos x="96" y="7"/>
                </a:cxn>
                <a:cxn ang="0">
                  <a:pos x="96" y="6"/>
                </a:cxn>
                <a:cxn ang="0">
                  <a:pos x="96" y="6"/>
                </a:cxn>
                <a:cxn ang="0">
                  <a:pos x="96" y="4"/>
                </a:cxn>
                <a:cxn ang="0">
                  <a:pos x="95" y="3"/>
                </a:cxn>
                <a:cxn ang="0">
                  <a:pos x="92" y="3"/>
                </a:cxn>
                <a:cxn ang="0">
                  <a:pos x="90" y="3"/>
                </a:cxn>
                <a:cxn ang="0">
                  <a:pos x="90" y="3"/>
                </a:cxn>
                <a:cxn ang="0">
                  <a:pos x="85" y="1"/>
                </a:cxn>
                <a:cxn ang="0">
                  <a:pos x="84" y="1"/>
                </a:cxn>
                <a:cxn ang="0">
                  <a:pos x="83" y="1"/>
                </a:cxn>
                <a:cxn ang="0">
                  <a:pos x="83" y="1"/>
                </a:cxn>
                <a:cxn ang="0">
                  <a:pos x="78" y="0"/>
                </a:cxn>
                <a:cxn ang="0">
                  <a:pos x="72" y="0"/>
                </a:cxn>
                <a:cxn ang="0">
                  <a:pos x="67" y="0"/>
                </a:cxn>
                <a:cxn ang="0">
                  <a:pos x="65" y="0"/>
                </a:cxn>
                <a:cxn ang="0">
                  <a:pos x="60" y="0"/>
                </a:cxn>
                <a:cxn ang="0">
                  <a:pos x="56" y="0"/>
                </a:cxn>
                <a:cxn ang="0">
                  <a:pos x="50" y="0"/>
                </a:cxn>
                <a:cxn ang="0">
                  <a:pos x="44" y="1"/>
                </a:cxn>
                <a:cxn ang="0">
                  <a:pos x="37" y="1"/>
                </a:cxn>
                <a:cxn ang="0">
                  <a:pos x="32" y="1"/>
                </a:cxn>
                <a:cxn ang="0">
                  <a:pos x="30" y="2"/>
                </a:cxn>
                <a:cxn ang="0">
                  <a:pos x="29" y="2"/>
                </a:cxn>
                <a:cxn ang="0">
                  <a:pos x="21" y="3"/>
                </a:cxn>
                <a:cxn ang="0">
                  <a:pos x="20" y="3"/>
                </a:cxn>
                <a:cxn ang="0">
                  <a:pos x="16" y="3"/>
                </a:cxn>
                <a:cxn ang="0">
                  <a:pos x="11" y="4"/>
                </a:cxn>
                <a:cxn ang="0">
                  <a:pos x="8" y="6"/>
                </a:cxn>
                <a:cxn ang="0">
                  <a:pos x="4" y="6"/>
                </a:cxn>
                <a:cxn ang="0">
                  <a:pos x="1" y="6"/>
                </a:cxn>
                <a:cxn ang="0">
                  <a:pos x="1" y="6"/>
                </a:cxn>
                <a:cxn ang="0">
                  <a:pos x="1" y="9"/>
                </a:cxn>
                <a:cxn ang="0">
                  <a:pos x="4" y="11"/>
                </a:cxn>
                <a:cxn ang="0">
                  <a:pos x="10" y="13"/>
                </a:cxn>
                <a:cxn ang="0">
                  <a:pos x="14" y="13"/>
                </a:cxn>
                <a:cxn ang="0">
                  <a:pos x="17" y="14"/>
                </a:cxn>
                <a:cxn ang="0">
                  <a:pos x="23" y="14"/>
                </a:cxn>
                <a:cxn ang="0">
                  <a:pos x="29" y="14"/>
                </a:cxn>
                <a:cxn ang="0">
                  <a:pos x="31" y="14"/>
                </a:cxn>
                <a:cxn ang="0">
                  <a:pos x="35" y="14"/>
                </a:cxn>
                <a:cxn ang="0">
                  <a:pos x="39" y="14"/>
                </a:cxn>
                <a:cxn ang="0">
                  <a:pos x="41" y="14"/>
                </a:cxn>
                <a:cxn ang="0">
                  <a:pos x="45" y="14"/>
                </a:cxn>
                <a:cxn ang="0">
                  <a:pos x="51" y="14"/>
                </a:cxn>
                <a:cxn ang="0">
                  <a:pos x="58" y="14"/>
                </a:cxn>
                <a:cxn ang="0">
                  <a:pos x="63" y="14"/>
                </a:cxn>
                <a:cxn ang="0">
                  <a:pos x="65" y="14"/>
                </a:cxn>
                <a:cxn ang="0">
                  <a:pos x="71" y="14"/>
                </a:cxn>
                <a:cxn ang="0">
                  <a:pos x="75" y="14"/>
                </a:cxn>
                <a:cxn ang="0">
                  <a:pos x="77" y="14"/>
                </a:cxn>
                <a:cxn ang="0">
                  <a:pos x="79" y="14"/>
                </a:cxn>
                <a:cxn ang="0">
                  <a:pos x="85" y="14"/>
                </a:cxn>
                <a:cxn ang="0">
                  <a:pos x="87" y="14"/>
                </a:cxn>
                <a:cxn ang="0">
                  <a:pos x="88" y="14"/>
                </a:cxn>
                <a:cxn ang="0">
                  <a:pos x="89" y="14"/>
                </a:cxn>
                <a:cxn ang="0">
                  <a:pos x="91" y="13"/>
                </a:cxn>
                <a:cxn ang="0">
                  <a:pos x="92" y="13"/>
                </a:cxn>
                <a:cxn ang="0">
                  <a:pos x="95" y="10"/>
                </a:cxn>
              </a:cxnLst>
              <a:rect l="0" t="0" r="r" b="b"/>
              <a:pathLst>
                <a:path w="97" h="15">
                  <a:moveTo>
                    <a:pt x="96" y="9"/>
                  </a:moveTo>
                  <a:lnTo>
                    <a:pt x="96" y="9"/>
                  </a:lnTo>
                  <a:lnTo>
                    <a:pt x="96" y="9"/>
                  </a:lnTo>
                  <a:lnTo>
                    <a:pt x="96" y="9"/>
                  </a:lnTo>
                  <a:lnTo>
                    <a:pt x="96" y="9"/>
                  </a:lnTo>
                  <a:lnTo>
                    <a:pt x="96" y="9"/>
                  </a:lnTo>
                  <a:lnTo>
                    <a:pt x="96" y="9"/>
                  </a:lnTo>
                  <a:lnTo>
                    <a:pt x="96" y="9"/>
                  </a:lnTo>
                  <a:lnTo>
                    <a:pt x="96" y="7"/>
                  </a:lnTo>
                  <a:lnTo>
                    <a:pt x="96" y="7"/>
                  </a:lnTo>
                  <a:lnTo>
                    <a:pt x="96" y="7"/>
                  </a:lnTo>
                  <a:lnTo>
                    <a:pt x="96" y="7"/>
                  </a:lnTo>
                  <a:lnTo>
                    <a:pt x="96" y="7"/>
                  </a:lnTo>
                  <a:lnTo>
                    <a:pt x="96" y="7"/>
                  </a:lnTo>
                  <a:lnTo>
                    <a:pt x="96" y="7"/>
                  </a:lnTo>
                  <a:lnTo>
                    <a:pt x="96" y="7"/>
                  </a:lnTo>
                  <a:lnTo>
                    <a:pt x="96" y="6"/>
                  </a:lnTo>
                  <a:lnTo>
                    <a:pt x="96" y="6"/>
                  </a:lnTo>
                  <a:lnTo>
                    <a:pt x="96" y="6"/>
                  </a:lnTo>
                  <a:lnTo>
                    <a:pt x="96" y="6"/>
                  </a:lnTo>
                  <a:lnTo>
                    <a:pt x="96" y="6"/>
                  </a:lnTo>
                  <a:lnTo>
                    <a:pt x="96" y="6"/>
                  </a:lnTo>
                  <a:lnTo>
                    <a:pt x="96" y="6"/>
                  </a:lnTo>
                  <a:lnTo>
                    <a:pt x="96" y="6"/>
                  </a:lnTo>
                  <a:lnTo>
                    <a:pt x="96" y="6"/>
                  </a:lnTo>
                  <a:lnTo>
                    <a:pt x="96" y="6"/>
                  </a:lnTo>
                  <a:lnTo>
                    <a:pt x="96" y="6"/>
                  </a:lnTo>
                  <a:lnTo>
                    <a:pt x="96" y="6"/>
                  </a:lnTo>
                  <a:lnTo>
                    <a:pt x="96" y="6"/>
                  </a:lnTo>
                  <a:lnTo>
                    <a:pt x="96" y="6"/>
                  </a:lnTo>
                  <a:lnTo>
                    <a:pt x="96" y="6"/>
                  </a:lnTo>
                  <a:lnTo>
                    <a:pt x="96" y="6"/>
                  </a:lnTo>
                  <a:lnTo>
                    <a:pt x="96" y="4"/>
                  </a:lnTo>
                  <a:lnTo>
                    <a:pt x="96" y="4"/>
                  </a:lnTo>
                  <a:lnTo>
                    <a:pt x="96" y="4"/>
                  </a:lnTo>
                  <a:lnTo>
                    <a:pt x="96" y="4"/>
                  </a:lnTo>
                  <a:lnTo>
                    <a:pt x="96" y="4"/>
                  </a:lnTo>
                  <a:lnTo>
                    <a:pt x="96" y="4"/>
                  </a:lnTo>
                  <a:lnTo>
                    <a:pt x="96" y="4"/>
                  </a:lnTo>
                  <a:lnTo>
                    <a:pt x="96" y="4"/>
                  </a:lnTo>
                  <a:lnTo>
                    <a:pt x="96" y="4"/>
                  </a:lnTo>
                  <a:lnTo>
                    <a:pt x="96" y="4"/>
                  </a:lnTo>
                  <a:lnTo>
                    <a:pt x="96" y="4"/>
                  </a:lnTo>
                  <a:lnTo>
                    <a:pt x="96" y="4"/>
                  </a:lnTo>
                  <a:lnTo>
                    <a:pt x="96" y="4"/>
                  </a:lnTo>
                  <a:lnTo>
                    <a:pt x="96" y="4"/>
                  </a:lnTo>
                  <a:lnTo>
                    <a:pt x="96" y="4"/>
                  </a:lnTo>
                  <a:lnTo>
                    <a:pt x="96" y="4"/>
                  </a:lnTo>
                  <a:lnTo>
                    <a:pt x="96" y="3"/>
                  </a:lnTo>
                  <a:lnTo>
                    <a:pt x="95" y="3"/>
                  </a:lnTo>
                  <a:lnTo>
                    <a:pt x="95" y="3"/>
                  </a:lnTo>
                  <a:lnTo>
                    <a:pt x="95" y="3"/>
                  </a:lnTo>
                  <a:lnTo>
                    <a:pt x="95" y="3"/>
                  </a:lnTo>
                  <a:lnTo>
                    <a:pt x="93" y="3"/>
                  </a:lnTo>
                  <a:lnTo>
                    <a:pt x="93" y="3"/>
                  </a:lnTo>
                  <a:lnTo>
                    <a:pt x="93" y="3"/>
                  </a:lnTo>
                  <a:lnTo>
                    <a:pt x="93" y="3"/>
                  </a:lnTo>
                  <a:lnTo>
                    <a:pt x="92" y="3"/>
                  </a:lnTo>
                  <a:lnTo>
                    <a:pt x="92" y="3"/>
                  </a:lnTo>
                  <a:lnTo>
                    <a:pt x="92" y="3"/>
                  </a:lnTo>
                  <a:lnTo>
                    <a:pt x="92" y="3"/>
                  </a:lnTo>
                  <a:lnTo>
                    <a:pt x="92" y="3"/>
                  </a:lnTo>
                  <a:lnTo>
                    <a:pt x="92" y="3"/>
                  </a:lnTo>
                  <a:lnTo>
                    <a:pt x="92" y="3"/>
                  </a:lnTo>
                  <a:lnTo>
                    <a:pt x="92" y="3"/>
                  </a:lnTo>
                  <a:lnTo>
                    <a:pt x="90" y="3"/>
                  </a:lnTo>
                  <a:lnTo>
                    <a:pt x="90" y="3"/>
                  </a:lnTo>
                  <a:lnTo>
                    <a:pt x="90" y="3"/>
                  </a:lnTo>
                  <a:lnTo>
                    <a:pt x="90" y="3"/>
                  </a:lnTo>
                  <a:lnTo>
                    <a:pt x="90" y="3"/>
                  </a:lnTo>
                  <a:lnTo>
                    <a:pt x="90" y="3"/>
                  </a:lnTo>
                  <a:lnTo>
                    <a:pt x="90" y="3"/>
                  </a:lnTo>
                  <a:lnTo>
                    <a:pt x="90" y="3"/>
                  </a:lnTo>
                  <a:lnTo>
                    <a:pt x="90" y="3"/>
                  </a:lnTo>
                  <a:lnTo>
                    <a:pt x="90" y="3"/>
                  </a:lnTo>
                  <a:lnTo>
                    <a:pt x="90" y="3"/>
                  </a:lnTo>
                  <a:lnTo>
                    <a:pt x="90" y="3"/>
                  </a:lnTo>
                  <a:lnTo>
                    <a:pt x="90" y="3"/>
                  </a:lnTo>
                  <a:lnTo>
                    <a:pt x="90" y="3"/>
                  </a:lnTo>
                  <a:lnTo>
                    <a:pt x="90" y="3"/>
                  </a:lnTo>
                  <a:lnTo>
                    <a:pt x="90" y="2"/>
                  </a:lnTo>
                  <a:lnTo>
                    <a:pt x="88" y="2"/>
                  </a:lnTo>
                  <a:lnTo>
                    <a:pt x="88" y="2"/>
                  </a:lnTo>
                  <a:lnTo>
                    <a:pt x="88" y="2"/>
                  </a:lnTo>
                  <a:lnTo>
                    <a:pt x="88" y="2"/>
                  </a:lnTo>
                  <a:lnTo>
                    <a:pt x="87" y="2"/>
                  </a:lnTo>
                  <a:lnTo>
                    <a:pt x="87" y="2"/>
                  </a:lnTo>
                  <a:lnTo>
                    <a:pt x="87" y="2"/>
                  </a:lnTo>
                  <a:lnTo>
                    <a:pt x="87" y="1"/>
                  </a:lnTo>
                  <a:lnTo>
                    <a:pt x="85" y="1"/>
                  </a:lnTo>
                  <a:lnTo>
                    <a:pt x="85" y="1"/>
                  </a:lnTo>
                  <a:lnTo>
                    <a:pt x="85" y="1"/>
                  </a:lnTo>
                  <a:lnTo>
                    <a:pt x="85" y="1"/>
                  </a:lnTo>
                  <a:lnTo>
                    <a:pt x="85" y="1"/>
                  </a:lnTo>
                  <a:lnTo>
                    <a:pt x="85" y="1"/>
                  </a:lnTo>
                  <a:lnTo>
                    <a:pt x="85" y="1"/>
                  </a:lnTo>
                  <a:lnTo>
                    <a:pt x="85" y="1"/>
                  </a:lnTo>
                  <a:lnTo>
                    <a:pt x="84" y="1"/>
                  </a:lnTo>
                  <a:lnTo>
                    <a:pt x="84" y="1"/>
                  </a:lnTo>
                  <a:lnTo>
                    <a:pt x="84" y="1"/>
                  </a:lnTo>
                  <a:lnTo>
                    <a:pt x="84" y="1"/>
                  </a:lnTo>
                  <a:lnTo>
                    <a:pt x="84" y="1"/>
                  </a:lnTo>
                  <a:lnTo>
                    <a:pt x="84" y="1"/>
                  </a:lnTo>
                  <a:lnTo>
                    <a:pt x="84" y="1"/>
                  </a:lnTo>
                  <a:lnTo>
                    <a:pt x="84" y="1"/>
                  </a:lnTo>
                  <a:lnTo>
                    <a:pt x="83" y="1"/>
                  </a:lnTo>
                  <a:lnTo>
                    <a:pt x="83" y="1"/>
                  </a:lnTo>
                  <a:lnTo>
                    <a:pt x="83" y="1"/>
                  </a:lnTo>
                  <a:lnTo>
                    <a:pt x="83" y="1"/>
                  </a:lnTo>
                  <a:lnTo>
                    <a:pt x="83" y="1"/>
                  </a:lnTo>
                  <a:lnTo>
                    <a:pt x="83" y="1"/>
                  </a:lnTo>
                  <a:lnTo>
                    <a:pt x="83" y="1"/>
                  </a:lnTo>
                  <a:lnTo>
                    <a:pt x="83" y="1"/>
                  </a:lnTo>
                  <a:lnTo>
                    <a:pt x="83" y="1"/>
                  </a:lnTo>
                  <a:lnTo>
                    <a:pt x="83" y="1"/>
                  </a:lnTo>
                  <a:lnTo>
                    <a:pt x="83" y="1"/>
                  </a:lnTo>
                  <a:lnTo>
                    <a:pt x="83" y="1"/>
                  </a:lnTo>
                  <a:lnTo>
                    <a:pt x="83" y="1"/>
                  </a:lnTo>
                  <a:lnTo>
                    <a:pt x="83" y="1"/>
                  </a:lnTo>
                  <a:lnTo>
                    <a:pt x="83" y="1"/>
                  </a:lnTo>
                  <a:lnTo>
                    <a:pt x="83" y="1"/>
                  </a:lnTo>
                  <a:lnTo>
                    <a:pt x="81" y="1"/>
                  </a:lnTo>
                  <a:lnTo>
                    <a:pt x="81" y="1"/>
                  </a:lnTo>
                  <a:lnTo>
                    <a:pt x="81" y="1"/>
                  </a:lnTo>
                  <a:lnTo>
                    <a:pt x="81" y="1"/>
                  </a:lnTo>
                  <a:lnTo>
                    <a:pt x="79" y="1"/>
                  </a:lnTo>
                  <a:lnTo>
                    <a:pt x="79" y="1"/>
                  </a:lnTo>
                  <a:lnTo>
                    <a:pt x="79" y="1"/>
                  </a:lnTo>
                  <a:lnTo>
                    <a:pt x="79" y="0"/>
                  </a:lnTo>
                  <a:lnTo>
                    <a:pt x="78" y="0"/>
                  </a:lnTo>
                  <a:lnTo>
                    <a:pt x="78" y="0"/>
                  </a:lnTo>
                  <a:lnTo>
                    <a:pt x="77" y="0"/>
                  </a:lnTo>
                  <a:lnTo>
                    <a:pt x="77" y="0"/>
                  </a:lnTo>
                  <a:lnTo>
                    <a:pt x="75" y="0"/>
                  </a:lnTo>
                  <a:lnTo>
                    <a:pt x="75" y="0"/>
                  </a:lnTo>
                  <a:lnTo>
                    <a:pt x="75" y="0"/>
                  </a:lnTo>
                  <a:lnTo>
                    <a:pt x="75" y="0"/>
                  </a:lnTo>
                  <a:lnTo>
                    <a:pt x="73" y="0"/>
                  </a:lnTo>
                  <a:lnTo>
                    <a:pt x="73" y="0"/>
                  </a:lnTo>
                  <a:lnTo>
                    <a:pt x="72" y="0"/>
                  </a:lnTo>
                  <a:lnTo>
                    <a:pt x="72" y="0"/>
                  </a:lnTo>
                  <a:lnTo>
                    <a:pt x="70" y="0"/>
                  </a:lnTo>
                  <a:lnTo>
                    <a:pt x="70" y="0"/>
                  </a:lnTo>
                  <a:lnTo>
                    <a:pt x="70" y="0"/>
                  </a:lnTo>
                  <a:lnTo>
                    <a:pt x="70" y="0"/>
                  </a:lnTo>
                  <a:lnTo>
                    <a:pt x="68" y="0"/>
                  </a:lnTo>
                  <a:lnTo>
                    <a:pt x="68" y="0"/>
                  </a:lnTo>
                  <a:lnTo>
                    <a:pt x="68" y="0"/>
                  </a:lnTo>
                  <a:lnTo>
                    <a:pt x="68" y="0"/>
                  </a:lnTo>
                  <a:lnTo>
                    <a:pt x="67" y="0"/>
                  </a:lnTo>
                  <a:lnTo>
                    <a:pt x="67" y="0"/>
                  </a:lnTo>
                  <a:lnTo>
                    <a:pt x="67" y="0"/>
                  </a:lnTo>
                  <a:lnTo>
                    <a:pt x="67" y="0"/>
                  </a:lnTo>
                  <a:lnTo>
                    <a:pt x="65" y="0"/>
                  </a:lnTo>
                  <a:lnTo>
                    <a:pt x="65" y="0"/>
                  </a:lnTo>
                  <a:lnTo>
                    <a:pt x="65" y="0"/>
                  </a:lnTo>
                  <a:lnTo>
                    <a:pt x="65" y="0"/>
                  </a:lnTo>
                  <a:lnTo>
                    <a:pt x="65" y="0"/>
                  </a:lnTo>
                  <a:lnTo>
                    <a:pt x="65" y="0"/>
                  </a:lnTo>
                  <a:lnTo>
                    <a:pt x="65" y="0"/>
                  </a:lnTo>
                  <a:lnTo>
                    <a:pt x="65" y="0"/>
                  </a:lnTo>
                  <a:lnTo>
                    <a:pt x="63" y="0"/>
                  </a:lnTo>
                  <a:lnTo>
                    <a:pt x="63" y="0"/>
                  </a:lnTo>
                  <a:lnTo>
                    <a:pt x="63" y="0"/>
                  </a:lnTo>
                  <a:lnTo>
                    <a:pt x="63" y="0"/>
                  </a:lnTo>
                  <a:lnTo>
                    <a:pt x="62" y="0"/>
                  </a:lnTo>
                  <a:lnTo>
                    <a:pt x="62" y="0"/>
                  </a:lnTo>
                  <a:lnTo>
                    <a:pt x="62" y="0"/>
                  </a:lnTo>
                  <a:lnTo>
                    <a:pt x="62" y="0"/>
                  </a:lnTo>
                  <a:lnTo>
                    <a:pt x="60" y="0"/>
                  </a:lnTo>
                  <a:lnTo>
                    <a:pt x="60" y="0"/>
                  </a:lnTo>
                  <a:lnTo>
                    <a:pt x="60" y="0"/>
                  </a:lnTo>
                  <a:lnTo>
                    <a:pt x="60" y="0"/>
                  </a:lnTo>
                  <a:lnTo>
                    <a:pt x="58" y="0"/>
                  </a:lnTo>
                  <a:lnTo>
                    <a:pt x="58" y="0"/>
                  </a:lnTo>
                  <a:lnTo>
                    <a:pt x="58" y="0"/>
                  </a:lnTo>
                  <a:lnTo>
                    <a:pt x="58" y="0"/>
                  </a:lnTo>
                  <a:lnTo>
                    <a:pt x="57" y="0"/>
                  </a:lnTo>
                  <a:lnTo>
                    <a:pt x="57" y="0"/>
                  </a:lnTo>
                  <a:lnTo>
                    <a:pt x="56" y="0"/>
                  </a:lnTo>
                  <a:lnTo>
                    <a:pt x="56" y="0"/>
                  </a:lnTo>
                  <a:lnTo>
                    <a:pt x="54" y="0"/>
                  </a:lnTo>
                  <a:lnTo>
                    <a:pt x="54" y="0"/>
                  </a:lnTo>
                  <a:lnTo>
                    <a:pt x="54" y="0"/>
                  </a:lnTo>
                  <a:lnTo>
                    <a:pt x="54" y="0"/>
                  </a:lnTo>
                  <a:lnTo>
                    <a:pt x="52" y="0"/>
                  </a:lnTo>
                  <a:lnTo>
                    <a:pt x="52" y="0"/>
                  </a:lnTo>
                  <a:lnTo>
                    <a:pt x="51" y="0"/>
                  </a:lnTo>
                  <a:lnTo>
                    <a:pt x="51" y="0"/>
                  </a:lnTo>
                  <a:lnTo>
                    <a:pt x="50" y="0"/>
                  </a:lnTo>
                  <a:lnTo>
                    <a:pt x="50" y="0"/>
                  </a:lnTo>
                  <a:lnTo>
                    <a:pt x="50" y="0"/>
                  </a:lnTo>
                  <a:lnTo>
                    <a:pt x="50" y="0"/>
                  </a:lnTo>
                  <a:lnTo>
                    <a:pt x="48" y="1"/>
                  </a:lnTo>
                  <a:lnTo>
                    <a:pt x="48" y="1"/>
                  </a:lnTo>
                  <a:lnTo>
                    <a:pt x="47" y="1"/>
                  </a:lnTo>
                  <a:lnTo>
                    <a:pt x="47" y="1"/>
                  </a:lnTo>
                  <a:lnTo>
                    <a:pt x="45" y="1"/>
                  </a:lnTo>
                  <a:lnTo>
                    <a:pt x="45" y="1"/>
                  </a:lnTo>
                  <a:lnTo>
                    <a:pt x="44" y="1"/>
                  </a:lnTo>
                  <a:lnTo>
                    <a:pt x="44" y="1"/>
                  </a:lnTo>
                  <a:lnTo>
                    <a:pt x="42" y="1"/>
                  </a:lnTo>
                  <a:lnTo>
                    <a:pt x="42" y="1"/>
                  </a:lnTo>
                  <a:lnTo>
                    <a:pt x="40" y="1"/>
                  </a:lnTo>
                  <a:lnTo>
                    <a:pt x="40" y="1"/>
                  </a:lnTo>
                  <a:lnTo>
                    <a:pt x="39" y="1"/>
                  </a:lnTo>
                  <a:lnTo>
                    <a:pt x="39" y="1"/>
                  </a:lnTo>
                  <a:lnTo>
                    <a:pt x="39" y="1"/>
                  </a:lnTo>
                  <a:lnTo>
                    <a:pt x="39" y="1"/>
                  </a:lnTo>
                  <a:lnTo>
                    <a:pt x="37" y="1"/>
                  </a:lnTo>
                  <a:lnTo>
                    <a:pt x="37" y="1"/>
                  </a:lnTo>
                  <a:lnTo>
                    <a:pt x="36" y="1"/>
                  </a:lnTo>
                  <a:lnTo>
                    <a:pt x="36" y="1"/>
                  </a:lnTo>
                  <a:lnTo>
                    <a:pt x="34" y="1"/>
                  </a:lnTo>
                  <a:lnTo>
                    <a:pt x="34" y="1"/>
                  </a:lnTo>
                  <a:lnTo>
                    <a:pt x="34" y="1"/>
                  </a:lnTo>
                  <a:lnTo>
                    <a:pt x="34" y="1"/>
                  </a:lnTo>
                  <a:lnTo>
                    <a:pt x="32" y="1"/>
                  </a:lnTo>
                  <a:lnTo>
                    <a:pt x="32" y="1"/>
                  </a:lnTo>
                  <a:lnTo>
                    <a:pt x="32" y="1"/>
                  </a:lnTo>
                  <a:lnTo>
                    <a:pt x="32" y="1"/>
                  </a:lnTo>
                  <a:lnTo>
                    <a:pt x="31" y="1"/>
                  </a:lnTo>
                  <a:lnTo>
                    <a:pt x="31" y="1"/>
                  </a:lnTo>
                  <a:lnTo>
                    <a:pt x="31" y="1"/>
                  </a:lnTo>
                  <a:lnTo>
                    <a:pt x="31" y="1"/>
                  </a:lnTo>
                  <a:lnTo>
                    <a:pt x="30" y="2"/>
                  </a:lnTo>
                  <a:lnTo>
                    <a:pt x="30" y="2"/>
                  </a:lnTo>
                  <a:lnTo>
                    <a:pt x="30" y="2"/>
                  </a:lnTo>
                  <a:lnTo>
                    <a:pt x="30" y="2"/>
                  </a:lnTo>
                  <a:lnTo>
                    <a:pt x="30" y="2"/>
                  </a:lnTo>
                  <a:lnTo>
                    <a:pt x="30" y="2"/>
                  </a:lnTo>
                  <a:lnTo>
                    <a:pt x="30" y="2"/>
                  </a:lnTo>
                  <a:lnTo>
                    <a:pt x="30" y="2"/>
                  </a:lnTo>
                  <a:lnTo>
                    <a:pt x="29" y="2"/>
                  </a:lnTo>
                  <a:lnTo>
                    <a:pt x="29" y="2"/>
                  </a:lnTo>
                  <a:lnTo>
                    <a:pt x="29" y="2"/>
                  </a:lnTo>
                  <a:lnTo>
                    <a:pt x="29" y="2"/>
                  </a:lnTo>
                  <a:lnTo>
                    <a:pt x="29" y="2"/>
                  </a:lnTo>
                  <a:lnTo>
                    <a:pt x="29" y="2"/>
                  </a:lnTo>
                  <a:lnTo>
                    <a:pt x="29" y="2"/>
                  </a:lnTo>
                  <a:lnTo>
                    <a:pt x="29" y="2"/>
                  </a:lnTo>
                  <a:lnTo>
                    <a:pt x="27" y="3"/>
                  </a:lnTo>
                  <a:lnTo>
                    <a:pt x="27" y="3"/>
                  </a:lnTo>
                  <a:lnTo>
                    <a:pt x="25" y="3"/>
                  </a:lnTo>
                  <a:lnTo>
                    <a:pt x="25" y="3"/>
                  </a:lnTo>
                  <a:lnTo>
                    <a:pt x="23" y="3"/>
                  </a:lnTo>
                  <a:lnTo>
                    <a:pt x="23" y="3"/>
                  </a:lnTo>
                  <a:lnTo>
                    <a:pt x="23" y="3"/>
                  </a:lnTo>
                  <a:lnTo>
                    <a:pt x="23" y="3"/>
                  </a:lnTo>
                  <a:lnTo>
                    <a:pt x="21" y="3"/>
                  </a:lnTo>
                  <a:lnTo>
                    <a:pt x="21" y="3"/>
                  </a:lnTo>
                  <a:lnTo>
                    <a:pt x="21" y="3"/>
                  </a:lnTo>
                  <a:lnTo>
                    <a:pt x="21" y="3"/>
                  </a:lnTo>
                  <a:lnTo>
                    <a:pt x="21" y="3"/>
                  </a:lnTo>
                  <a:lnTo>
                    <a:pt x="21" y="3"/>
                  </a:lnTo>
                  <a:lnTo>
                    <a:pt x="21" y="3"/>
                  </a:lnTo>
                  <a:lnTo>
                    <a:pt x="21" y="2"/>
                  </a:lnTo>
                  <a:lnTo>
                    <a:pt x="20" y="3"/>
                  </a:lnTo>
                  <a:lnTo>
                    <a:pt x="20" y="3"/>
                  </a:lnTo>
                  <a:lnTo>
                    <a:pt x="20" y="3"/>
                  </a:lnTo>
                  <a:lnTo>
                    <a:pt x="20" y="3"/>
                  </a:lnTo>
                  <a:lnTo>
                    <a:pt x="19" y="3"/>
                  </a:lnTo>
                  <a:lnTo>
                    <a:pt x="19" y="3"/>
                  </a:lnTo>
                  <a:lnTo>
                    <a:pt x="19" y="3"/>
                  </a:lnTo>
                  <a:lnTo>
                    <a:pt x="19" y="3"/>
                  </a:lnTo>
                  <a:lnTo>
                    <a:pt x="17" y="3"/>
                  </a:lnTo>
                  <a:lnTo>
                    <a:pt x="17" y="3"/>
                  </a:lnTo>
                  <a:lnTo>
                    <a:pt x="17" y="3"/>
                  </a:lnTo>
                  <a:lnTo>
                    <a:pt x="17" y="3"/>
                  </a:lnTo>
                  <a:lnTo>
                    <a:pt x="16" y="3"/>
                  </a:lnTo>
                  <a:lnTo>
                    <a:pt x="16" y="3"/>
                  </a:lnTo>
                  <a:lnTo>
                    <a:pt x="16" y="3"/>
                  </a:lnTo>
                  <a:lnTo>
                    <a:pt x="16" y="3"/>
                  </a:lnTo>
                  <a:lnTo>
                    <a:pt x="14" y="4"/>
                  </a:lnTo>
                  <a:lnTo>
                    <a:pt x="14" y="4"/>
                  </a:lnTo>
                  <a:lnTo>
                    <a:pt x="13" y="4"/>
                  </a:lnTo>
                  <a:lnTo>
                    <a:pt x="13" y="4"/>
                  </a:lnTo>
                  <a:lnTo>
                    <a:pt x="11" y="4"/>
                  </a:lnTo>
                  <a:lnTo>
                    <a:pt x="11" y="4"/>
                  </a:lnTo>
                  <a:lnTo>
                    <a:pt x="11" y="4"/>
                  </a:lnTo>
                  <a:lnTo>
                    <a:pt x="11" y="4"/>
                  </a:lnTo>
                  <a:lnTo>
                    <a:pt x="10" y="4"/>
                  </a:lnTo>
                  <a:lnTo>
                    <a:pt x="10" y="4"/>
                  </a:lnTo>
                  <a:lnTo>
                    <a:pt x="10" y="4"/>
                  </a:lnTo>
                  <a:lnTo>
                    <a:pt x="10" y="4"/>
                  </a:lnTo>
                  <a:lnTo>
                    <a:pt x="10" y="4"/>
                  </a:lnTo>
                  <a:lnTo>
                    <a:pt x="10" y="4"/>
                  </a:lnTo>
                  <a:lnTo>
                    <a:pt x="10" y="4"/>
                  </a:lnTo>
                  <a:lnTo>
                    <a:pt x="10" y="4"/>
                  </a:lnTo>
                  <a:lnTo>
                    <a:pt x="8" y="6"/>
                  </a:lnTo>
                  <a:lnTo>
                    <a:pt x="8" y="6"/>
                  </a:lnTo>
                  <a:lnTo>
                    <a:pt x="6" y="6"/>
                  </a:lnTo>
                  <a:lnTo>
                    <a:pt x="6" y="6"/>
                  </a:lnTo>
                  <a:lnTo>
                    <a:pt x="5" y="6"/>
                  </a:lnTo>
                  <a:lnTo>
                    <a:pt x="5" y="6"/>
                  </a:lnTo>
                  <a:lnTo>
                    <a:pt x="5" y="6"/>
                  </a:lnTo>
                  <a:lnTo>
                    <a:pt x="5" y="6"/>
                  </a:lnTo>
                  <a:lnTo>
                    <a:pt x="4" y="6"/>
                  </a:lnTo>
                  <a:lnTo>
                    <a:pt x="4" y="6"/>
                  </a:lnTo>
                  <a:lnTo>
                    <a:pt x="4" y="6"/>
                  </a:lnTo>
                  <a:lnTo>
                    <a:pt x="4" y="6"/>
                  </a:lnTo>
                  <a:lnTo>
                    <a:pt x="4" y="6"/>
                  </a:lnTo>
                  <a:lnTo>
                    <a:pt x="4" y="6"/>
                  </a:lnTo>
                  <a:lnTo>
                    <a:pt x="4" y="6"/>
                  </a:lnTo>
                  <a:lnTo>
                    <a:pt x="4" y="6"/>
                  </a:lnTo>
                  <a:lnTo>
                    <a:pt x="2" y="6"/>
                  </a:lnTo>
                  <a:lnTo>
                    <a:pt x="2"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0" y="7"/>
                  </a:lnTo>
                  <a:lnTo>
                    <a:pt x="0" y="7"/>
                  </a:lnTo>
                  <a:lnTo>
                    <a:pt x="0" y="8"/>
                  </a:lnTo>
                  <a:lnTo>
                    <a:pt x="0" y="8"/>
                  </a:lnTo>
                  <a:lnTo>
                    <a:pt x="0" y="9"/>
                  </a:lnTo>
                  <a:lnTo>
                    <a:pt x="0" y="9"/>
                  </a:lnTo>
                  <a:lnTo>
                    <a:pt x="0" y="9"/>
                  </a:lnTo>
                  <a:lnTo>
                    <a:pt x="1" y="9"/>
                  </a:lnTo>
                  <a:lnTo>
                    <a:pt x="1" y="9"/>
                  </a:lnTo>
                  <a:lnTo>
                    <a:pt x="1" y="9"/>
                  </a:lnTo>
                  <a:lnTo>
                    <a:pt x="1" y="9"/>
                  </a:lnTo>
                  <a:lnTo>
                    <a:pt x="2" y="9"/>
                  </a:lnTo>
                  <a:lnTo>
                    <a:pt x="2" y="9"/>
                  </a:lnTo>
                  <a:lnTo>
                    <a:pt x="2" y="9"/>
                  </a:lnTo>
                  <a:lnTo>
                    <a:pt x="2" y="9"/>
                  </a:lnTo>
                  <a:lnTo>
                    <a:pt x="4" y="9"/>
                  </a:lnTo>
                  <a:lnTo>
                    <a:pt x="4" y="11"/>
                  </a:lnTo>
                  <a:lnTo>
                    <a:pt x="4" y="11"/>
                  </a:lnTo>
                  <a:lnTo>
                    <a:pt x="4" y="11"/>
                  </a:lnTo>
                  <a:lnTo>
                    <a:pt x="5" y="11"/>
                  </a:lnTo>
                  <a:lnTo>
                    <a:pt x="5" y="13"/>
                  </a:lnTo>
                  <a:lnTo>
                    <a:pt x="6" y="13"/>
                  </a:lnTo>
                  <a:lnTo>
                    <a:pt x="6" y="13"/>
                  </a:lnTo>
                  <a:lnTo>
                    <a:pt x="8" y="13"/>
                  </a:lnTo>
                  <a:lnTo>
                    <a:pt x="8" y="13"/>
                  </a:lnTo>
                  <a:lnTo>
                    <a:pt x="8" y="13"/>
                  </a:lnTo>
                  <a:lnTo>
                    <a:pt x="8" y="13"/>
                  </a:lnTo>
                  <a:lnTo>
                    <a:pt x="10" y="13"/>
                  </a:lnTo>
                  <a:lnTo>
                    <a:pt x="10" y="13"/>
                  </a:lnTo>
                  <a:lnTo>
                    <a:pt x="11" y="13"/>
                  </a:lnTo>
                  <a:lnTo>
                    <a:pt x="11" y="13"/>
                  </a:lnTo>
                  <a:lnTo>
                    <a:pt x="13" y="13"/>
                  </a:lnTo>
                  <a:lnTo>
                    <a:pt x="13" y="13"/>
                  </a:lnTo>
                  <a:lnTo>
                    <a:pt x="13" y="13"/>
                  </a:lnTo>
                  <a:lnTo>
                    <a:pt x="13" y="13"/>
                  </a:lnTo>
                  <a:lnTo>
                    <a:pt x="14" y="13"/>
                  </a:lnTo>
                  <a:lnTo>
                    <a:pt x="14" y="13"/>
                  </a:lnTo>
                  <a:lnTo>
                    <a:pt x="14" y="13"/>
                  </a:lnTo>
                  <a:lnTo>
                    <a:pt x="14" y="13"/>
                  </a:lnTo>
                  <a:lnTo>
                    <a:pt x="16" y="13"/>
                  </a:lnTo>
                  <a:lnTo>
                    <a:pt x="16" y="13"/>
                  </a:lnTo>
                  <a:lnTo>
                    <a:pt x="16" y="13"/>
                  </a:lnTo>
                  <a:lnTo>
                    <a:pt x="16" y="13"/>
                  </a:lnTo>
                  <a:lnTo>
                    <a:pt x="16" y="13"/>
                  </a:lnTo>
                  <a:lnTo>
                    <a:pt x="16" y="13"/>
                  </a:lnTo>
                  <a:lnTo>
                    <a:pt x="16" y="13"/>
                  </a:lnTo>
                  <a:lnTo>
                    <a:pt x="16" y="13"/>
                  </a:lnTo>
                  <a:lnTo>
                    <a:pt x="17" y="13"/>
                  </a:lnTo>
                  <a:lnTo>
                    <a:pt x="17" y="14"/>
                  </a:lnTo>
                  <a:lnTo>
                    <a:pt x="17" y="14"/>
                  </a:lnTo>
                  <a:lnTo>
                    <a:pt x="17" y="14"/>
                  </a:lnTo>
                  <a:lnTo>
                    <a:pt x="18" y="14"/>
                  </a:lnTo>
                  <a:lnTo>
                    <a:pt x="18" y="14"/>
                  </a:lnTo>
                  <a:lnTo>
                    <a:pt x="20" y="14"/>
                  </a:lnTo>
                  <a:lnTo>
                    <a:pt x="20" y="14"/>
                  </a:lnTo>
                  <a:lnTo>
                    <a:pt x="21" y="14"/>
                  </a:lnTo>
                  <a:lnTo>
                    <a:pt x="21" y="14"/>
                  </a:lnTo>
                  <a:lnTo>
                    <a:pt x="23" y="14"/>
                  </a:lnTo>
                  <a:lnTo>
                    <a:pt x="23" y="14"/>
                  </a:lnTo>
                  <a:lnTo>
                    <a:pt x="25" y="14"/>
                  </a:lnTo>
                  <a:lnTo>
                    <a:pt x="25" y="14"/>
                  </a:lnTo>
                  <a:lnTo>
                    <a:pt x="27" y="14"/>
                  </a:lnTo>
                  <a:lnTo>
                    <a:pt x="27" y="14"/>
                  </a:lnTo>
                  <a:lnTo>
                    <a:pt x="29" y="14"/>
                  </a:lnTo>
                  <a:lnTo>
                    <a:pt x="29" y="14"/>
                  </a:lnTo>
                  <a:lnTo>
                    <a:pt x="29" y="14"/>
                  </a:lnTo>
                  <a:lnTo>
                    <a:pt x="29" y="14"/>
                  </a:lnTo>
                  <a:lnTo>
                    <a:pt x="29" y="14"/>
                  </a:lnTo>
                  <a:lnTo>
                    <a:pt x="29" y="14"/>
                  </a:lnTo>
                  <a:lnTo>
                    <a:pt x="29" y="14"/>
                  </a:lnTo>
                  <a:lnTo>
                    <a:pt x="29" y="14"/>
                  </a:lnTo>
                  <a:lnTo>
                    <a:pt x="31" y="14"/>
                  </a:lnTo>
                  <a:lnTo>
                    <a:pt x="31" y="14"/>
                  </a:lnTo>
                  <a:lnTo>
                    <a:pt x="31" y="14"/>
                  </a:lnTo>
                  <a:lnTo>
                    <a:pt x="31" y="14"/>
                  </a:lnTo>
                  <a:lnTo>
                    <a:pt x="31" y="14"/>
                  </a:lnTo>
                  <a:lnTo>
                    <a:pt x="31" y="14"/>
                  </a:lnTo>
                  <a:lnTo>
                    <a:pt x="31" y="14"/>
                  </a:lnTo>
                  <a:lnTo>
                    <a:pt x="31" y="14"/>
                  </a:lnTo>
                  <a:lnTo>
                    <a:pt x="33" y="14"/>
                  </a:lnTo>
                  <a:lnTo>
                    <a:pt x="33" y="14"/>
                  </a:lnTo>
                  <a:lnTo>
                    <a:pt x="33" y="14"/>
                  </a:lnTo>
                  <a:lnTo>
                    <a:pt x="33" y="14"/>
                  </a:lnTo>
                  <a:lnTo>
                    <a:pt x="33" y="14"/>
                  </a:lnTo>
                  <a:lnTo>
                    <a:pt x="33" y="14"/>
                  </a:lnTo>
                  <a:lnTo>
                    <a:pt x="33" y="14"/>
                  </a:lnTo>
                  <a:lnTo>
                    <a:pt x="33" y="14"/>
                  </a:lnTo>
                  <a:lnTo>
                    <a:pt x="35" y="14"/>
                  </a:lnTo>
                  <a:lnTo>
                    <a:pt x="35" y="14"/>
                  </a:lnTo>
                  <a:lnTo>
                    <a:pt x="35" y="14"/>
                  </a:lnTo>
                  <a:lnTo>
                    <a:pt x="35" y="14"/>
                  </a:lnTo>
                  <a:lnTo>
                    <a:pt x="36" y="14"/>
                  </a:lnTo>
                  <a:lnTo>
                    <a:pt x="36" y="14"/>
                  </a:lnTo>
                  <a:lnTo>
                    <a:pt x="37" y="14"/>
                  </a:lnTo>
                  <a:lnTo>
                    <a:pt x="37" y="14"/>
                  </a:lnTo>
                  <a:lnTo>
                    <a:pt x="39" y="14"/>
                  </a:lnTo>
                  <a:lnTo>
                    <a:pt x="39" y="14"/>
                  </a:lnTo>
                  <a:lnTo>
                    <a:pt x="39" y="14"/>
                  </a:lnTo>
                  <a:lnTo>
                    <a:pt x="39" y="14"/>
                  </a:lnTo>
                  <a:lnTo>
                    <a:pt x="39" y="14"/>
                  </a:lnTo>
                  <a:lnTo>
                    <a:pt x="39" y="14"/>
                  </a:lnTo>
                  <a:lnTo>
                    <a:pt x="39" y="14"/>
                  </a:lnTo>
                  <a:lnTo>
                    <a:pt x="39" y="14"/>
                  </a:lnTo>
                  <a:lnTo>
                    <a:pt x="40" y="14"/>
                  </a:lnTo>
                  <a:lnTo>
                    <a:pt x="40" y="14"/>
                  </a:lnTo>
                  <a:lnTo>
                    <a:pt x="40" y="14"/>
                  </a:lnTo>
                  <a:lnTo>
                    <a:pt x="40" y="14"/>
                  </a:lnTo>
                  <a:lnTo>
                    <a:pt x="41" y="14"/>
                  </a:lnTo>
                  <a:lnTo>
                    <a:pt x="41" y="14"/>
                  </a:lnTo>
                  <a:lnTo>
                    <a:pt x="41" y="14"/>
                  </a:lnTo>
                  <a:lnTo>
                    <a:pt x="41" y="14"/>
                  </a:lnTo>
                  <a:lnTo>
                    <a:pt x="43" y="14"/>
                  </a:lnTo>
                  <a:lnTo>
                    <a:pt x="43" y="14"/>
                  </a:lnTo>
                  <a:lnTo>
                    <a:pt x="43" y="14"/>
                  </a:lnTo>
                  <a:lnTo>
                    <a:pt x="43" y="14"/>
                  </a:lnTo>
                  <a:lnTo>
                    <a:pt x="44" y="14"/>
                  </a:lnTo>
                  <a:lnTo>
                    <a:pt x="44" y="14"/>
                  </a:lnTo>
                  <a:lnTo>
                    <a:pt x="45" y="14"/>
                  </a:lnTo>
                  <a:lnTo>
                    <a:pt x="45" y="14"/>
                  </a:lnTo>
                  <a:lnTo>
                    <a:pt x="47" y="14"/>
                  </a:lnTo>
                  <a:lnTo>
                    <a:pt x="47" y="14"/>
                  </a:lnTo>
                  <a:lnTo>
                    <a:pt x="47" y="14"/>
                  </a:lnTo>
                  <a:lnTo>
                    <a:pt x="47" y="14"/>
                  </a:lnTo>
                  <a:lnTo>
                    <a:pt x="48" y="14"/>
                  </a:lnTo>
                  <a:lnTo>
                    <a:pt x="48" y="14"/>
                  </a:lnTo>
                  <a:lnTo>
                    <a:pt x="49" y="14"/>
                  </a:lnTo>
                  <a:lnTo>
                    <a:pt x="49" y="14"/>
                  </a:lnTo>
                  <a:lnTo>
                    <a:pt x="51" y="14"/>
                  </a:lnTo>
                  <a:lnTo>
                    <a:pt x="51" y="14"/>
                  </a:lnTo>
                  <a:lnTo>
                    <a:pt x="51" y="14"/>
                  </a:lnTo>
                  <a:lnTo>
                    <a:pt x="51" y="14"/>
                  </a:lnTo>
                  <a:lnTo>
                    <a:pt x="52" y="14"/>
                  </a:lnTo>
                  <a:lnTo>
                    <a:pt x="52" y="14"/>
                  </a:lnTo>
                  <a:lnTo>
                    <a:pt x="54" y="14"/>
                  </a:lnTo>
                  <a:lnTo>
                    <a:pt x="54" y="14"/>
                  </a:lnTo>
                  <a:lnTo>
                    <a:pt x="56" y="14"/>
                  </a:lnTo>
                  <a:lnTo>
                    <a:pt x="56" y="14"/>
                  </a:lnTo>
                  <a:lnTo>
                    <a:pt x="58" y="14"/>
                  </a:lnTo>
                  <a:lnTo>
                    <a:pt x="58" y="14"/>
                  </a:lnTo>
                  <a:lnTo>
                    <a:pt x="59" y="14"/>
                  </a:lnTo>
                  <a:lnTo>
                    <a:pt x="59" y="14"/>
                  </a:lnTo>
                  <a:lnTo>
                    <a:pt x="61" y="14"/>
                  </a:lnTo>
                  <a:lnTo>
                    <a:pt x="61" y="14"/>
                  </a:lnTo>
                  <a:lnTo>
                    <a:pt x="62" y="14"/>
                  </a:lnTo>
                  <a:lnTo>
                    <a:pt x="62" y="14"/>
                  </a:lnTo>
                  <a:lnTo>
                    <a:pt x="62" y="14"/>
                  </a:lnTo>
                  <a:lnTo>
                    <a:pt x="62" y="14"/>
                  </a:lnTo>
                  <a:lnTo>
                    <a:pt x="63" y="14"/>
                  </a:lnTo>
                  <a:lnTo>
                    <a:pt x="63" y="14"/>
                  </a:lnTo>
                  <a:lnTo>
                    <a:pt x="63" y="14"/>
                  </a:lnTo>
                  <a:lnTo>
                    <a:pt x="63" y="14"/>
                  </a:lnTo>
                  <a:lnTo>
                    <a:pt x="65" y="14"/>
                  </a:lnTo>
                  <a:lnTo>
                    <a:pt x="65" y="14"/>
                  </a:lnTo>
                  <a:lnTo>
                    <a:pt x="65" y="14"/>
                  </a:lnTo>
                  <a:lnTo>
                    <a:pt x="65" y="14"/>
                  </a:lnTo>
                  <a:lnTo>
                    <a:pt x="65" y="14"/>
                  </a:lnTo>
                  <a:lnTo>
                    <a:pt x="65" y="14"/>
                  </a:lnTo>
                  <a:lnTo>
                    <a:pt x="65" y="14"/>
                  </a:lnTo>
                  <a:lnTo>
                    <a:pt x="65" y="14"/>
                  </a:lnTo>
                  <a:lnTo>
                    <a:pt x="67" y="14"/>
                  </a:lnTo>
                  <a:lnTo>
                    <a:pt x="67" y="14"/>
                  </a:lnTo>
                  <a:lnTo>
                    <a:pt x="67" y="14"/>
                  </a:lnTo>
                  <a:lnTo>
                    <a:pt x="67" y="14"/>
                  </a:lnTo>
                  <a:lnTo>
                    <a:pt x="68" y="14"/>
                  </a:lnTo>
                  <a:lnTo>
                    <a:pt x="68" y="14"/>
                  </a:lnTo>
                  <a:lnTo>
                    <a:pt x="69" y="14"/>
                  </a:lnTo>
                  <a:lnTo>
                    <a:pt x="69" y="14"/>
                  </a:lnTo>
                  <a:lnTo>
                    <a:pt x="71" y="14"/>
                  </a:lnTo>
                  <a:lnTo>
                    <a:pt x="71" y="14"/>
                  </a:lnTo>
                  <a:lnTo>
                    <a:pt x="71" y="14"/>
                  </a:lnTo>
                  <a:lnTo>
                    <a:pt x="71" y="14"/>
                  </a:lnTo>
                  <a:lnTo>
                    <a:pt x="73" y="14"/>
                  </a:lnTo>
                  <a:lnTo>
                    <a:pt x="73" y="14"/>
                  </a:lnTo>
                  <a:lnTo>
                    <a:pt x="74" y="14"/>
                  </a:lnTo>
                  <a:lnTo>
                    <a:pt x="74" y="14"/>
                  </a:lnTo>
                  <a:lnTo>
                    <a:pt x="75" y="14"/>
                  </a:lnTo>
                  <a:lnTo>
                    <a:pt x="75" y="14"/>
                  </a:lnTo>
                  <a:lnTo>
                    <a:pt x="75" y="14"/>
                  </a:lnTo>
                  <a:lnTo>
                    <a:pt x="75" y="14"/>
                  </a:lnTo>
                  <a:lnTo>
                    <a:pt x="75" y="14"/>
                  </a:lnTo>
                  <a:lnTo>
                    <a:pt x="75" y="14"/>
                  </a:lnTo>
                  <a:lnTo>
                    <a:pt x="75" y="14"/>
                  </a:lnTo>
                  <a:lnTo>
                    <a:pt x="75" y="14"/>
                  </a:lnTo>
                  <a:lnTo>
                    <a:pt x="77" y="14"/>
                  </a:lnTo>
                  <a:lnTo>
                    <a:pt x="77" y="14"/>
                  </a:lnTo>
                  <a:lnTo>
                    <a:pt x="77" y="14"/>
                  </a:lnTo>
                  <a:lnTo>
                    <a:pt x="77" y="14"/>
                  </a:lnTo>
                  <a:lnTo>
                    <a:pt x="77" y="14"/>
                  </a:lnTo>
                  <a:lnTo>
                    <a:pt x="77" y="14"/>
                  </a:lnTo>
                  <a:lnTo>
                    <a:pt x="77" y="14"/>
                  </a:lnTo>
                  <a:lnTo>
                    <a:pt x="77" y="14"/>
                  </a:lnTo>
                  <a:lnTo>
                    <a:pt x="78" y="14"/>
                  </a:lnTo>
                  <a:lnTo>
                    <a:pt x="78" y="14"/>
                  </a:lnTo>
                  <a:lnTo>
                    <a:pt x="78" y="14"/>
                  </a:lnTo>
                  <a:lnTo>
                    <a:pt x="78" y="14"/>
                  </a:lnTo>
                  <a:lnTo>
                    <a:pt x="79" y="14"/>
                  </a:lnTo>
                  <a:lnTo>
                    <a:pt x="79" y="14"/>
                  </a:lnTo>
                  <a:lnTo>
                    <a:pt x="79" y="14"/>
                  </a:lnTo>
                  <a:lnTo>
                    <a:pt x="79" y="14"/>
                  </a:lnTo>
                  <a:lnTo>
                    <a:pt x="81" y="14"/>
                  </a:lnTo>
                  <a:lnTo>
                    <a:pt x="81" y="14"/>
                  </a:lnTo>
                  <a:lnTo>
                    <a:pt x="81" y="14"/>
                  </a:lnTo>
                  <a:lnTo>
                    <a:pt x="81" y="14"/>
                  </a:lnTo>
                  <a:lnTo>
                    <a:pt x="83" y="14"/>
                  </a:lnTo>
                  <a:lnTo>
                    <a:pt x="83" y="14"/>
                  </a:lnTo>
                  <a:lnTo>
                    <a:pt x="84" y="14"/>
                  </a:lnTo>
                  <a:lnTo>
                    <a:pt x="84" y="14"/>
                  </a:lnTo>
                  <a:lnTo>
                    <a:pt x="85" y="14"/>
                  </a:lnTo>
                  <a:lnTo>
                    <a:pt x="85" y="14"/>
                  </a:lnTo>
                  <a:lnTo>
                    <a:pt x="85" y="14"/>
                  </a:lnTo>
                  <a:lnTo>
                    <a:pt x="85" y="14"/>
                  </a:lnTo>
                  <a:lnTo>
                    <a:pt x="85" y="14"/>
                  </a:lnTo>
                  <a:lnTo>
                    <a:pt x="85" y="14"/>
                  </a:lnTo>
                  <a:lnTo>
                    <a:pt x="85" y="14"/>
                  </a:lnTo>
                  <a:lnTo>
                    <a:pt x="85" y="14"/>
                  </a:lnTo>
                  <a:lnTo>
                    <a:pt x="87" y="14"/>
                  </a:lnTo>
                  <a:lnTo>
                    <a:pt x="87" y="14"/>
                  </a:lnTo>
                  <a:lnTo>
                    <a:pt x="87" y="14"/>
                  </a:lnTo>
                  <a:lnTo>
                    <a:pt x="87" y="14"/>
                  </a:lnTo>
                  <a:lnTo>
                    <a:pt x="87" y="14"/>
                  </a:lnTo>
                  <a:lnTo>
                    <a:pt x="87" y="14"/>
                  </a:lnTo>
                  <a:lnTo>
                    <a:pt x="87" y="14"/>
                  </a:lnTo>
                  <a:lnTo>
                    <a:pt x="87" y="14"/>
                  </a:lnTo>
                  <a:lnTo>
                    <a:pt x="88" y="14"/>
                  </a:lnTo>
                  <a:lnTo>
                    <a:pt x="88" y="14"/>
                  </a:lnTo>
                  <a:lnTo>
                    <a:pt x="88" y="14"/>
                  </a:lnTo>
                  <a:lnTo>
                    <a:pt x="88" y="14"/>
                  </a:lnTo>
                  <a:lnTo>
                    <a:pt x="88" y="14"/>
                  </a:lnTo>
                  <a:lnTo>
                    <a:pt x="88" y="14"/>
                  </a:lnTo>
                  <a:lnTo>
                    <a:pt x="88" y="14"/>
                  </a:lnTo>
                  <a:lnTo>
                    <a:pt x="88" y="14"/>
                  </a:lnTo>
                  <a:lnTo>
                    <a:pt x="89" y="14"/>
                  </a:lnTo>
                  <a:lnTo>
                    <a:pt x="89" y="14"/>
                  </a:lnTo>
                  <a:lnTo>
                    <a:pt x="89" y="14"/>
                  </a:lnTo>
                  <a:lnTo>
                    <a:pt x="89" y="14"/>
                  </a:lnTo>
                  <a:lnTo>
                    <a:pt x="89" y="14"/>
                  </a:lnTo>
                  <a:lnTo>
                    <a:pt x="89" y="14"/>
                  </a:lnTo>
                  <a:lnTo>
                    <a:pt x="89" y="14"/>
                  </a:lnTo>
                  <a:lnTo>
                    <a:pt x="89" y="14"/>
                  </a:lnTo>
                  <a:lnTo>
                    <a:pt x="91" y="13"/>
                  </a:lnTo>
                  <a:lnTo>
                    <a:pt x="90" y="13"/>
                  </a:lnTo>
                  <a:lnTo>
                    <a:pt x="90" y="13"/>
                  </a:lnTo>
                  <a:lnTo>
                    <a:pt x="90" y="13"/>
                  </a:lnTo>
                  <a:lnTo>
                    <a:pt x="90" y="13"/>
                  </a:lnTo>
                  <a:lnTo>
                    <a:pt x="90" y="13"/>
                  </a:lnTo>
                  <a:lnTo>
                    <a:pt x="90" y="13"/>
                  </a:lnTo>
                  <a:lnTo>
                    <a:pt x="90" y="13"/>
                  </a:lnTo>
                  <a:lnTo>
                    <a:pt x="91" y="13"/>
                  </a:lnTo>
                  <a:lnTo>
                    <a:pt x="91" y="13"/>
                  </a:lnTo>
                  <a:lnTo>
                    <a:pt x="91" y="13"/>
                  </a:lnTo>
                  <a:lnTo>
                    <a:pt x="91" y="13"/>
                  </a:lnTo>
                  <a:lnTo>
                    <a:pt x="91" y="13"/>
                  </a:lnTo>
                  <a:lnTo>
                    <a:pt x="91" y="13"/>
                  </a:lnTo>
                  <a:lnTo>
                    <a:pt x="91" y="13"/>
                  </a:lnTo>
                  <a:lnTo>
                    <a:pt x="91" y="13"/>
                  </a:lnTo>
                  <a:lnTo>
                    <a:pt x="92" y="13"/>
                  </a:lnTo>
                  <a:lnTo>
                    <a:pt x="92" y="13"/>
                  </a:lnTo>
                  <a:lnTo>
                    <a:pt x="92" y="13"/>
                  </a:lnTo>
                  <a:lnTo>
                    <a:pt x="92" y="13"/>
                  </a:lnTo>
                  <a:lnTo>
                    <a:pt x="92" y="13"/>
                  </a:lnTo>
                  <a:lnTo>
                    <a:pt x="92" y="13"/>
                  </a:lnTo>
                  <a:lnTo>
                    <a:pt x="92" y="13"/>
                  </a:lnTo>
                  <a:lnTo>
                    <a:pt x="92" y="13"/>
                  </a:lnTo>
                  <a:lnTo>
                    <a:pt x="93" y="11"/>
                  </a:lnTo>
                  <a:lnTo>
                    <a:pt x="93" y="11"/>
                  </a:lnTo>
                  <a:lnTo>
                    <a:pt x="93" y="11"/>
                  </a:lnTo>
                  <a:lnTo>
                    <a:pt x="93" y="11"/>
                  </a:lnTo>
                  <a:lnTo>
                    <a:pt x="95" y="10"/>
                  </a:lnTo>
                  <a:lnTo>
                    <a:pt x="95" y="10"/>
                  </a:lnTo>
                  <a:lnTo>
                    <a:pt x="95" y="10"/>
                  </a:lnTo>
                  <a:lnTo>
                    <a:pt x="95" y="10"/>
                  </a:lnTo>
                  <a:lnTo>
                    <a:pt x="96" y="9"/>
                  </a:lnTo>
                  <a:lnTo>
                    <a:pt x="96" y="9"/>
                  </a:lnTo>
                </a:path>
              </a:pathLst>
            </a:custGeom>
            <a:solidFill>
              <a:srgbClr val="000000"/>
            </a:solidFill>
            <a:ln w="9525">
              <a:noFill/>
              <a:round/>
              <a:headEnd type="none" w="med" len="med"/>
              <a:tailEnd type="none" w="med" len="med"/>
            </a:ln>
            <a:effectLst/>
          </p:spPr>
          <p:txBody>
            <a:bodyPr/>
            <a:lstStyle/>
            <a:p>
              <a:endParaRPr lang="en-US" dirty="0"/>
            </a:p>
          </p:txBody>
        </p:sp>
        <p:sp>
          <p:nvSpPr>
            <p:cNvPr id="2103" name="Freeform 55"/>
            <p:cNvSpPr>
              <a:spLocks/>
            </p:cNvSpPr>
            <p:nvPr/>
          </p:nvSpPr>
          <p:spPr bwMode="auto">
            <a:xfrm>
              <a:off x="4159" y="4182"/>
              <a:ext cx="139" cy="12"/>
            </a:xfrm>
            <a:custGeom>
              <a:avLst/>
              <a:gdLst/>
              <a:ahLst/>
              <a:cxnLst>
                <a:cxn ang="0">
                  <a:pos x="138" y="5"/>
                </a:cxn>
                <a:cxn ang="0">
                  <a:pos x="136" y="5"/>
                </a:cxn>
                <a:cxn ang="0">
                  <a:pos x="136" y="5"/>
                </a:cxn>
                <a:cxn ang="0">
                  <a:pos x="136" y="4"/>
                </a:cxn>
                <a:cxn ang="0">
                  <a:pos x="136" y="4"/>
                </a:cxn>
                <a:cxn ang="0">
                  <a:pos x="134" y="4"/>
                </a:cxn>
                <a:cxn ang="0">
                  <a:pos x="131" y="4"/>
                </a:cxn>
                <a:cxn ang="0">
                  <a:pos x="130" y="3"/>
                </a:cxn>
                <a:cxn ang="0">
                  <a:pos x="123" y="2"/>
                </a:cxn>
                <a:cxn ang="0">
                  <a:pos x="120" y="2"/>
                </a:cxn>
                <a:cxn ang="0">
                  <a:pos x="119" y="2"/>
                </a:cxn>
                <a:cxn ang="0">
                  <a:pos x="118" y="1"/>
                </a:cxn>
                <a:cxn ang="0">
                  <a:pos x="116" y="1"/>
                </a:cxn>
                <a:cxn ang="0">
                  <a:pos x="103" y="1"/>
                </a:cxn>
                <a:cxn ang="0">
                  <a:pos x="96" y="0"/>
                </a:cxn>
                <a:cxn ang="0">
                  <a:pos x="93" y="0"/>
                </a:cxn>
                <a:cxn ang="0">
                  <a:pos x="86" y="0"/>
                </a:cxn>
                <a:cxn ang="0">
                  <a:pos x="79" y="1"/>
                </a:cxn>
                <a:cxn ang="0">
                  <a:pos x="71" y="1"/>
                </a:cxn>
                <a:cxn ang="0">
                  <a:pos x="60" y="2"/>
                </a:cxn>
                <a:cxn ang="0">
                  <a:pos x="51" y="2"/>
                </a:cxn>
                <a:cxn ang="0">
                  <a:pos x="44" y="2"/>
                </a:cxn>
                <a:cxn ang="0">
                  <a:pos x="40" y="2"/>
                </a:cxn>
                <a:cxn ang="0">
                  <a:pos x="38" y="2"/>
                </a:cxn>
                <a:cxn ang="0">
                  <a:pos x="31" y="2"/>
                </a:cxn>
                <a:cxn ang="0">
                  <a:pos x="28" y="2"/>
                </a:cxn>
                <a:cxn ang="0">
                  <a:pos x="21" y="4"/>
                </a:cxn>
                <a:cxn ang="0">
                  <a:pos x="14" y="4"/>
                </a:cxn>
                <a:cxn ang="0">
                  <a:pos x="7" y="5"/>
                </a:cxn>
                <a:cxn ang="0">
                  <a:pos x="7" y="5"/>
                </a:cxn>
                <a:cxn ang="0">
                  <a:pos x="1" y="5"/>
                </a:cxn>
                <a:cxn ang="0">
                  <a:pos x="0" y="5"/>
                </a:cxn>
                <a:cxn ang="0">
                  <a:pos x="1" y="8"/>
                </a:cxn>
                <a:cxn ang="0">
                  <a:pos x="5" y="8"/>
                </a:cxn>
                <a:cxn ang="0">
                  <a:pos x="15" y="8"/>
                </a:cxn>
                <a:cxn ang="0">
                  <a:pos x="18" y="8"/>
                </a:cxn>
                <a:cxn ang="0">
                  <a:pos x="22" y="9"/>
                </a:cxn>
                <a:cxn ang="0">
                  <a:pos x="33" y="11"/>
                </a:cxn>
                <a:cxn ang="0">
                  <a:pos x="41" y="11"/>
                </a:cxn>
                <a:cxn ang="0">
                  <a:pos x="48" y="11"/>
                </a:cxn>
                <a:cxn ang="0">
                  <a:pos x="51" y="11"/>
                </a:cxn>
                <a:cxn ang="0">
                  <a:pos x="53" y="11"/>
                </a:cxn>
                <a:cxn ang="0">
                  <a:pos x="60" y="11"/>
                </a:cxn>
                <a:cxn ang="0">
                  <a:pos x="65" y="11"/>
                </a:cxn>
                <a:cxn ang="0">
                  <a:pos x="76" y="11"/>
                </a:cxn>
                <a:cxn ang="0">
                  <a:pos x="86" y="11"/>
                </a:cxn>
                <a:cxn ang="0">
                  <a:pos x="91" y="11"/>
                </a:cxn>
                <a:cxn ang="0">
                  <a:pos x="95" y="11"/>
                </a:cxn>
                <a:cxn ang="0">
                  <a:pos x="100" y="11"/>
                </a:cxn>
                <a:cxn ang="0">
                  <a:pos x="107" y="11"/>
                </a:cxn>
                <a:cxn ang="0">
                  <a:pos x="112" y="11"/>
                </a:cxn>
                <a:cxn ang="0">
                  <a:pos x="116" y="11"/>
                </a:cxn>
                <a:cxn ang="0">
                  <a:pos x="122" y="11"/>
                </a:cxn>
                <a:cxn ang="0">
                  <a:pos x="124" y="11"/>
                </a:cxn>
                <a:cxn ang="0">
                  <a:pos x="128" y="11"/>
                </a:cxn>
                <a:cxn ang="0">
                  <a:pos x="130" y="9"/>
                </a:cxn>
                <a:cxn ang="0">
                  <a:pos x="133" y="8"/>
                </a:cxn>
                <a:cxn ang="0">
                  <a:pos x="136" y="8"/>
                </a:cxn>
                <a:cxn ang="0">
                  <a:pos x="136" y="7"/>
                </a:cxn>
              </a:cxnLst>
              <a:rect l="0" t="0" r="r" b="b"/>
              <a:pathLst>
                <a:path w="139" h="12">
                  <a:moveTo>
                    <a:pt x="138" y="5"/>
                  </a:move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8" y="5"/>
                  </a:lnTo>
                  <a:lnTo>
                    <a:pt x="136" y="5"/>
                  </a:lnTo>
                  <a:lnTo>
                    <a:pt x="136" y="5"/>
                  </a:lnTo>
                  <a:lnTo>
                    <a:pt x="136" y="5"/>
                  </a:lnTo>
                  <a:lnTo>
                    <a:pt x="136" y="5"/>
                  </a:lnTo>
                  <a:lnTo>
                    <a:pt x="136" y="5"/>
                  </a:lnTo>
                  <a:lnTo>
                    <a:pt x="136" y="5"/>
                  </a:lnTo>
                  <a:lnTo>
                    <a:pt x="136" y="5"/>
                  </a:lnTo>
                  <a:lnTo>
                    <a:pt x="136" y="5"/>
                  </a:lnTo>
                  <a:lnTo>
                    <a:pt x="136" y="5"/>
                  </a:lnTo>
                  <a:lnTo>
                    <a:pt x="136" y="5"/>
                  </a:lnTo>
                  <a:lnTo>
                    <a:pt x="136" y="5"/>
                  </a:lnTo>
                  <a:lnTo>
                    <a:pt x="136" y="5"/>
                  </a:lnTo>
                  <a:lnTo>
                    <a:pt x="136" y="5"/>
                  </a:lnTo>
                  <a:lnTo>
                    <a:pt x="136" y="5"/>
                  </a:lnTo>
                  <a:lnTo>
                    <a:pt x="136" y="5"/>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6" y="4"/>
                  </a:lnTo>
                  <a:lnTo>
                    <a:pt x="138" y="4"/>
                  </a:lnTo>
                  <a:lnTo>
                    <a:pt x="136" y="4"/>
                  </a:lnTo>
                  <a:lnTo>
                    <a:pt x="136" y="4"/>
                  </a:lnTo>
                  <a:lnTo>
                    <a:pt x="136" y="4"/>
                  </a:lnTo>
                  <a:lnTo>
                    <a:pt x="136" y="4"/>
                  </a:lnTo>
                  <a:lnTo>
                    <a:pt x="136" y="4"/>
                  </a:lnTo>
                  <a:lnTo>
                    <a:pt x="136" y="4"/>
                  </a:lnTo>
                  <a:lnTo>
                    <a:pt x="136" y="4"/>
                  </a:lnTo>
                  <a:lnTo>
                    <a:pt x="136" y="4"/>
                  </a:lnTo>
                  <a:lnTo>
                    <a:pt x="134" y="4"/>
                  </a:lnTo>
                  <a:lnTo>
                    <a:pt x="134" y="4"/>
                  </a:lnTo>
                  <a:lnTo>
                    <a:pt x="134" y="4"/>
                  </a:lnTo>
                  <a:lnTo>
                    <a:pt x="134" y="4"/>
                  </a:lnTo>
                  <a:lnTo>
                    <a:pt x="132" y="4"/>
                  </a:lnTo>
                  <a:lnTo>
                    <a:pt x="132" y="4"/>
                  </a:lnTo>
                  <a:lnTo>
                    <a:pt x="132" y="4"/>
                  </a:lnTo>
                  <a:lnTo>
                    <a:pt x="132" y="4"/>
                  </a:lnTo>
                  <a:lnTo>
                    <a:pt x="131" y="4"/>
                  </a:lnTo>
                  <a:lnTo>
                    <a:pt x="131" y="4"/>
                  </a:lnTo>
                  <a:lnTo>
                    <a:pt x="131" y="4"/>
                  </a:lnTo>
                  <a:lnTo>
                    <a:pt x="131" y="4"/>
                  </a:lnTo>
                  <a:lnTo>
                    <a:pt x="131" y="4"/>
                  </a:lnTo>
                  <a:lnTo>
                    <a:pt x="131" y="4"/>
                  </a:lnTo>
                  <a:lnTo>
                    <a:pt x="131" y="4"/>
                  </a:lnTo>
                  <a:lnTo>
                    <a:pt x="131" y="3"/>
                  </a:lnTo>
                  <a:lnTo>
                    <a:pt x="130" y="3"/>
                  </a:lnTo>
                  <a:lnTo>
                    <a:pt x="130" y="3"/>
                  </a:lnTo>
                  <a:lnTo>
                    <a:pt x="130" y="3"/>
                  </a:lnTo>
                  <a:lnTo>
                    <a:pt x="130" y="3"/>
                  </a:lnTo>
                  <a:lnTo>
                    <a:pt x="130" y="3"/>
                  </a:lnTo>
                  <a:lnTo>
                    <a:pt x="130" y="3"/>
                  </a:lnTo>
                  <a:lnTo>
                    <a:pt x="130" y="3"/>
                  </a:lnTo>
                  <a:lnTo>
                    <a:pt x="130" y="2"/>
                  </a:lnTo>
                  <a:lnTo>
                    <a:pt x="129" y="2"/>
                  </a:lnTo>
                  <a:lnTo>
                    <a:pt x="129" y="2"/>
                  </a:lnTo>
                  <a:lnTo>
                    <a:pt x="127" y="2"/>
                  </a:lnTo>
                  <a:lnTo>
                    <a:pt x="127" y="2"/>
                  </a:lnTo>
                  <a:lnTo>
                    <a:pt x="125" y="2"/>
                  </a:lnTo>
                  <a:lnTo>
                    <a:pt x="125" y="2"/>
                  </a:lnTo>
                  <a:lnTo>
                    <a:pt x="125" y="2"/>
                  </a:lnTo>
                  <a:lnTo>
                    <a:pt x="125" y="2"/>
                  </a:lnTo>
                  <a:lnTo>
                    <a:pt x="123" y="2"/>
                  </a:lnTo>
                  <a:lnTo>
                    <a:pt x="123" y="2"/>
                  </a:lnTo>
                  <a:lnTo>
                    <a:pt x="123" y="2"/>
                  </a:lnTo>
                  <a:lnTo>
                    <a:pt x="123" y="2"/>
                  </a:lnTo>
                  <a:lnTo>
                    <a:pt x="122" y="2"/>
                  </a:lnTo>
                  <a:lnTo>
                    <a:pt x="122" y="2"/>
                  </a:lnTo>
                  <a:lnTo>
                    <a:pt x="122" y="2"/>
                  </a:lnTo>
                  <a:lnTo>
                    <a:pt x="122" y="2"/>
                  </a:lnTo>
                  <a:lnTo>
                    <a:pt x="120" y="2"/>
                  </a:lnTo>
                  <a:lnTo>
                    <a:pt x="120" y="2"/>
                  </a:lnTo>
                  <a:lnTo>
                    <a:pt x="120" y="2"/>
                  </a:lnTo>
                  <a:lnTo>
                    <a:pt x="120" y="2"/>
                  </a:lnTo>
                  <a:lnTo>
                    <a:pt x="120" y="2"/>
                  </a:lnTo>
                  <a:lnTo>
                    <a:pt x="120" y="2"/>
                  </a:lnTo>
                  <a:lnTo>
                    <a:pt x="120" y="2"/>
                  </a:lnTo>
                  <a:lnTo>
                    <a:pt x="120" y="2"/>
                  </a:lnTo>
                  <a:lnTo>
                    <a:pt x="120" y="2"/>
                  </a:lnTo>
                  <a:lnTo>
                    <a:pt x="120" y="2"/>
                  </a:lnTo>
                  <a:lnTo>
                    <a:pt x="120" y="2"/>
                  </a:lnTo>
                  <a:lnTo>
                    <a:pt x="120" y="2"/>
                  </a:lnTo>
                  <a:lnTo>
                    <a:pt x="119" y="2"/>
                  </a:lnTo>
                  <a:lnTo>
                    <a:pt x="119" y="2"/>
                  </a:lnTo>
                  <a:lnTo>
                    <a:pt x="119" y="2"/>
                  </a:lnTo>
                  <a:lnTo>
                    <a:pt x="119"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8" y="1"/>
                  </a:lnTo>
                  <a:lnTo>
                    <a:pt x="116" y="1"/>
                  </a:lnTo>
                  <a:lnTo>
                    <a:pt x="116" y="1"/>
                  </a:lnTo>
                  <a:lnTo>
                    <a:pt x="114" y="1"/>
                  </a:lnTo>
                  <a:lnTo>
                    <a:pt x="114" y="1"/>
                  </a:lnTo>
                  <a:lnTo>
                    <a:pt x="112" y="1"/>
                  </a:lnTo>
                  <a:lnTo>
                    <a:pt x="110" y="1"/>
                  </a:lnTo>
                  <a:lnTo>
                    <a:pt x="109" y="1"/>
                  </a:lnTo>
                  <a:lnTo>
                    <a:pt x="109" y="1"/>
                  </a:lnTo>
                  <a:lnTo>
                    <a:pt x="107" y="1"/>
                  </a:lnTo>
                  <a:lnTo>
                    <a:pt x="105" y="1"/>
                  </a:lnTo>
                  <a:lnTo>
                    <a:pt x="103" y="1"/>
                  </a:lnTo>
                  <a:lnTo>
                    <a:pt x="103" y="1"/>
                  </a:lnTo>
                  <a:lnTo>
                    <a:pt x="101" y="1"/>
                  </a:lnTo>
                  <a:lnTo>
                    <a:pt x="101" y="1"/>
                  </a:lnTo>
                  <a:lnTo>
                    <a:pt x="100" y="1"/>
                  </a:lnTo>
                  <a:lnTo>
                    <a:pt x="100" y="0"/>
                  </a:lnTo>
                  <a:lnTo>
                    <a:pt x="99" y="0"/>
                  </a:lnTo>
                  <a:lnTo>
                    <a:pt x="99" y="0"/>
                  </a:lnTo>
                  <a:lnTo>
                    <a:pt x="98" y="0"/>
                  </a:lnTo>
                  <a:lnTo>
                    <a:pt x="98" y="0"/>
                  </a:lnTo>
                  <a:lnTo>
                    <a:pt x="96" y="0"/>
                  </a:lnTo>
                  <a:lnTo>
                    <a:pt x="96" y="0"/>
                  </a:lnTo>
                  <a:lnTo>
                    <a:pt x="96" y="0"/>
                  </a:lnTo>
                  <a:lnTo>
                    <a:pt x="96" y="0"/>
                  </a:lnTo>
                  <a:lnTo>
                    <a:pt x="94" y="0"/>
                  </a:lnTo>
                  <a:lnTo>
                    <a:pt x="94" y="0"/>
                  </a:lnTo>
                  <a:lnTo>
                    <a:pt x="94" y="0"/>
                  </a:lnTo>
                  <a:lnTo>
                    <a:pt x="94" y="0"/>
                  </a:lnTo>
                  <a:lnTo>
                    <a:pt x="93" y="0"/>
                  </a:lnTo>
                  <a:lnTo>
                    <a:pt x="93" y="0"/>
                  </a:lnTo>
                  <a:lnTo>
                    <a:pt x="93" y="0"/>
                  </a:lnTo>
                  <a:lnTo>
                    <a:pt x="93" y="0"/>
                  </a:lnTo>
                  <a:lnTo>
                    <a:pt x="91" y="0"/>
                  </a:lnTo>
                  <a:lnTo>
                    <a:pt x="91" y="0"/>
                  </a:lnTo>
                  <a:lnTo>
                    <a:pt x="91" y="0"/>
                  </a:lnTo>
                  <a:lnTo>
                    <a:pt x="91" y="0"/>
                  </a:lnTo>
                  <a:lnTo>
                    <a:pt x="89" y="0"/>
                  </a:lnTo>
                  <a:lnTo>
                    <a:pt x="89" y="0"/>
                  </a:lnTo>
                  <a:lnTo>
                    <a:pt x="88" y="0"/>
                  </a:lnTo>
                  <a:lnTo>
                    <a:pt x="88" y="0"/>
                  </a:lnTo>
                  <a:lnTo>
                    <a:pt x="86" y="0"/>
                  </a:lnTo>
                  <a:lnTo>
                    <a:pt x="86" y="0"/>
                  </a:lnTo>
                  <a:lnTo>
                    <a:pt x="84" y="0"/>
                  </a:lnTo>
                  <a:lnTo>
                    <a:pt x="84" y="0"/>
                  </a:lnTo>
                  <a:lnTo>
                    <a:pt x="82" y="0"/>
                  </a:lnTo>
                  <a:lnTo>
                    <a:pt x="82" y="0"/>
                  </a:lnTo>
                  <a:lnTo>
                    <a:pt x="82" y="0"/>
                  </a:lnTo>
                  <a:lnTo>
                    <a:pt x="82" y="0"/>
                  </a:lnTo>
                  <a:lnTo>
                    <a:pt x="80" y="1"/>
                  </a:lnTo>
                  <a:lnTo>
                    <a:pt x="80" y="1"/>
                  </a:lnTo>
                  <a:lnTo>
                    <a:pt x="79" y="1"/>
                  </a:lnTo>
                  <a:lnTo>
                    <a:pt x="79" y="1"/>
                  </a:lnTo>
                  <a:lnTo>
                    <a:pt x="77" y="1"/>
                  </a:lnTo>
                  <a:lnTo>
                    <a:pt x="77" y="1"/>
                  </a:lnTo>
                  <a:lnTo>
                    <a:pt x="76" y="1"/>
                  </a:lnTo>
                  <a:lnTo>
                    <a:pt x="76" y="1"/>
                  </a:lnTo>
                  <a:lnTo>
                    <a:pt x="74" y="1"/>
                  </a:lnTo>
                  <a:lnTo>
                    <a:pt x="74" y="1"/>
                  </a:lnTo>
                  <a:lnTo>
                    <a:pt x="72" y="1"/>
                  </a:lnTo>
                  <a:lnTo>
                    <a:pt x="72" y="1"/>
                  </a:lnTo>
                  <a:lnTo>
                    <a:pt x="71" y="1"/>
                  </a:lnTo>
                  <a:lnTo>
                    <a:pt x="71" y="1"/>
                  </a:lnTo>
                  <a:lnTo>
                    <a:pt x="71" y="1"/>
                  </a:lnTo>
                  <a:lnTo>
                    <a:pt x="71" y="1"/>
                  </a:lnTo>
                  <a:lnTo>
                    <a:pt x="69" y="2"/>
                  </a:lnTo>
                  <a:lnTo>
                    <a:pt x="67" y="2"/>
                  </a:lnTo>
                  <a:lnTo>
                    <a:pt x="65" y="2"/>
                  </a:lnTo>
                  <a:lnTo>
                    <a:pt x="65" y="2"/>
                  </a:lnTo>
                  <a:lnTo>
                    <a:pt x="63" y="2"/>
                  </a:lnTo>
                  <a:lnTo>
                    <a:pt x="62" y="2"/>
                  </a:lnTo>
                  <a:lnTo>
                    <a:pt x="60" y="2"/>
                  </a:lnTo>
                  <a:lnTo>
                    <a:pt x="60" y="2"/>
                  </a:lnTo>
                  <a:lnTo>
                    <a:pt x="58" y="2"/>
                  </a:lnTo>
                  <a:lnTo>
                    <a:pt x="58" y="2"/>
                  </a:lnTo>
                  <a:lnTo>
                    <a:pt x="56" y="2"/>
                  </a:lnTo>
                  <a:lnTo>
                    <a:pt x="56" y="2"/>
                  </a:lnTo>
                  <a:lnTo>
                    <a:pt x="54" y="2"/>
                  </a:lnTo>
                  <a:lnTo>
                    <a:pt x="54" y="2"/>
                  </a:lnTo>
                  <a:lnTo>
                    <a:pt x="53" y="2"/>
                  </a:lnTo>
                  <a:lnTo>
                    <a:pt x="53" y="2"/>
                  </a:lnTo>
                  <a:lnTo>
                    <a:pt x="51" y="2"/>
                  </a:lnTo>
                  <a:lnTo>
                    <a:pt x="51" y="2"/>
                  </a:lnTo>
                  <a:lnTo>
                    <a:pt x="51" y="2"/>
                  </a:lnTo>
                  <a:lnTo>
                    <a:pt x="51" y="2"/>
                  </a:lnTo>
                  <a:lnTo>
                    <a:pt x="49" y="2"/>
                  </a:lnTo>
                  <a:lnTo>
                    <a:pt x="49" y="2"/>
                  </a:lnTo>
                  <a:lnTo>
                    <a:pt x="48" y="2"/>
                  </a:lnTo>
                  <a:lnTo>
                    <a:pt x="48" y="2"/>
                  </a:lnTo>
                  <a:lnTo>
                    <a:pt x="46" y="2"/>
                  </a:lnTo>
                  <a:lnTo>
                    <a:pt x="46" y="2"/>
                  </a:lnTo>
                  <a:lnTo>
                    <a:pt x="44" y="2"/>
                  </a:lnTo>
                  <a:lnTo>
                    <a:pt x="44" y="2"/>
                  </a:lnTo>
                  <a:lnTo>
                    <a:pt x="43" y="2"/>
                  </a:lnTo>
                  <a:lnTo>
                    <a:pt x="43" y="2"/>
                  </a:lnTo>
                  <a:lnTo>
                    <a:pt x="43" y="2"/>
                  </a:lnTo>
                  <a:lnTo>
                    <a:pt x="43" y="2"/>
                  </a:lnTo>
                  <a:lnTo>
                    <a:pt x="41" y="2"/>
                  </a:lnTo>
                  <a:lnTo>
                    <a:pt x="41" y="2"/>
                  </a:lnTo>
                  <a:lnTo>
                    <a:pt x="40" y="2"/>
                  </a:lnTo>
                  <a:lnTo>
                    <a:pt x="40" y="2"/>
                  </a:lnTo>
                  <a:lnTo>
                    <a:pt x="40" y="2"/>
                  </a:lnTo>
                  <a:lnTo>
                    <a:pt x="40" y="2"/>
                  </a:lnTo>
                  <a:lnTo>
                    <a:pt x="40" y="2"/>
                  </a:lnTo>
                  <a:lnTo>
                    <a:pt x="40" y="2"/>
                  </a:lnTo>
                  <a:lnTo>
                    <a:pt x="39" y="2"/>
                  </a:lnTo>
                  <a:lnTo>
                    <a:pt x="39" y="2"/>
                  </a:lnTo>
                  <a:lnTo>
                    <a:pt x="39" y="2"/>
                  </a:lnTo>
                  <a:lnTo>
                    <a:pt x="39" y="2"/>
                  </a:lnTo>
                  <a:lnTo>
                    <a:pt x="38" y="2"/>
                  </a:lnTo>
                  <a:lnTo>
                    <a:pt x="38" y="2"/>
                  </a:lnTo>
                  <a:lnTo>
                    <a:pt x="38" y="2"/>
                  </a:lnTo>
                  <a:lnTo>
                    <a:pt x="38" y="2"/>
                  </a:lnTo>
                  <a:lnTo>
                    <a:pt x="36" y="2"/>
                  </a:lnTo>
                  <a:lnTo>
                    <a:pt x="36" y="2"/>
                  </a:lnTo>
                  <a:lnTo>
                    <a:pt x="34" y="2"/>
                  </a:lnTo>
                  <a:lnTo>
                    <a:pt x="34" y="2"/>
                  </a:lnTo>
                  <a:lnTo>
                    <a:pt x="32" y="2"/>
                  </a:lnTo>
                  <a:lnTo>
                    <a:pt x="32" y="2"/>
                  </a:lnTo>
                  <a:lnTo>
                    <a:pt x="32" y="2"/>
                  </a:lnTo>
                  <a:lnTo>
                    <a:pt x="32" y="2"/>
                  </a:lnTo>
                  <a:lnTo>
                    <a:pt x="31" y="2"/>
                  </a:lnTo>
                  <a:lnTo>
                    <a:pt x="31" y="2"/>
                  </a:lnTo>
                  <a:lnTo>
                    <a:pt x="30" y="2"/>
                  </a:lnTo>
                  <a:lnTo>
                    <a:pt x="30" y="2"/>
                  </a:lnTo>
                  <a:lnTo>
                    <a:pt x="30" y="2"/>
                  </a:lnTo>
                  <a:lnTo>
                    <a:pt x="30" y="2"/>
                  </a:lnTo>
                  <a:lnTo>
                    <a:pt x="30" y="2"/>
                  </a:lnTo>
                  <a:lnTo>
                    <a:pt x="30" y="2"/>
                  </a:lnTo>
                  <a:lnTo>
                    <a:pt x="28" y="2"/>
                  </a:lnTo>
                  <a:lnTo>
                    <a:pt x="28" y="2"/>
                  </a:lnTo>
                  <a:lnTo>
                    <a:pt x="28" y="2"/>
                  </a:lnTo>
                  <a:lnTo>
                    <a:pt x="28" y="2"/>
                  </a:lnTo>
                  <a:lnTo>
                    <a:pt x="26" y="2"/>
                  </a:lnTo>
                  <a:lnTo>
                    <a:pt x="26" y="2"/>
                  </a:lnTo>
                  <a:lnTo>
                    <a:pt x="26" y="2"/>
                  </a:lnTo>
                  <a:lnTo>
                    <a:pt x="26" y="2"/>
                  </a:lnTo>
                  <a:lnTo>
                    <a:pt x="24" y="4"/>
                  </a:lnTo>
                  <a:lnTo>
                    <a:pt x="24" y="4"/>
                  </a:lnTo>
                  <a:lnTo>
                    <a:pt x="23" y="4"/>
                  </a:lnTo>
                  <a:lnTo>
                    <a:pt x="23" y="4"/>
                  </a:lnTo>
                  <a:lnTo>
                    <a:pt x="21" y="4"/>
                  </a:lnTo>
                  <a:lnTo>
                    <a:pt x="21" y="4"/>
                  </a:lnTo>
                  <a:lnTo>
                    <a:pt x="20" y="4"/>
                  </a:lnTo>
                  <a:lnTo>
                    <a:pt x="20" y="4"/>
                  </a:lnTo>
                  <a:lnTo>
                    <a:pt x="18" y="4"/>
                  </a:lnTo>
                  <a:lnTo>
                    <a:pt x="18" y="4"/>
                  </a:lnTo>
                  <a:lnTo>
                    <a:pt x="17" y="4"/>
                  </a:lnTo>
                  <a:lnTo>
                    <a:pt x="17" y="4"/>
                  </a:lnTo>
                  <a:lnTo>
                    <a:pt x="15" y="4"/>
                  </a:lnTo>
                  <a:lnTo>
                    <a:pt x="15" y="4"/>
                  </a:lnTo>
                  <a:lnTo>
                    <a:pt x="14" y="4"/>
                  </a:lnTo>
                  <a:lnTo>
                    <a:pt x="14" y="4"/>
                  </a:lnTo>
                  <a:lnTo>
                    <a:pt x="13" y="4"/>
                  </a:lnTo>
                  <a:lnTo>
                    <a:pt x="13" y="4"/>
                  </a:lnTo>
                  <a:lnTo>
                    <a:pt x="11" y="4"/>
                  </a:lnTo>
                  <a:lnTo>
                    <a:pt x="11" y="4"/>
                  </a:lnTo>
                  <a:lnTo>
                    <a:pt x="9" y="4"/>
                  </a:lnTo>
                  <a:lnTo>
                    <a:pt x="9" y="4"/>
                  </a:lnTo>
                  <a:lnTo>
                    <a:pt x="8" y="4"/>
                  </a:lnTo>
                  <a:lnTo>
                    <a:pt x="8" y="4"/>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5" y="5"/>
                  </a:lnTo>
                  <a:lnTo>
                    <a:pt x="4" y="5"/>
                  </a:lnTo>
                  <a:lnTo>
                    <a:pt x="2" y="5"/>
                  </a:lnTo>
                  <a:lnTo>
                    <a:pt x="2" y="5"/>
                  </a:lnTo>
                  <a:lnTo>
                    <a:pt x="1" y="5"/>
                  </a:lnTo>
                  <a:lnTo>
                    <a:pt x="1" y="5"/>
                  </a:lnTo>
                  <a:lnTo>
                    <a:pt x="1" y="5"/>
                  </a:lnTo>
                  <a:lnTo>
                    <a:pt x="1" y="5"/>
                  </a:lnTo>
                  <a:lnTo>
                    <a:pt x="0" y="5"/>
                  </a:lnTo>
                  <a:lnTo>
                    <a:pt x="0" y="5"/>
                  </a:lnTo>
                  <a:lnTo>
                    <a:pt x="0" y="5"/>
                  </a:lnTo>
                  <a:lnTo>
                    <a:pt x="0" y="5"/>
                  </a:lnTo>
                  <a:lnTo>
                    <a:pt x="0" y="5"/>
                  </a:lnTo>
                  <a:lnTo>
                    <a:pt x="0" y="5"/>
                  </a:lnTo>
                  <a:lnTo>
                    <a:pt x="0" y="5"/>
                  </a:lnTo>
                  <a:lnTo>
                    <a:pt x="1" y="5"/>
                  </a:lnTo>
                  <a:lnTo>
                    <a:pt x="0" y="7"/>
                  </a:lnTo>
                  <a:lnTo>
                    <a:pt x="0" y="7"/>
                  </a:lnTo>
                  <a:lnTo>
                    <a:pt x="0" y="7"/>
                  </a:lnTo>
                  <a:lnTo>
                    <a:pt x="0" y="7"/>
                  </a:lnTo>
                  <a:lnTo>
                    <a:pt x="0" y="7"/>
                  </a:lnTo>
                  <a:lnTo>
                    <a:pt x="0" y="7"/>
                  </a:lnTo>
                  <a:lnTo>
                    <a:pt x="0" y="7"/>
                  </a:lnTo>
                  <a:lnTo>
                    <a:pt x="1" y="7"/>
                  </a:lnTo>
                  <a:lnTo>
                    <a:pt x="1" y="8"/>
                  </a:lnTo>
                  <a:lnTo>
                    <a:pt x="1" y="8"/>
                  </a:lnTo>
                  <a:lnTo>
                    <a:pt x="1" y="8"/>
                  </a:lnTo>
                  <a:lnTo>
                    <a:pt x="2" y="8"/>
                  </a:lnTo>
                  <a:lnTo>
                    <a:pt x="2" y="8"/>
                  </a:lnTo>
                  <a:lnTo>
                    <a:pt x="2" y="8"/>
                  </a:lnTo>
                  <a:lnTo>
                    <a:pt x="2" y="8"/>
                  </a:lnTo>
                  <a:lnTo>
                    <a:pt x="3" y="8"/>
                  </a:lnTo>
                  <a:lnTo>
                    <a:pt x="3" y="8"/>
                  </a:lnTo>
                  <a:lnTo>
                    <a:pt x="5" y="8"/>
                  </a:lnTo>
                  <a:lnTo>
                    <a:pt x="5" y="8"/>
                  </a:lnTo>
                  <a:lnTo>
                    <a:pt x="7" y="8"/>
                  </a:lnTo>
                  <a:lnTo>
                    <a:pt x="7" y="8"/>
                  </a:lnTo>
                  <a:lnTo>
                    <a:pt x="9" y="8"/>
                  </a:lnTo>
                  <a:lnTo>
                    <a:pt x="9" y="8"/>
                  </a:lnTo>
                  <a:lnTo>
                    <a:pt x="11" y="8"/>
                  </a:lnTo>
                  <a:lnTo>
                    <a:pt x="11" y="8"/>
                  </a:lnTo>
                  <a:lnTo>
                    <a:pt x="13" y="8"/>
                  </a:lnTo>
                  <a:lnTo>
                    <a:pt x="13" y="8"/>
                  </a:lnTo>
                  <a:lnTo>
                    <a:pt x="15" y="8"/>
                  </a:lnTo>
                  <a:lnTo>
                    <a:pt x="15" y="8"/>
                  </a:lnTo>
                  <a:lnTo>
                    <a:pt x="15" y="8"/>
                  </a:lnTo>
                  <a:lnTo>
                    <a:pt x="15" y="8"/>
                  </a:lnTo>
                  <a:lnTo>
                    <a:pt x="18" y="8"/>
                  </a:lnTo>
                  <a:lnTo>
                    <a:pt x="18" y="8"/>
                  </a:lnTo>
                  <a:lnTo>
                    <a:pt x="18" y="8"/>
                  </a:lnTo>
                  <a:lnTo>
                    <a:pt x="18" y="8"/>
                  </a:lnTo>
                  <a:lnTo>
                    <a:pt x="18" y="8"/>
                  </a:lnTo>
                  <a:lnTo>
                    <a:pt x="18" y="8"/>
                  </a:lnTo>
                  <a:lnTo>
                    <a:pt x="18" y="8"/>
                  </a:lnTo>
                  <a:lnTo>
                    <a:pt x="18" y="8"/>
                  </a:lnTo>
                  <a:lnTo>
                    <a:pt x="19" y="8"/>
                  </a:lnTo>
                  <a:lnTo>
                    <a:pt x="19" y="8"/>
                  </a:lnTo>
                  <a:lnTo>
                    <a:pt x="19" y="8"/>
                  </a:lnTo>
                  <a:lnTo>
                    <a:pt x="19" y="8"/>
                  </a:lnTo>
                  <a:lnTo>
                    <a:pt x="20" y="8"/>
                  </a:lnTo>
                  <a:lnTo>
                    <a:pt x="20" y="8"/>
                  </a:lnTo>
                  <a:lnTo>
                    <a:pt x="20" y="8"/>
                  </a:lnTo>
                  <a:lnTo>
                    <a:pt x="20" y="8"/>
                  </a:lnTo>
                  <a:lnTo>
                    <a:pt x="22" y="8"/>
                  </a:lnTo>
                  <a:lnTo>
                    <a:pt x="22" y="9"/>
                  </a:lnTo>
                  <a:lnTo>
                    <a:pt x="23" y="9"/>
                  </a:lnTo>
                  <a:lnTo>
                    <a:pt x="23" y="9"/>
                  </a:lnTo>
                  <a:lnTo>
                    <a:pt x="25" y="9"/>
                  </a:lnTo>
                  <a:lnTo>
                    <a:pt x="25" y="9"/>
                  </a:lnTo>
                  <a:lnTo>
                    <a:pt x="27" y="9"/>
                  </a:lnTo>
                  <a:lnTo>
                    <a:pt x="29" y="9"/>
                  </a:lnTo>
                  <a:lnTo>
                    <a:pt x="31" y="9"/>
                  </a:lnTo>
                  <a:lnTo>
                    <a:pt x="31" y="11"/>
                  </a:lnTo>
                  <a:lnTo>
                    <a:pt x="32" y="11"/>
                  </a:lnTo>
                  <a:lnTo>
                    <a:pt x="33" y="11"/>
                  </a:lnTo>
                  <a:lnTo>
                    <a:pt x="35" y="11"/>
                  </a:lnTo>
                  <a:lnTo>
                    <a:pt x="35" y="11"/>
                  </a:lnTo>
                  <a:lnTo>
                    <a:pt x="37" y="11"/>
                  </a:lnTo>
                  <a:lnTo>
                    <a:pt x="37" y="11"/>
                  </a:lnTo>
                  <a:lnTo>
                    <a:pt x="39" y="11"/>
                  </a:lnTo>
                  <a:lnTo>
                    <a:pt x="39" y="11"/>
                  </a:lnTo>
                  <a:lnTo>
                    <a:pt x="39" y="11"/>
                  </a:lnTo>
                  <a:lnTo>
                    <a:pt x="39" y="11"/>
                  </a:lnTo>
                  <a:lnTo>
                    <a:pt x="41" y="11"/>
                  </a:lnTo>
                  <a:lnTo>
                    <a:pt x="41" y="11"/>
                  </a:lnTo>
                  <a:lnTo>
                    <a:pt x="41" y="11"/>
                  </a:lnTo>
                  <a:lnTo>
                    <a:pt x="41" y="11"/>
                  </a:lnTo>
                  <a:lnTo>
                    <a:pt x="43" y="11"/>
                  </a:lnTo>
                  <a:lnTo>
                    <a:pt x="43" y="11"/>
                  </a:lnTo>
                  <a:lnTo>
                    <a:pt x="44" y="11"/>
                  </a:lnTo>
                  <a:lnTo>
                    <a:pt x="44" y="11"/>
                  </a:lnTo>
                  <a:lnTo>
                    <a:pt x="46" y="11"/>
                  </a:lnTo>
                  <a:lnTo>
                    <a:pt x="46" y="11"/>
                  </a:lnTo>
                  <a:lnTo>
                    <a:pt x="48" y="11"/>
                  </a:lnTo>
                  <a:lnTo>
                    <a:pt x="48" y="11"/>
                  </a:lnTo>
                  <a:lnTo>
                    <a:pt x="50" y="11"/>
                  </a:lnTo>
                  <a:lnTo>
                    <a:pt x="50" y="11"/>
                  </a:lnTo>
                  <a:lnTo>
                    <a:pt x="50" y="11"/>
                  </a:lnTo>
                  <a:lnTo>
                    <a:pt x="50" y="11"/>
                  </a:lnTo>
                  <a:lnTo>
                    <a:pt x="50" y="11"/>
                  </a:lnTo>
                  <a:lnTo>
                    <a:pt x="50" y="11"/>
                  </a:lnTo>
                  <a:lnTo>
                    <a:pt x="50" y="11"/>
                  </a:lnTo>
                  <a:lnTo>
                    <a:pt x="50" y="11"/>
                  </a:lnTo>
                  <a:lnTo>
                    <a:pt x="51" y="11"/>
                  </a:lnTo>
                  <a:lnTo>
                    <a:pt x="51" y="11"/>
                  </a:lnTo>
                  <a:lnTo>
                    <a:pt x="51" y="11"/>
                  </a:lnTo>
                  <a:lnTo>
                    <a:pt x="51" y="11"/>
                  </a:lnTo>
                  <a:lnTo>
                    <a:pt x="51" y="11"/>
                  </a:lnTo>
                  <a:lnTo>
                    <a:pt x="51" y="11"/>
                  </a:lnTo>
                  <a:lnTo>
                    <a:pt x="51" y="11"/>
                  </a:lnTo>
                  <a:lnTo>
                    <a:pt x="51" y="11"/>
                  </a:lnTo>
                  <a:lnTo>
                    <a:pt x="53" y="11"/>
                  </a:lnTo>
                  <a:lnTo>
                    <a:pt x="53" y="11"/>
                  </a:lnTo>
                  <a:lnTo>
                    <a:pt x="53" y="11"/>
                  </a:lnTo>
                  <a:lnTo>
                    <a:pt x="53" y="11"/>
                  </a:lnTo>
                  <a:lnTo>
                    <a:pt x="54" y="11"/>
                  </a:lnTo>
                  <a:lnTo>
                    <a:pt x="54" y="11"/>
                  </a:lnTo>
                  <a:lnTo>
                    <a:pt x="56" y="11"/>
                  </a:lnTo>
                  <a:lnTo>
                    <a:pt x="56" y="11"/>
                  </a:lnTo>
                  <a:lnTo>
                    <a:pt x="58" y="11"/>
                  </a:lnTo>
                  <a:lnTo>
                    <a:pt x="58" y="11"/>
                  </a:lnTo>
                  <a:lnTo>
                    <a:pt x="58" y="11"/>
                  </a:lnTo>
                  <a:lnTo>
                    <a:pt x="58" y="11"/>
                  </a:lnTo>
                  <a:lnTo>
                    <a:pt x="60" y="11"/>
                  </a:lnTo>
                  <a:lnTo>
                    <a:pt x="60" y="11"/>
                  </a:lnTo>
                  <a:lnTo>
                    <a:pt x="61" y="11"/>
                  </a:lnTo>
                  <a:lnTo>
                    <a:pt x="61" y="11"/>
                  </a:lnTo>
                  <a:lnTo>
                    <a:pt x="62" y="11"/>
                  </a:lnTo>
                  <a:lnTo>
                    <a:pt x="62" y="11"/>
                  </a:lnTo>
                  <a:lnTo>
                    <a:pt x="62" y="11"/>
                  </a:lnTo>
                  <a:lnTo>
                    <a:pt x="62" y="11"/>
                  </a:lnTo>
                  <a:lnTo>
                    <a:pt x="63" y="11"/>
                  </a:lnTo>
                  <a:lnTo>
                    <a:pt x="63" y="11"/>
                  </a:lnTo>
                  <a:lnTo>
                    <a:pt x="65" y="11"/>
                  </a:lnTo>
                  <a:lnTo>
                    <a:pt x="65" y="11"/>
                  </a:lnTo>
                  <a:lnTo>
                    <a:pt x="67" y="11"/>
                  </a:lnTo>
                  <a:lnTo>
                    <a:pt x="67" y="11"/>
                  </a:lnTo>
                  <a:lnTo>
                    <a:pt x="69" y="11"/>
                  </a:lnTo>
                  <a:lnTo>
                    <a:pt x="69" y="11"/>
                  </a:lnTo>
                  <a:lnTo>
                    <a:pt x="71" y="11"/>
                  </a:lnTo>
                  <a:lnTo>
                    <a:pt x="71" y="11"/>
                  </a:lnTo>
                  <a:lnTo>
                    <a:pt x="72" y="11"/>
                  </a:lnTo>
                  <a:lnTo>
                    <a:pt x="74" y="11"/>
                  </a:lnTo>
                  <a:lnTo>
                    <a:pt x="76" y="11"/>
                  </a:lnTo>
                  <a:lnTo>
                    <a:pt x="76" y="11"/>
                  </a:lnTo>
                  <a:lnTo>
                    <a:pt x="76" y="11"/>
                  </a:lnTo>
                  <a:lnTo>
                    <a:pt x="76" y="11"/>
                  </a:lnTo>
                  <a:lnTo>
                    <a:pt x="78" y="11"/>
                  </a:lnTo>
                  <a:lnTo>
                    <a:pt x="78" y="11"/>
                  </a:lnTo>
                  <a:lnTo>
                    <a:pt x="79" y="11"/>
                  </a:lnTo>
                  <a:lnTo>
                    <a:pt x="81" y="11"/>
                  </a:lnTo>
                  <a:lnTo>
                    <a:pt x="83" y="11"/>
                  </a:lnTo>
                  <a:lnTo>
                    <a:pt x="83" y="11"/>
                  </a:lnTo>
                  <a:lnTo>
                    <a:pt x="85" y="11"/>
                  </a:lnTo>
                  <a:lnTo>
                    <a:pt x="86" y="11"/>
                  </a:lnTo>
                  <a:lnTo>
                    <a:pt x="88" y="11"/>
                  </a:lnTo>
                  <a:lnTo>
                    <a:pt x="88" y="11"/>
                  </a:lnTo>
                  <a:lnTo>
                    <a:pt x="89" y="11"/>
                  </a:lnTo>
                  <a:lnTo>
                    <a:pt x="89" y="11"/>
                  </a:lnTo>
                  <a:lnTo>
                    <a:pt x="91" y="11"/>
                  </a:lnTo>
                  <a:lnTo>
                    <a:pt x="91" y="11"/>
                  </a:lnTo>
                  <a:lnTo>
                    <a:pt x="91" y="11"/>
                  </a:lnTo>
                  <a:lnTo>
                    <a:pt x="91" y="11"/>
                  </a:lnTo>
                  <a:lnTo>
                    <a:pt x="91" y="11"/>
                  </a:lnTo>
                  <a:lnTo>
                    <a:pt x="91" y="11"/>
                  </a:lnTo>
                  <a:lnTo>
                    <a:pt x="91" y="11"/>
                  </a:lnTo>
                  <a:lnTo>
                    <a:pt x="91" y="11"/>
                  </a:lnTo>
                  <a:lnTo>
                    <a:pt x="92" y="11"/>
                  </a:lnTo>
                  <a:lnTo>
                    <a:pt x="92" y="11"/>
                  </a:lnTo>
                  <a:lnTo>
                    <a:pt x="92" y="11"/>
                  </a:lnTo>
                  <a:lnTo>
                    <a:pt x="92" y="11"/>
                  </a:lnTo>
                  <a:lnTo>
                    <a:pt x="94" y="11"/>
                  </a:lnTo>
                  <a:lnTo>
                    <a:pt x="94" y="11"/>
                  </a:lnTo>
                  <a:lnTo>
                    <a:pt x="95" y="11"/>
                  </a:lnTo>
                  <a:lnTo>
                    <a:pt x="95" y="11"/>
                  </a:lnTo>
                  <a:lnTo>
                    <a:pt x="97" y="11"/>
                  </a:lnTo>
                  <a:lnTo>
                    <a:pt x="97" y="11"/>
                  </a:lnTo>
                  <a:lnTo>
                    <a:pt x="97" y="11"/>
                  </a:lnTo>
                  <a:lnTo>
                    <a:pt x="97" y="11"/>
                  </a:lnTo>
                  <a:lnTo>
                    <a:pt x="98" y="11"/>
                  </a:lnTo>
                  <a:lnTo>
                    <a:pt x="98" y="11"/>
                  </a:lnTo>
                  <a:lnTo>
                    <a:pt x="99" y="11"/>
                  </a:lnTo>
                  <a:lnTo>
                    <a:pt x="99" y="11"/>
                  </a:lnTo>
                  <a:lnTo>
                    <a:pt x="100" y="11"/>
                  </a:lnTo>
                  <a:lnTo>
                    <a:pt x="100" y="11"/>
                  </a:lnTo>
                  <a:lnTo>
                    <a:pt x="102" y="11"/>
                  </a:lnTo>
                  <a:lnTo>
                    <a:pt x="102" y="11"/>
                  </a:lnTo>
                  <a:lnTo>
                    <a:pt x="104" y="11"/>
                  </a:lnTo>
                  <a:lnTo>
                    <a:pt x="104" y="11"/>
                  </a:lnTo>
                  <a:lnTo>
                    <a:pt x="105" y="11"/>
                  </a:lnTo>
                  <a:lnTo>
                    <a:pt x="105" y="11"/>
                  </a:lnTo>
                  <a:lnTo>
                    <a:pt x="107" y="11"/>
                  </a:lnTo>
                  <a:lnTo>
                    <a:pt x="107" y="11"/>
                  </a:lnTo>
                  <a:lnTo>
                    <a:pt x="107" y="11"/>
                  </a:lnTo>
                  <a:lnTo>
                    <a:pt x="107" y="11"/>
                  </a:lnTo>
                  <a:lnTo>
                    <a:pt x="108" y="11"/>
                  </a:lnTo>
                  <a:lnTo>
                    <a:pt x="108" y="11"/>
                  </a:lnTo>
                  <a:lnTo>
                    <a:pt x="108" y="11"/>
                  </a:lnTo>
                  <a:lnTo>
                    <a:pt x="108" y="11"/>
                  </a:lnTo>
                  <a:lnTo>
                    <a:pt x="109" y="11"/>
                  </a:lnTo>
                  <a:lnTo>
                    <a:pt x="109" y="11"/>
                  </a:lnTo>
                  <a:lnTo>
                    <a:pt x="110" y="11"/>
                  </a:lnTo>
                  <a:lnTo>
                    <a:pt x="110" y="11"/>
                  </a:lnTo>
                  <a:lnTo>
                    <a:pt x="112" y="11"/>
                  </a:lnTo>
                  <a:lnTo>
                    <a:pt x="112" y="11"/>
                  </a:lnTo>
                  <a:lnTo>
                    <a:pt x="114" y="11"/>
                  </a:lnTo>
                  <a:lnTo>
                    <a:pt x="114" y="11"/>
                  </a:lnTo>
                  <a:lnTo>
                    <a:pt x="116" y="11"/>
                  </a:lnTo>
                  <a:lnTo>
                    <a:pt x="116" y="11"/>
                  </a:lnTo>
                  <a:lnTo>
                    <a:pt x="116" y="11"/>
                  </a:lnTo>
                  <a:lnTo>
                    <a:pt x="116" y="11"/>
                  </a:lnTo>
                  <a:lnTo>
                    <a:pt x="116" y="11"/>
                  </a:lnTo>
                  <a:lnTo>
                    <a:pt x="116" y="11"/>
                  </a:lnTo>
                  <a:lnTo>
                    <a:pt x="116" y="11"/>
                  </a:lnTo>
                  <a:lnTo>
                    <a:pt x="116" y="11"/>
                  </a:lnTo>
                  <a:lnTo>
                    <a:pt x="118" y="11"/>
                  </a:lnTo>
                  <a:lnTo>
                    <a:pt x="118" y="11"/>
                  </a:lnTo>
                  <a:lnTo>
                    <a:pt x="118" y="11"/>
                  </a:lnTo>
                  <a:lnTo>
                    <a:pt x="118" y="11"/>
                  </a:lnTo>
                  <a:lnTo>
                    <a:pt x="119" y="11"/>
                  </a:lnTo>
                  <a:lnTo>
                    <a:pt x="119" y="11"/>
                  </a:lnTo>
                  <a:lnTo>
                    <a:pt x="120" y="11"/>
                  </a:lnTo>
                  <a:lnTo>
                    <a:pt x="120" y="11"/>
                  </a:lnTo>
                  <a:lnTo>
                    <a:pt x="122" y="11"/>
                  </a:lnTo>
                  <a:lnTo>
                    <a:pt x="122" y="11"/>
                  </a:lnTo>
                  <a:lnTo>
                    <a:pt x="122" y="11"/>
                  </a:lnTo>
                  <a:lnTo>
                    <a:pt x="122" y="11"/>
                  </a:lnTo>
                  <a:lnTo>
                    <a:pt x="122" y="11"/>
                  </a:lnTo>
                  <a:lnTo>
                    <a:pt x="122" y="11"/>
                  </a:lnTo>
                  <a:lnTo>
                    <a:pt x="122" y="11"/>
                  </a:lnTo>
                  <a:lnTo>
                    <a:pt x="122" y="11"/>
                  </a:lnTo>
                  <a:lnTo>
                    <a:pt x="124" y="11"/>
                  </a:lnTo>
                  <a:lnTo>
                    <a:pt x="124" y="11"/>
                  </a:lnTo>
                  <a:lnTo>
                    <a:pt x="124" y="11"/>
                  </a:lnTo>
                  <a:lnTo>
                    <a:pt x="124" y="11"/>
                  </a:lnTo>
                  <a:lnTo>
                    <a:pt x="126" y="11"/>
                  </a:lnTo>
                  <a:lnTo>
                    <a:pt x="126" y="11"/>
                  </a:lnTo>
                  <a:lnTo>
                    <a:pt x="126" y="11"/>
                  </a:lnTo>
                  <a:lnTo>
                    <a:pt x="126" y="11"/>
                  </a:lnTo>
                  <a:lnTo>
                    <a:pt x="127" y="11"/>
                  </a:lnTo>
                  <a:lnTo>
                    <a:pt x="127" y="11"/>
                  </a:lnTo>
                  <a:lnTo>
                    <a:pt x="127" y="11"/>
                  </a:lnTo>
                  <a:lnTo>
                    <a:pt x="127" y="11"/>
                  </a:lnTo>
                  <a:lnTo>
                    <a:pt x="128" y="11"/>
                  </a:lnTo>
                  <a:lnTo>
                    <a:pt x="128" y="11"/>
                  </a:lnTo>
                  <a:lnTo>
                    <a:pt x="128" y="11"/>
                  </a:lnTo>
                  <a:lnTo>
                    <a:pt x="128" y="11"/>
                  </a:lnTo>
                  <a:lnTo>
                    <a:pt x="129" y="9"/>
                  </a:lnTo>
                  <a:lnTo>
                    <a:pt x="129" y="9"/>
                  </a:lnTo>
                  <a:lnTo>
                    <a:pt x="129" y="9"/>
                  </a:lnTo>
                  <a:lnTo>
                    <a:pt x="129" y="9"/>
                  </a:lnTo>
                  <a:lnTo>
                    <a:pt x="130" y="9"/>
                  </a:lnTo>
                  <a:lnTo>
                    <a:pt x="130" y="9"/>
                  </a:lnTo>
                  <a:lnTo>
                    <a:pt x="130" y="9"/>
                  </a:lnTo>
                  <a:lnTo>
                    <a:pt x="130" y="9"/>
                  </a:lnTo>
                  <a:lnTo>
                    <a:pt x="132" y="8"/>
                  </a:lnTo>
                  <a:lnTo>
                    <a:pt x="132" y="8"/>
                  </a:lnTo>
                  <a:lnTo>
                    <a:pt x="132" y="8"/>
                  </a:lnTo>
                  <a:lnTo>
                    <a:pt x="132" y="8"/>
                  </a:lnTo>
                  <a:lnTo>
                    <a:pt x="132" y="8"/>
                  </a:lnTo>
                  <a:lnTo>
                    <a:pt x="132" y="8"/>
                  </a:lnTo>
                  <a:lnTo>
                    <a:pt x="132" y="8"/>
                  </a:lnTo>
                  <a:lnTo>
                    <a:pt x="132" y="8"/>
                  </a:lnTo>
                  <a:lnTo>
                    <a:pt x="133" y="8"/>
                  </a:lnTo>
                  <a:lnTo>
                    <a:pt x="133" y="8"/>
                  </a:lnTo>
                  <a:lnTo>
                    <a:pt x="133" y="8"/>
                  </a:lnTo>
                  <a:lnTo>
                    <a:pt x="133" y="8"/>
                  </a:lnTo>
                  <a:lnTo>
                    <a:pt x="134" y="8"/>
                  </a:lnTo>
                  <a:lnTo>
                    <a:pt x="134" y="8"/>
                  </a:lnTo>
                  <a:lnTo>
                    <a:pt x="134" y="8"/>
                  </a:lnTo>
                  <a:lnTo>
                    <a:pt x="134" y="8"/>
                  </a:lnTo>
                  <a:lnTo>
                    <a:pt x="136" y="8"/>
                  </a:lnTo>
                  <a:lnTo>
                    <a:pt x="136" y="8"/>
                  </a:lnTo>
                  <a:lnTo>
                    <a:pt x="136" y="8"/>
                  </a:lnTo>
                  <a:lnTo>
                    <a:pt x="136" y="8"/>
                  </a:lnTo>
                  <a:lnTo>
                    <a:pt x="136" y="8"/>
                  </a:lnTo>
                  <a:lnTo>
                    <a:pt x="136" y="8"/>
                  </a:lnTo>
                  <a:lnTo>
                    <a:pt x="136" y="8"/>
                  </a:lnTo>
                  <a:lnTo>
                    <a:pt x="136" y="8"/>
                  </a:lnTo>
                  <a:lnTo>
                    <a:pt x="136" y="8"/>
                  </a:lnTo>
                  <a:lnTo>
                    <a:pt x="136" y="8"/>
                  </a:lnTo>
                  <a:lnTo>
                    <a:pt x="136" y="8"/>
                  </a:lnTo>
                  <a:lnTo>
                    <a:pt x="136" y="8"/>
                  </a:lnTo>
                  <a:lnTo>
                    <a:pt x="136" y="7"/>
                  </a:lnTo>
                  <a:lnTo>
                    <a:pt x="136" y="7"/>
                  </a:lnTo>
                  <a:lnTo>
                    <a:pt x="136" y="7"/>
                  </a:lnTo>
                  <a:lnTo>
                    <a:pt x="136" y="7"/>
                  </a:lnTo>
                  <a:lnTo>
                    <a:pt x="138" y="5"/>
                  </a:lnTo>
                  <a:lnTo>
                    <a:pt x="138" y="5"/>
                  </a:lnTo>
                </a:path>
              </a:pathLst>
            </a:custGeom>
            <a:solidFill>
              <a:srgbClr val="000000"/>
            </a:solidFill>
            <a:ln w="9525">
              <a:noFill/>
              <a:round/>
              <a:headEnd type="none" w="med" len="med"/>
              <a:tailEnd type="none" w="med" len="med"/>
            </a:ln>
            <a:effectLst/>
          </p:spPr>
          <p:txBody>
            <a:bodyPr/>
            <a:lstStyle/>
            <a:p>
              <a:endParaRPr lang="en-US" dirty="0"/>
            </a:p>
          </p:txBody>
        </p:sp>
        <p:grpSp>
          <p:nvGrpSpPr>
            <p:cNvPr id="2109" name="Group 61"/>
            <p:cNvGrpSpPr>
              <a:grpSpLocks/>
            </p:cNvGrpSpPr>
            <p:nvPr/>
          </p:nvGrpSpPr>
          <p:grpSpPr bwMode="auto">
            <a:xfrm>
              <a:off x="4012" y="4122"/>
              <a:ext cx="184" cy="149"/>
              <a:chOff x="4012" y="4122"/>
              <a:chExt cx="184" cy="149"/>
            </a:xfrm>
          </p:grpSpPr>
          <p:sp>
            <p:nvSpPr>
              <p:cNvPr id="2104" name="Freeform 56"/>
              <p:cNvSpPr>
                <a:spLocks/>
              </p:cNvSpPr>
              <p:nvPr/>
            </p:nvSpPr>
            <p:spPr bwMode="auto">
              <a:xfrm>
                <a:off x="4012" y="4122"/>
                <a:ext cx="184" cy="131"/>
              </a:xfrm>
              <a:custGeom>
                <a:avLst/>
                <a:gdLst/>
                <a:ahLst/>
                <a:cxnLst>
                  <a:cxn ang="0">
                    <a:pos x="83" y="130"/>
                  </a:cxn>
                  <a:cxn ang="0">
                    <a:pos x="93" y="130"/>
                  </a:cxn>
                  <a:cxn ang="0">
                    <a:pos x="106" y="130"/>
                  </a:cxn>
                  <a:cxn ang="0">
                    <a:pos x="113" y="130"/>
                  </a:cxn>
                  <a:cxn ang="0">
                    <a:pos x="120" y="130"/>
                  </a:cxn>
                  <a:cxn ang="0">
                    <a:pos x="127" y="127"/>
                  </a:cxn>
                  <a:cxn ang="0">
                    <a:pos x="134" y="124"/>
                  </a:cxn>
                  <a:cxn ang="0">
                    <a:pos x="146" y="123"/>
                  </a:cxn>
                  <a:cxn ang="0">
                    <a:pos x="151" y="118"/>
                  </a:cxn>
                  <a:cxn ang="0">
                    <a:pos x="155" y="114"/>
                  </a:cxn>
                  <a:cxn ang="0">
                    <a:pos x="160" y="114"/>
                  </a:cxn>
                  <a:cxn ang="0">
                    <a:pos x="167" y="113"/>
                  </a:cxn>
                  <a:cxn ang="0">
                    <a:pos x="175" y="109"/>
                  </a:cxn>
                  <a:cxn ang="0">
                    <a:pos x="175" y="100"/>
                  </a:cxn>
                  <a:cxn ang="0">
                    <a:pos x="177" y="92"/>
                  </a:cxn>
                  <a:cxn ang="0">
                    <a:pos x="181" y="91"/>
                  </a:cxn>
                  <a:cxn ang="0">
                    <a:pos x="178" y="83"/>
                  </a:cxn>
                  <a:cxn ang="0">
                    <a:pos x="175" y="78"/>
                  </a:cxn>
                  <a:cxn ang="0">
                    <a:pos x="173" y="71"/>
                  </a:cxn>
                  <a:cxn ang="0">
                    <a:pos x="161" y="61"/>
                  </a:cxn>
                  <a:cxn ang="0">
                    <a:pos x="150" y="51"/>
                  </a:cxn>
                  <a:cxn ang="0">
                    <a:pos x="151" y="46"/>
                  </a:cxn>
                  <a:cxn ang="0">
                    <a:pos x="148" y="40"/>
                  </a:cxn>
                  <a:cxn ang="0">
                    <a:pos x="145" y="38"/>
                  </a:cxn>
                  <a:cxn ang="0">
                    <a:pos x="138" y="32"/>
                  </a:cxn>
                  <a:cxn ang="0">
                    <a:pos x="136" y="28"/>
                  </a:cxn>
                  <a:cxn ang="0">
                    <a:pos x="131" y="25"/>
                  </a:cxn>
                  <a:cxn ang="0">
                    <a:pos x="121" y="18"/>
                  </a:cxn>
                  <a:cxn ang="0">
                    <a:pos x="106" y="10"/>
                  </a:cxn>
                  <a:cxn ang="0">
                    <a:pos x="93" y="10"/>
                  </a:cxn>
                  <a:cxn ang="0">
                    <a:pos x="83" y="5"/>
                  </a:cxn>
                  <a:cxn ang="0">
                    <a:pos x="78" y="1"/>
                  </a:cxn>
                  <a:cxn ang="0">
                    <a:pos x="67" y="5"/>
                  </a:cxn>
                  <a:cxn ang="0">
                    <a:pos x="59" y="12"/>
                  </a:cxn>
                  <a:cxn ang="0">
                    <a:pos x="47" y="18"/>
                  </a:cxn>
                  <a:cxn ang="0">
                    <a:pos x="41" y="20"/>
                  </a:cxn>
                  <a:cxn ang="0">
                    <a:pos x="34" y="25"/>
                  </a:cxn>
                  <a:cxn ang="0">
                    <a:pos x="27" y="35"/>
                  </a:cxn>
                  <a:cxn ang="0">
                    <a:pos x="23" y="43"/>
                  </a:cxn>
                  <a:cxn ang="0">
                    <a:pos x="21" y="47"/>
                  </a:cxn>
                  <a:cxn ang="0">
                    <a:pos x="15" y="51"/>
                  </a:cxn>
                  <a:cxn ang="0">
                    <a:pos x="13" y="53"/>
                  </a:cxn>
                  <a:cxn ang="0">
                    <a:pos x="10" y="59"/>
                  </a:cxn>
                  <a:cxn ang="0">
                    <a:pos x="6" y="65"/>
                  </a:cxn>
                  <a:cxn ang="0">
                    <a:pos x="4" y="71"/>
                  </a:cxn>
                  <a:cxn ang="0">
                    <a:pos x="4" y="83"/>
                  </a:cxn>
                  <a:cxn ang="0">
                    <a:pos x="2" y="89"/>
                  </a:cxn>
                  <a:cxn ang="0">
                    <a:pos x="0" y="91"/>
                  </a:cxn>
                  <a:cxn ang="0">
                    <a:pos x="1" y="98"/>
                  </a:cxn>
                  <a:cxn ang="0">
                    <a:pos x="3" y="102"/>
                  </a:cxn>
                  <a:cxn ang="0">
                    <a:pos x="6" y="108"/>
                  </a:cxn>
                  <a:cxn ang="0">
                    <a:pos x="10" y="112"/>
                  </a:cxn>
                  <a:cxn ang="0">
                    <a:pos x="10" y="115"/>
                  </a:cxn>
                  <a:cxn ang="0">
                    <a:pos x="19" y="119"/>
                  </a:cxn>
                  <a:cxn ang="0">
                    <a:pos x="30" y="122"/>
                  </a:cxn>
                  <a:cxn ang="0">
                    <a:pos x="46" y="123"/>
                  </a:cxn>
                  <a:cxn ang="0">
                    <a:pos x="53" y="124"/>
                  </a:cxn>
                  <a:cxn ang="0">
                    <a:pos x="60" y="125"/>
                  </a:cxn>
                  <a:cxn ang="0">
                    <a:pos x="68" y="130"/>
                  </a:cxn>
                </a:cxnLst>
                <a:rect l="0" t="0" r="r" b="b"/>
                <a:pathLst>
                  <a:path w="184" h="131">
                    <a:moveTo>
                      <a:pt x="74" y="130"/>
                    </a:moveTo>
                    <a:lnTo>
                      <a:pt x="74" y="130"/>
                    </a:lnTo>
                    <a:lnTo>
                      <a:pt x="75" y="130"/>
                    </a:lnTo>
                    <a:lnTo>
                      <a:pt x="75" y="130"/>
                    </a:lnTo>
                    <a:lnTo>
                      <a:pt x="77" y="130"/>
                    </a:lnTo>
                    <a:lnTo>
                      <a:pt x="77" y="130"/>
                    </a:lnTo>
                    <a:lnTo>
                      <a:pt x="79" y="130"/>
                    </a:lnTo>
                    <a:lnTo>
                      <a:pt x="81" y="130"/>
                    </a:lnTo>
                    <a:lnTo>
                      <a:pt x="83" y="130"/>
                    </a:lnTo>
                    <a:lnTo>
                      <a:pt x="83" y="130"/>
                    </a:lnTo>
                    <a:lnTo>
                      <a:pt x="84" y="130"/>
                    </a:lnTo>
                    <a:lnTo>
                      <a:pt x="86" y="130"/>
                    </a:lnTo>
                    <a:lnTo>
                      <a:pt x="88" y="130"/>
                    </a:lnTo>
                    <a:lnTo>
                      <a:pt x="88" y="130"/>
                    </a:lnTo>
                    <a:lnTo>
                      <a:pt x="90" y="130"/>
                    </a:lnTo>
                    <a:lnTo>
                      <a:pt x="91" y="130"/>
                    </a:lnTo>
                    <a:lnTo>
                      <a:pt x="93" y="130"/>
                    </a:lnTo>
                    <a:lnTo>
                      <a:pt x="93" y="130"/>
                    </a:lnTo>
                    <a:lnTo>
                      <a:pt x="93" y="130"/>
                    </a:lnTo>
                    <a:lnTo>
                      <a:pt x="93" y="130"/>
                    </a:lnTo>
                    <a:lnTo>
                      <a:pt x="95" y="130"/>
                    </a:lnTo>
                    <a:lnTo>
                      <a:pt x="95" y="130"/>
                    </a:lnTo>
                    <a:lnTo>
                      <a:pt x="97" y="130"/>
                    </a:lnTo>
                    <a:lnTo>
                      <a:pt x="99" y="130"/>
                    </a:lnTo>
                    <a:lnTo>
                      <a:pt x="101" y="130"/>
                    </a:lnTo>
                    <a:lnTo>
                      <a:pt x="101" y="130"/>
                    </a:lnTo>
                    <a:lnTo>
                      <a:pt x="103" y="130"/>
                    </a:lnTo>
                    <a:lnTo>
                      <a:pt x="104" y="130"/>
                    </a:lnTo>
                    <a:lnTo>
                      <a:pt x="106" y="130"/>
                    </a:lnTo>
                    <a:lnTo>
                      <a:pt x="106" y="130"/>
                    </a:lnTo>
                    <a:lnTo>
                      <a:pt x="107" y="130"/>
                    </a:lnTo>
                    <a:lnTo>
                      <a:pt x="107" y="130"/>
                    </a:lnTo>
                    <a:lnTo>
                      <a:pt x="108" y="129"/>
                    </a:lnTo>
                    <a:lnTo>
                      <a:pt x="108" y="130"/>
                    </a:lnTo>
                    <a:lnTo>
                      <a:pt x="110" y="130"/>
                    </a:lnTo>
                    <a:lnTo>
                      <a:pt x="110" y="130"/>
                    </a:lnTo>
                    <a:lnTo>
                      <a:pt x="111" y="130"/>
                    </a:lnTo>
                    <a:lnTo>
                      <a:pt x="111" y="130"/>
                    </a:lnTo>
                    <a:lnTo>
                      <a:pt x="113" y="130"/>
                    </a:lnTo>
                    <a:lnTo>
                      <a:pt x="113" y="130"/>
                    </a:lnTo>
                    <a:lnTo>
                      <a:pt x="114" y="130"/>
                    </a:lnTo>
                    <a:lnTo>
                      <a:pt x="114" y="130"/>
                    </a:lnTo>
                    <a:lnTo>
                      <a:pt x="114" y="130"/>
                    </a:lnTo>
                    <a:lnTo>
                      <a:pt x="114" y="130"/>
                    </a:lnTo>
                    <a:lnTo>
                      <a:pt x="116" y="130"/>
                    </a:lnTo>
                    <a:lnTo>
                      <a:pt x="116" y="130"/>
                    </a:lnTo>
                    <a:lnTo>
                      <a:pt x="118" y="130"/>
                    </a:lnTo>
                    <a:lnTo>
                      <a:pt x="118" y="130"/>
                    </a:lnTo>
                    <a:lnTo>
                      <a:pt x="120" y="130"/>
                    </a:lnTo>
                    <a:lnTo>
                      <a:pt x="120" y="130"/>
                    </a:lnTo>
                    <a:lnTo>
                      <a:pt x="121" y="130"/>
                    </a:lnTo>
                    <a:lnTo>
                      <a:pt x="121" y="130"/>
                    </a:lnTo>
                    <a:lnTo>
                      <a:pt x="122" y="129"/>
                    </a:lnTo>
                    <a:lnTo>
                      <a:pt x="122" y="129"/>
                    </a:lnTo>
                    <a:lnTo>
                      <a:pt x="124" y="129"/>
                    </a:lnTo>
                    <a:lnTo>
                      <a:pt x="124" y="129"/>
                    </a:lnTo>
                    <a:lnTo>
                      <a:pt x="126" y="127"/>
                    </a:lnTo>
                    <a:lnTo>
                      <a:pt x="126" y="127"/>
                    </a:lnTo>
                    <a:lnTo>
                      <a:pt x="127" y="127"/>
                    </a:lnTo>
                    <a:lnTo>
                      <a:pt x="127" y="127"/>
                    </a:lnTo>
                    <a:lnTo>
                      <a:pt x="129" y="125"/>
                    </a:lnTo>
                    <a:lnTo>
                      <a:pt x="129" y="125"/>
                    </a:lnTo>
                    <a:lnTo>
                      <a:pt x="130" y="125"/>
                    </a:lnTo>
                    <a:lnTo>
                      <a:pt x="130" y="125"/>
                    </a:lnTo>
                    <a:lnTo>
                      <a:pt x="131" y="124"/>
                    </a:lnTo>
                    <a:lnTo>
                      <a:pt x="131" y="124"/>
                    </a:lnTo>
                    <a:lnTo>
                      <a:pt x="132" y="124"/>
                    </a:lnTo>
                    <a:lnTo>
                      <a:pt x="132" y="124"/>
                    </a:lnTo>
                    <a:lnTo>
                      <a:pt x="134" y="124"/>
                    </a:lnTo>
                    <a:lnTo>
                      <a:pt x="134" y="124"/>
                    </a:lnTo>
                    <a:lnTo>
                      <a:pt x="136" y="124"/>
                    </a:lnTo>
                    <a:lnTo>
                      <a:pt x="138" y="124"/>
                    </a:lnTo>
                    <a:lnTo>
                      <a:pt x="140" y="123"/>
                    </a:lnTo>
                    <a:lnTo>
                      <a:pt x="140" y="123"/>
                    </a:lnTo>
                    <a:lnTo>
                      <a:pt x="141" y="123"/>
                    </a:lnTo>
                    <a:lnTo>
                      <a:pt x="142" y="123"/>
                    </a:lnTo>
                    <a:lnTo>
                      <a:pt x="144" y="123"/>
                    </a:lnTo>
                    <a:lnTo>
                      <a:pt x="144" y="123"/>
                    </a:lnTo>
                    <a:lnTo>
                      <a:pt x="146" y="123"/>
                    </a:lnTo>
                    <a:lnTo>
                      <a:pt x="146" y="123"/>
                    </a:lnTo>
                    <a:lnTo>
                      <a:pt x="148" y="121"/>
                    </a:lnTo>
                    <a:lnTo>
                      <a:pt x="148" y="121"/>
                    </a:lnTo>
                    <a:lnTo>
                      <a:pt x="148" y="121"/>
                    </a:lnTo>
                    <a:lnTo>
                      <a:pt x="148" y="121"/>
                    </a:lnTo>
                    <a:lnTo>
                      <a:pt x="150" y="121"/>
                    </a:lnTo>
                    <a:lnTo>
                      <a:pt x="150" y="121"/>
                    </a:lnTo>
                    <a:lnTo>
                      <a:pt x="150" y="120"/>
                    </a:lnTo>
                    <a:lnTo>
                      <a:pt x="150" y="120"/>
                    </a:lnTo>
                    <a:lnTo>
                      <a:pt x="151" y="118"/>
                    </a:lnTo>
                    <a:lnTo>
                      <a:pt x="151" y="118"/>
                    </a:lnTo>
                    <a:lnTo>
                      <a:pt x="151" y="118"/>
                    </a:lnTo>
                    <a:lnTo>
                      <a:pt x="151" y="118"/>
                    </a:lnTo>
                    <a:lnTo>
                      <a:pt x="153" y="116"/>
                    </a:lnTo>
                    <a:lnTo>
                      <a:pt x="153" y="116"/>
                    </a:lnTo>
                    <a:lnTo>
                      <a:pt x="153" y="115"/>
                    </a:lnTo>
                    <a:lnTo>
                      <a:pt x="153" y="115"/>
                    </a:lnTo>
                    <a:lnTo>
                      <a:pt x="155" y="114"/>
                    </a:lnTo>
                    <a:lnTo>
                      <a:pt x="155" y="114"/>
                    </a:lnTo>
                    <a:lnTo>
                      <a:pt x="155" y="114"/>
                    </a:lnTo>
                    <a:lnTo>
                      <a:pt x="155" y="114"/>
                    </a:lnTo>
                    <a:lnTo>
                      <a:pt x="156" y="114"/>
                    </a:lnTo>
                    <a:lnTo>
                      <a:pt x="156" y="114"/>
                    </a:lnTo>
                    <a:lnTo>
                      <a:pt x="156" y="114"/>
                    </a:lnTo>
                    <a:lnTo>
                      <a:pt x="156" y="114"/>
                    </a:lnTo>
                    <a:lnTo>
                      <a:pt x="158" y="114"/>
                    </a:lnTo>
                    <a:lnTo>
                      <a:pt x="158" y="114"/>
                    </a:lnTo>
                    <a:lnTo>
                      <a:pt x="158" y="114"/>
                    </a:lnTo>
                    <a:lnTo>
                      <a:pt x="158" y="114"/>
                    </a:lnTo>
                    <a:lnTo>
                      <a:pt x="160" y="114"/>
                    </a:lnTo>
                    <a:lnTo>
                      <a:pt x="160" y="114"/>
                    </a:lnTo>
                    <a:lnTo>
                      <a:pt x="160" y="114"/>
                    </a:lnTo>
                    <a:lnTo>
                      <a:pt x="160" y="114"/>
                    </a:lnTo>
                    <a:lnTo>
                      <a:pt x="162" y="113"/>
                    </a:lnTo>
                    <a:lnTo>
                      <a:pt x="162" y="113"/>
                    </a:lnTo>
                    <a:lnTo>
                      <a:pt x="162" y="113"/>
                    </a:lnTo>
                    <a:lnTo>
                      <a:pt x="162" y="113"/>
                    </a:lnTo>
                    <a:lnTo>
                      <a:pt x="165" y="113"/>
                    </a:lnTo>
                    <a:lnTo>
                      <a:pt x="165" y="113"/>
                    </a:lnTo>
                    <a:lnTo>
                      <a:pt x="167" y="113"/>
                    </a:lnTo>
                    <a:lnTo>
                      <a:pt x="167" y="113"/>
                    </a:lnTo>
                    <a:lnTo>
                      <a:pt x="169" y="113"/>
                    </a:lnTo>
                    <a:lnTo>
                      <a:pt x="169" y="113"/>
                    </a:lnTo>
                    <a:lnTo>
                      <a:pt x="171" y="113"/>
                    </a:lnTo>
                    <a:lnTo>
                      <a:pt x="171" y="113"/>
                    </a:lnTo>
                    <a:lnTo>
                      <a:pt x="173" y="112"/>
                    </a:lnTo>
                    <a:lnTo>
                      <a:pt x="173" y="112"/>
                    </a:lnTo>
                    <a:lnTo>
                      <a:pt x="174" y="111"/>
                    </a:lnTo>
                    <a:lnTo>
                      <a:pt x="174" y="111"/>
                    </a:lnTo>
                    <a:lnTo>
                      <a:pt x="175" y="109"/>
                    </a:lnTo>
                    <a:lnTo>
                      <a:pt x="175" y="109"/>
                    </a:lnTo>
                    <a:lnTo>
                      <a:pt x="175" y="109"/>
                    </a:lnTo>
                    <a:lnTo>
                      <a:pt x="175" y="109"/>
                    </a:lnTo>
                    <a:lnTo>
                      <a:pt x="175" y="107"/>
                    </a:lnTo>
                    <a:lnTo>
                      <a:pt x="175" y="107"/>
                    </a:lnTo>
                    <a:lnTo>
                      <a:pt x="175" y="105"/>
                    </a:lnTo>
                    <a:lnTo>
                      <a:pt x="175" y="105"/>
                    </a:lnTo>
                    <a:lnTo>
                      <a:pt x="175" y="103"/>
                    </a:lnTo>
                    <a:lnTo>
                      <a:pt x="175" y="103"/>
                    </a:lnTo>
                    <a:lnTo>
                      <a:pt x="175" y="101"/>
                    </a:lnTo>
                    <a:lnTo>
                      <a:pt x="175" y="100"/>
                    </a:lnTo>
                    <a:lnTo>
                      <a:pt x="175" y="98"/>
                    </a:lnTo>
                    <a:lnTo>
                      <a:pt x="175" y="98"/>
                    </a:lnTo>
                    <a:lnTo>
                      <a:pt x="175" y="96"/>
                    </a:lnTo>
                    <a:lnTo>
                      <a:pt x="175" y="94"/>
                    </a:lnTo>
                    <a:lnTo>
                      <a:pt x="177" y="92"/>
                    </a:lnTo>
                    <a:lnTo>
                      <a:pt x="177" y="92"/>
                    </a:lnTo>
                    <a:lnTo>
                      <a:pt x="177" y="92"/>
                    </a:lnTo>
                    <a:lnTo>
                      <a:pt x="177" y="92"/>
                    </a:lnTo>
                    <a:lnTo>
                      <a:pt x="177" y="92"/>
                    </a:lnTo>
                    <a:lnTo>
                      <a:pt x="177" y="92"/>
                    </a:lnTo>
                    <a:lnTo>
                      <a:pt x="177" y="92"/>
                    </a:lnTo>
                    <a:lnTo>
                      <a:pt x="177" y="92"/>
                    </a:lnTo>
                    <a:lnTo>
                      <a:pt x="179" y="91"/>
                    </a:lnTo>
                    <a:lnTo>
                      <a:pt x="179" y="91"/>
                    </a:lnTo>
                    <a:lnTo>
                      <a:pt x="179" y="91"/>
                    </a:lnTo>
                    <a:lnTo>
                      <a:pt x="179" y="91"/>
                    </a:lnTo>
                    <a:lnTo>
                      <a:pt x="181" y="91"/>
                    </a:lnTo>
                    <a:lnTo>
                      <a:pt x="181" y="91"/>
                    </a:lnTo>
                    <a:lnTo>
                      <a:pt x="181" y="91"/>
                    </a:lnTo>
                    <a:lnTo>
                      <a:pt x="181" y="91"/>
                    </a:lnTo>
                    <a:lnTo>
                      <a:pt x="183" y="89"/>
                    </a:lnTo>
                    <a:lnTo>
                      <a:pt x="181" y="89"/>
                    </a:lnTo>
                    <a:lnTo>
                      <a:pt x="181" y="89"/>
                    </a:lnTo>
                    <a:lnTo>
                      <a:pt x="181" y="89"/>
                    </a:lnTo>
                    <a:lnTo>
                      <a:pt x="181" y="87"/>
                    </a:lnTo>
                    <a:lnTo>
                      <a:pt x="179" y="87"/>
                    </a:lnTo>
                    <a:lnTo>
                      <a:pt x="179" y="85"/>
                    </a:lnTo>
                    <a:lnTo>
                      <a:pt x="179" y="85"/>
                    </a:lnTo>
                    <a:lnTo>
                      <a:pt x="179" y="83"/>
                    </a:lnTo>
                    <a:lnTo>
                      <a:pt x="178" y="83"/>
                    </a:lnTo>
                    <a:lnTo>
                      <a:pt x="178" y="82"/>
                    </a:lnTo>
                    <a:lnTo>
                      <a:pt x="177" y="82"/>
                    </a:lnTo>
                    <a:lnTo>
                      <a:pt x="177" y="81"/>
                    </a:lnTo>
                    <a:lnTo>
                      <a:pt x="177" y="81"/>
                    </a:lnTo>
                    <a:lnTo>
                      <a:pt x="177" y="80"/>
                    </a:lnTo>
                    <a:lnTo>
                      <a:pt x="177" y="80"/>
                    </a:lnTo>
                    <a:lnTo>
                      <a:pt x="177" y="78"/>
                    </a:lnTo>
                    <a:lnTo>
                      <a:pt x="175" y="78"/>
                    </a:lnTo>
                    <a:lnTo>
                      <a:pt x="175" y="78"/>
                    </a:lnTo>
                    <a:lnTo>
                      <a:pt x="175" y="78"/>
                    </a:lnTo>
                    <a:lnTo>
                      <a:pt x="175" y="77"/>
                    </a:lnTo>
                    <a:lnTo>
                      <a:pt x="174" y="77"/>
                    </a:lnTo>
                    <a:lnTo>
                      <a:pt x="174" y="75"/>
                    </a:lnTo>
                    <a:lnTo>
                      <a:pt x="174" y="75"/>
                    </a:lnTo>
                    <a:lnTo>
                      <a:pt x="174" y="73"/>
                    </a:lnTo>
                    <a:lnTo>
                      <a:pt x="173" y="73"/>
                    </a:lnTo>
                    <a:lnTo>
                      <a:pt x="173" y="72"/>
                    </a:lnTo>
                    <a:lnTo>
                      <a:pt x="173" y="72"/>
                    </a:lnTo>
                    <a:lnTo>
                      <a:pt x="173" y="71"/>
                    </a:lnTo>
                    <a:lnTo>
                      <a:pt x="173" y="71"/>
                    </a:lnTo>
                    <a:lnTo>
                      <a:pt x="173" y="70"/>
                    </a:lnTo>
                    <a:lnTo>
                      <a:pt x="173" y="70"/>
                    </a:lnTo>
                    <a:lnTo>
                      <a:pt x="173" y="68"/>
                    </a:lnTo>
                    <a:lnTo>
                      <a:pt x="171" y="68"/>
                    </a:lnTo>
                    <a:lnTo>
                      <a:pt x="169" y="66"/>
                    </a:lnTo>
                    <a:lnTo>
                      <a:pt x="167" y="66"/>
                    </a:lnTo>
                    <a:lnTo>
                      <a:pt x="167" y="64"/>
                    </a:lnTo>
                    <a:lnTo>
                      <a:pt x="165" y="64"/>
                    </a:lnTo>
                    <a:lnTo>
                      <a:pt x="162" y="62"/>
                    </a:lnTo>
                    <a:lnTo>
                      <a:pt x="161" y="61"/>
                    </a:lnTo>
                    <a:lnTo>
                      <a:pt x="160" y="59"/>
                    </a:lnTo>
                    <a:lnTo>
                      <a:pt x="158" y="59"/>
                    </a:lnTo>
                    <a:lnTo>
                      <a:pt x="156" y="57"/>
                    </a:lnTo>
                    <a:lnTo>
                      <a:pt x="154" y="57"/>
                    </a:lnTo>
                    <a:lnTo>
                      <a:pt x="154" y="55"/>
                    </a:lnTo>
                    <a:lnTo>
                      <a:pt x="152" y="55"/>
                    </a:lnTo>
                    <a:lnTo>
                      <a:pt x="151" y="53"/>
                    </a:lnTo>
                    <a:lnTo>
                      <a:pt x="150" y="53"/>
                    </a:lnTo>
                    <a:lnTo>
                      <a:pt x="150" y="51"/>
                    </a:lnTo>
                    <a:lnTo>
                      <a:pt x="150" y="51"/>
                    </a:lnTo>
                    <a:lnTo>
                      <a:pt x="150" y="51"/>
                    </a:lnTo>
                    <a:lnTo>
                      <a:pt x="150" y="51"/>
                    </a:lnTo>
                    <a:lnTo>
                      <a:pt x="150" y="50"/>
                    </a:lnTo>
                    <a:lnTo>
                      <a:pt x="150" y="50"/>
                    </a:lnTo>
                    <a:lnTo>
                      <a:pt x="150" y="48"/>
                    </a:lnTo>
                    <a:lnTo>
                      <a:pt x="150" y="48"/>
                    </a:lnTo>
                    <a:lnTo>
                      <a:pt x="151" y="46"/>
                    </a:lnTo>
                    <a:lnTo>
                      <a:pt x="151" y="46"/>
                    </a:lnTo>
                    <a:lnTo>
                      <a:pt x="151" y="46"/>
                    </a:lnTo>
                    <a:lnTo>
                      <a:pt x="151" y="46"/>
                    </a:lnTo>
                    <a:lnTo>
                      <a:pt x="151" y="45"/>
                    </a:lnTo>
                    <a:lnTo>
                      <a:pt x="150" y="45"/>
                    </a:lnTo>
                    <a:lnTo>
                      <a:pt x="150" y="43"/>
                    </a:lnTo>
                    <a:lnTo>
                      <a:pt x="150" y="43"/>
                    </a:lnTo>
                    <a:lnTo>
                      <a:pt x="150" y="41"/>
                    </a:lnTo>
                    <a:lnTo>
                      <a:pt x="148" y="41"/>
                    </a:lnTo>
                    <a:lnTo>
                      <a:pt x="148" y="41"/>
                    </a:lnTo>
                    <a:lnTo>
                      <a:pt x="148" y="41"/>
                    </a:lnTo>
                    <a:lnTo>
                      <a:pt x="148" y="40"/>
                    </a:lnTo>
                    <a:lnTo>
                      <a:pt x="148" y="40"/>
                    </a:lnTo>
                    <a:lnTo>
                      <a:pt x="148" y="40"/>
                    </a:lnTo>
                    <a:lnTo>
                      <a:pt x="148" y="40"/>
                    </a:lnTo>
                    <a:lnTo>
                      <a:pt x="148" y="38"/>
                    </a:lnTo>
                    <a:lnTo>
                      <a:pt x="146" y="38"/>
                    </a:lnTo>
                    <a:lnTo>
                      <a:pt x="146" y="38"/>
                    </a:lnTo>
                    <a:lnTo>
                      <a:pt x="146" y="38"/>
                    </a:lnTo>
                    <a:lnTo>
                      <a:pt x="146" y="38"/>
                    </a:lnTo>
                    <a:lnTo>
                      <a:pt x="145" y="38"/>
                    </a:lnTo>
                    <a:lnTo>
                      <a:pt x="145" y="38"/>
                    </a:lnTo>
                    <a:lnTo>
                      <a:pt x="145" y="38"/>
                    </a:lnTo>
                    <a:lnTo>
                      <a:pt x="145" y="38"/>
                    </a:lnTo>
                    <a:lnTo>
                      <a:pt x="142" y="38"/>
                    </a:lnTo>
                    <a:lnTo>
                      <a:pt x="141" y="38"/>
                    </a:lnTo>
                    <a:lnTo>
                      <a:pt x="139" y="38"/>
                    </a:lnTo>
                    <a:lnTo>
                      <a:pt x="139" y="36"/>
                    </a:lnTo>
                    <a:lnTo>
                      <a:pt x="138" y="36"/>
                    </a:lnTo>
                    <a:lnTo>
                      <a:pt x="138" y="34"/>
                    </a:lnTo>
                    <a:lnTo>
                      <a:pt x="138" y="34"/>
                    </a:lnTo>
                    <a:lnTo>
                      <a:pt x="138" y="32"/>
                    </a:lnTo>
                    <a:lnTo>
                      <a:pt x="138" y="32"/>
                    </a:lnTo>
                    <a:lnTo>
                      <a:pt x="138" y="32"/>
                    </a:lnTo>
                    <a:lnTo>
                      <a:pt x="138" y="32"/>
                    </a:lnTo>
                    <a:lnTo>
                      <a:pt x="139" y="30"/>
                    </a:lnTo>
                    <a:lnTo>
                      <a:pt x="139" y="30"/>
                    </a:lnTo>
                    <a:lnTo>
                      <a:pt x="139" y="30"/>
                    </a:lnTo>
                    <a:lnTo>
                      <a:pt x="139" y="30"/>
                    </a:lnTo>
                    <a:lnTo>
                      <a:pt x="140" y="28"/>
                    </a:lnTo>
                    <a:lnTo>
                      <a:pt x="138" y="28"/>
                    </a:lnTo>
                    <a:lnTo>
                      <a:pt x="138" y="28"/>
                    </a:lnTo>
                    <a:lnTo>
                      <a:pt x="136" y="28"/>
                    </a:lnTo>
                    <a:lnTo>
                      <a:pt x="136" y="28"/>
                    </a:lnTo>
                    <a:lnTo>
                      <a:pt x="134" y="28"/>
                    </a:lnTo>
                    <a:lnTo>
                      <a:pt x="134" y="28"/>
                    </a:lnTo>
                    <a:lnTo>
                      <a:pt x="134" y="28"/>
                    </a:lnTo>
                    <a:lnTo>
                      <a:pt x="134" y="27"/>
                    </a:lnTo>
                    <a:lnTo>
                      <a:pt x="132" y="27"/>
                    </a:lnTo>
                    <a:lnTo>
                      <a:pt x="132" y="27"/>
                    </a:lnTo>
                    <a:lnTo>
                      <a:pt x="132" y="27"/>
                    </a:lnTo>
                    <a:lnTo>
                      <a:pt x="132" y="25"/>
                    </a:lnTo>
                    <a:lnTo>
                      <a:pt x="131" y="25"/>
                    </a:lnTo>
                    <a:lnTo>
                      <a:pt x="131" y="23"/>
                    </a:lnTo>
                    <a:lnTo>
                      <a:pt x="131" y="23"/>
                    </a:lnTo>
                    <a:lnTo>
                      <a:pt x="131" y="21"/>
                    </a:lnTo>
                    <a:lnTo>
                      <a:pt x="129" y="21"/>
                    </a:lnTo>
                    <a:lnTo>
                      <a:pt x="129" y="21"/>
                    </a:lnTo>
                    <a:lnTo>
                      <a:pt x="127" y="21"/>
                    </a:lnTo>
                    <a:lnTo>
                      <a:pt x="127" y="19"/>
                    </a:lnTo>
                    <a:lnTo>
                      <a:pt x="125" y="19"/>
                    </a:lnTo>
                    <a:lnTo>
                      <a:pt x="123" y="18"/>
                    </a:lnTo>
                    <a:lnTo>
                      <a:pt x="121" y="18"/>
                    </a:lnTo>
                    <a:lnTo>
                      <a:pt x="121" y="16"/>
                    </a:lnTo>
                    <a:lnTo>
                      <a:pt x="119" y="16"/>
                    </a:lnTo>
                    <a:lnTo>
                      <a:pt x="117" y="15"/>
                    </a:lnTo>
                    <a:lnTo>
                      <a:pt x="115" y="15"/>
                    </a:lnTo>
                    <a:lnTo>
                      <a:pt x="113" y="13"/>
                    </a:lnTo>
                    <a:lnTo>
                      <a:pt x="111" y="13"/>
                    </a:lnTo>
                    <a:lnTo>
                      <a:pt x="110" y="12"/>
                    </a:lnTo>
                    <a:lnTo>
                      <a:pt x="108" y="12"/>
                    </a:lnTo>
                    <a:lnTo>
                      <a:pt x="108" y="10"/>
                    </a:lnTo>
                    <a:lnTo>
                      <a:pt x="106" y="10"/>
                    </a:lnTo>
                    <a:lnTo>
                      <a:pt x="105" y="10"/>
                    </a:lnTo>
                    <a:lnTo>
                      <a:pt x="103" y="10"/>
                    </a:lnTo>
                    <a:lnTo>
                      <a:pt x="103" y="10"/>
                    </a:lnTo>
                    <a:lnTo>
                      <a:pt x="101" y="10"/>
                    </a:lnTo>
                    <a:lnTo>
                      <a:pt x="100" y="10"/>
                    </a:lnTo>
                    <a:lnTo>
                      <a:pt x="98" y="10"/>
                    </a:lnTo>
                    <a:lnTo>
                      <a:pt x="98" y="10"/>
                    </a:lnTo>
                    <a:lnTo>
                      <a:pt x="96" y="10"/>
                    </a:lnTo>
                    <a:lnTo>
                      <a:pt x="94" y="10"/>
                    </a:lnTo>
                    <a:lnTo>
                      <a:pt x="93" y="10"/>
                    </a:lnTo>
                    <a:lnTo>
                      <a:pt x="93" y="10"/>
                    </a:lnTo>
                    <a:lnTo>
                      <a:pt x="91" y="10"/>
                    </a:lnTo>
                    <a:lnTo>
                      <a:pt x="91" y="10"/>
                    </a:lnTo>
                    <a:lnTo>
                      <a:pt x="90" y="10"/>
                    </a:lnTo>
                    <a:lnTo>
                      <a:pt x="90" y="9"/>
                    </a:lnTo>
                    <a:lnTo>
                      <a:pt x="87" y="9"/>
                    </a:lnTo>
                    <a:lnTo>
                      <a:pt x="85" y="7"/>
                    </a:lnTo>
                    <a:lnTo>
                      <a:pt x="84" y="7"/>
                    </a:lnTo>
                    <a:lnTo>
                      <a:pt x="84" y="5"/>
                    </a:lnTo>
                    <a:lnTo>
                      <a:pt x="83" y="5"/>
                    </a:lnTo>
                    <a:lnTo>
                      <a:pt x="83" y="4"/>
                    </a:lnTo>
                    <a:lnTo>
                      <a:pt x="83" y="4"/>
                    </a:lnTo>
                    <a:lnTo>
                      <a:pt x="83" y="2"/>
                    </a:lnTo>
                    <a:lnTo>
                      <a:pt x="83" y="2"/>
                    </a:lnTo>
                    <a:lnTo>
                      <a:pt x="83" y="2"/>
                    </a:lnTo>
                    <a:lnTo>
                      <a:pt x="82" y="2"/>
                    </a:lnTo>
                    <a:lnTo>
                      <a:pt x="82" y="1"/>
                    </a:lnTo>
                    <a:lnTo>
                      <a:pt x="80" y="1"/>
                    </a:lnTo>
                    <a:lnTo>
                      <a:pt x="80" y="1"/>
                    </a:lnTo>
                    <a:lnTo>
                      <a:pt x="78" y="1"/>
                    </a:lnTo>
                    <a:lnTo>
                      <a:pt x="78" y="0"/>
                    </a:lnTo>
                    <a:lnTo>
                      <a:pt x="76" y="1"/>
                    </a:lnTo>
                    <a:lnTo>
                      <a:pt x="75" y="1"/>
                    </a:lnTo>
                    <a:lnTo>
                      <a:pt x="73" y="1"/>
                    </a:lnTo>
                    <a:lnTo>
                      <a:pt x="73" y="1"/>
                    </a:lnTo>
                    <a:lnTo>
                      <a:pt x="72" y="3"/>
                    </a:lnTo>
                    <a:lnTo>
                      <a:pt x="71" y="3"/>
                    </a:lnTo>
                    <a:lnTo>
                      <a:pt x="69" y="3"/>
                    </a:lnTo>
                    <a:lnTo>
                      <a:pt x="69" y="3"/>
                    </a:lnTo>
                    <a:lnTo>
                      <a:pt x="67" y="5"/>
                    </a:lnTo>
                    <a:lnTo>
                      <a:pt x="66" y="5"/>
                    </a:lnTo>
                    <a:lnTo>
                      <a:pt x="64" y="6"/>
                    </a:lnTo>
                    <a:lnTo>
                      <a:pt x="64" y="6"/>
                    </a:lnTo>
                    <a:lnTo>
                      <a:pt x="62" y="8"/>
                    </a:lnTo>
                    <a:lnTo>
                      <a:pt x="62" y="8"/>
                    </a:lnTo>
                    <a:lnTo>
                      <a:pt x="62" y="9"/>
                    </a:lnTo>
                    <a:lnTo>
                      <a:pt x="62" y="9"/>
                    </a:lnTo>
                    <a:lnTo>
                      <a:pt x="60" y="11"/>
                    </a:lnTo>
                    <a:lnTo>
                      <a:pt x="60" y="11"/>
                    </a:lnTo>
                    <a:lnTo>
                      <a:pt x="59" y="12"/>
                    </a:lnTo>
                    <a:lnTo>
                      <a:pt x="59" y="12"/>
                    </a:lnTo>
                    <a:lnTo>
                      <a:pt x="57" y="14"/>
                    </a:lnTo>
                    <a:lnTo>
                      <a:pt x="56" y="14"/>
                    </a:lnTo>
                    <a:lnTo>
                      <a:pt x="54" y="14"/>
                    </a:lnTo>
                    <a:lnTo>
                      <a:pt x="54" y="14"/>
                    </a:lnTo>
                    <a:lnTo>
                      <a:pt x="52" y="16"/>
                    </a:lnTo>
                    <a:lnTo>
                      <a:pt x="51" y="16"/>
                    </a:lnTo>
                    <a:lnTo>
                      <a:pt x="49" y="17"/>
                    </a:lnTo>
                    <a:lnTo>
                      <a:pt x="49" y="17"/>
                    </a:lnTo>
                    <a:lnTo>
                      <a:pt x="47" y="18"/>
                    </a:lnTo>
                    <a:lnTo>
                      <a:pt x="47" y="18"/>
                    </a:lnTo>
                    <a:lnTo>
                      <a:pt x="47" y="18"/>
                    </a:lnTo>
                    <a:lnTo>
                      <a:pt x="47" y="18"/>
                    </a:lnTo>
                    <a:lnTo>
                      <a:pt x="45" y="20"/>
                    </a:lnTo>
                    <a:lnTo>
                      <a:pt x="45" y="20"/>
                    </a:lnTo>
                    <a:lnTo>
                      <a:pt x="44" y="20"/>
                    </a:lnTo>
                    <a:lnTo>
                      <a:pt x="44" y="20"/>
                    </a:lnTo>
                    <a:lnTo>
                      <a:pt x="42" y="20"/>
                    </a:lnTo>
                    <a:lnTo>
                      <a:pt x="42" y="20"/>
                    </a:lnTo>
                    <a:lnTo>
                      <a:pt x="41" y="20"/>
                    </a:lnTo>
                    <a:lnTo>
                      <a:pt x="41" y="20"/>
                    </a:lnTo>
                    <a:lnTo>
                      <a:pt x="39" y="22"/>
                    </a:lnTo>
                    <a:lnTo>
                      <a:pt x="39" y="22"/>
                    </a:lnTo>
                    <a:lnTo>
                      <a:pt x="38" y="22"/>
                    </a:lnTo>
                    <a:lnTo>
                      <a:pt x="38" y="22"/>
                    </a:lnTo>
                    <a:lnTo>
                      <a:pt x="36" y="23"/>
                    </a:lnTo>
                    <a:lnTo>
                      <a:pt x="36" y="23"/>
                    </a:lnTo>
                    <a:lnTo>
                      <a:pt x="36" y="23"/>
                    </a:lnTo>
                    <a:lnTo>
                      <a:pt x="36" y="23"/>
                    </a:lnTo>
                    <a:lnTo>
                      <a:pt x="34" y="25"/>
                    </a:lnTo>
                    <a:lnTo>
                      <a:pt x="34" y="25"/>
                    </a:lnTo>
                    <a:lnTo>
                      <a:pt x="33" y="27"/>
                    </a:lnTo>
                    <a:lnTo>
                      <a:pt x="33" y="27"/>
                    </a:lnTo>
                    <a:lnTo>
                      <a:pt x="32" y="29"/>
                    </a:lnTo>
                    <a:lnTo>
                      <a:pt x="32" y="29"/>
                    </a:lnTo>
                    <a:lnTo>
                      <a:pt x="31" y="31"/>
                    </a:lnTo>
                    <a:lnTo>
                      <a:pt x="31" y="31"/>
                    </a:lnTo>
                    <a:lnTo>
                      <a:pt x="29" y="33"/>
                    </a:lnTo>
                    <a:lnTo>
                      <a:pt x="29" y="34"/>
                    </a:lnTo>
                    <a:lnTo>
                      <a:pt x="27" y="35"/>
                    </a:lnTo>
                    <a:lnTo>
                      <a:pt x="27" y="35"/>
                    </a:lnTo>
                    <a:lnTo>
                      <a:pt x="26" y="37"/>
                    </a:lnTo>
                    <a:lnTo>
                      <a:pt x="26" y="37"/>
                    </a:lnTo>
                    <a:lnTo>
                      <a:pt x="26" y="38"/>
                    </a:lnTo>
                    <a:lnTo>
                      <a:pt x="26" y="38"/>
                    </a:lnTo>
                    <a:lnTo>
                      <a:pt x="24" y="40"/>
                    </a:lnTo>
                    <a:lnTo>
                      <a:pt x="24" y="40"/>
                    </a:lnTo>
                    <a:lnTo>
                      <a:pt x="24" y="41"/>
                    </a:lnTo>
                    <a:lnTo>
                      <a:pt x="24" y="41"/>
                    </a:lnTo>
                    <a:lnTo>
                      <a:pt x="23" y="43"/>
                    </a:lnTo>
                    <a:lnTo>
                      <a:pt x="23" y="43"/>
                    </a:lnTo>
                    <a:lnTo>
                      <a:pt x="23" y="44"/>
                    </a:lnTo>
                    <a:lnTo>
                      <a:pt x="23" y="44"/>
                    </a:lnTo>
                    <a:lnTo>
                      <a:pt x="21" y="45"/>
                    </a:lnTo>
                    <a:lnTo>
                      <a:pt x="21" y="45"/>
                    </a:lnTo>
                    <a:lnTo>
                      <a:pt x="21" y="46"/>
                    </a:lnTo>
                    <a:lnTo>
                      <a:pt x="21" y="46"/>
                    </a:lnTo>
                    <a:lnTo>
                      <a:pt x="21" y="47"/>
                    </a:lnTo>
                    <a:lnTo>
                      <a:pt x="21" y="47"/>
                    </a:lnTo>
                    <a:lnTo>
                      <a:pt x="21" y="47"/>
                    </a:lnTo>
                    <a:lnTo>
                      <a:pt x="21" y="47"/>
                    </a:lnTo>
                    <a:lnTo>
                      <a:pt x="20" y="48"/>
                    </a:lnTo>
                    <a:lnTo>
                      <a:pt x="20" y="48"/>
                    </a:lnTo>
                    <a:lnTo>
                      <a:pt x="19" y="48"/>
                    </a:lnTo>
                    <a:lnTo>
                      <a:pt x="19" y="48"/>
                    </a:lnTo>
                    <a:lnTo>
                      <a:pt x="17" y="50"/>
                    </a:lnTo>
                    <a:lnTo>
                      <a:pt x="17" y="50"/>
                    </a:lnTo>
                    <a:lnTo>
                      <a:pt x="17" y="50"/>
                    </a:lnTo>
                    <a:lnTo>
                      <a:pt x="17" y="50"/>
                    </a:lnTo>
                    <a:lnTo>
                      <a:pt x="15" y="51"/>
                    </a:lnTo>
                    <a:lnTo>
                      <a:pt x="15" y="51"/>
                    </a:lnTo>
                    <a:lnTo>
                      <a:pt x="15" y="51"/>
                    </a:lnTo>
                    <a:lnTo>
                      <a:pt x="15" y="51"/>
                    </a:lnTo>
                    <a:lnTo>
                      <a:pt x="14" y="51"/>
                    </a:lnTo>
                    <a:lnTo>
                      <a:pt x="14" y="51"/>
                    </a:lnTo>
                    <a:lnTo>
                      <a:pt x="14" y="51"/>
                    </a:lnTo>
                    <a:lnTo>
                      <a:pt x="14" y="51"/>
                    </a:lnTo>
                    <a:lnTo>
                      <a:pt x="13" y="53"/>
                    </a:lnTo>
                    <a:lnTo>
                      <a:pt x="13" y="53"/>
                    </a:lnTo>
                    <a:lnTo>
                      <a:pt x="13" y="53"/>
                    </a:lnTo>
                    <a:lnTo>
                      <a:pt x="13" y="53"/>
                    </a:lnTo>
                    <a:lnTo>
                      <a:pt x="12" y="54"/>
                    </a:lnTo>
                    <a:lnTo>
                      <a:pt x="12" y="54"/>
                    </a:lnTo>
                    <a:lnTo>
                      <a:pt x="12" y="54"/>
                    </a:lnTo>
                    <a:lnTo>
                      <a:pt x="12" y="54"/>
                    </a:lnTo>
                    <a:lnTo>
                      <a:pt x="10" y="56"/>
                    </a:lnTo>
                    <a:lnTo>
                      <a:pt x="10" y="56"/>
                    </a:lnTo>
                    <a:lnTo>
                      <a:pt x="10" y="57"/>
                    </a:lnTo>
                    <a:lnTo>
                      <a:pt x="10" y="57"/>
                    </a:lnTo>
                    <a:lnTo>
                      <a:pt x="10" y="59"/>
                    </a:lnTo>
                    <a:lnTo>
                      <a:pt x="10" y="59"/>
                    </a:lnTo>
                    <a:lnTo>
                      <a:pt x="10" y="60"/>
                    </a:lnTo>
                    <a:lnTo>
                      <a:pt x="10" y="60"/>
                    </a:lnTo>
                    <a:lnTo>
                      <a:pt x="9" y="62"/>
                    </a:lnTo>
                    <a:lnTo>
                      <a:pt x="9" y="62"/>
                    </a:lnTo>
                    <a:lnTo>
                      <a:pt x="8" y="62"/>
                    </a:lnTo>
                    <a:lnTo>
                      <a:pt x="8" y="62"/>
                    </a:lnTo>
                    <a:lnTo>
                      <a:pt x="6" y="64"/>
                    </a:lnTo>
                    <a:lnTo>
                      <a:pt x="6" y="64"/>
                    </a:lnTo>
                    <a:lnTo>
                      <a:pt x="6" y="65"/>
                    </a:lnTo>
                    <a:lnTo>
                      <a:pt x="6" y="65"/>
                    </a:lnTo>
                    <a:lnTo>
                      <a:pt x="5" y="67"/>
                    </a:lnTo>
                    <a:lnTo>
                      <a:pt x="5" y="67"/>
                    </a:lnTo>
                    <a:lnTo>
                      <a:pt x="4" y="68"/>
                    </a:lnTo>
                    <a:lnTo>
                      <a:pt x="4" y="68"/>
                    </a:lnTo>
                    <a:lnTo>
                      <a:pt x="4" y="69"/>
                    </a:lnTo>
                    <a:lnTo>
                      <a:pt x="4" y="69"/>
                    </a:lnTo>
                    <a:lnTo>
                      <a:pt x="4" y="69"/>
                    </a:lnTo>
                    <a:lnTo>
                      <a:pt x="4" y="69"/>
                    </a:lnTo>
                    <a:lnTo>
                      <a:pt x="4" y="71"/>
                    </a:lnTo>
                    <a:lnTo>
                      <a:pt x="4" y="71"/>
                    </a:lnTo>
                    <a:lnTo>
                      <a:pt x="4" y="72"/>
                    </a:lnTo>
                    <a:lnTo>
                      <a:pt x="4" y="72"/>
                    </a:lnTo>
                    <a:lnTo>
                      <a:pt x="4" y="74"/>
                    </a:lnTo>
                    <a:lnTo>
                      <a:pt x="4" y="75"/>
                    </a:lnTo>
                    <a:lnTo>
                      <a:pt x="4" y="77"/>
                    </a:lnTo>
                    <a:lnTo>
                      <a:pt x="4" y="77"/>
                    </a:lnTo>
                    <a:lnTo>
                      <a:pt x="4" y="79"/>
                    </a:lnTo>
                    <a:lnTo>
                      <a:pt x="4" y="81"/>
                    </a:lnTo>
                    <a:lnTo>
                      <a:pt x="4" y="83"/>
                    </a:lnTo>
                    <a:lnTo>
                      <a:pt x="4" y="83"/>
                    </a:lnTo>
                    <a:lnTo>
                      <a:pt x="4" y="85"/>
                    </a:lnTo>
                    <a:lnTo>
                      <a:pt x="4" y="86"/>
                    </a:lnTo>
                    <a:lnTo>
                      <a:pt x="4" y="87"/>
                    </a:lnTo>
                    <a:lnTo>
                      <a:pt x="4" y="87"/>
                    </a:lnTo>
                    <a:lnTo>
                      <a:pt x="3" y="89"/>
                    </a:lnTo>
                    <a:lnTo>
                      <a:pt x="3" y="89"/>
                    </a:lnTo>
                    <a:lnTo>
                      <a:pt x="3" y="89"/>
                    </a:lnTo>
                    <a:lnTo>
                      <a:pt x="3" y="89"/>
                    </a:lnTo>
                    <a:lnTo>
                      <a:pt x="2" y="89"/>
                    </a:lnTo>
                    <a:lnTo>
                      <a:pt x="2" y="89"/>
                    </a:lnTo>
                    <a:lnTo>
                      <a:pt x="2" y="89"/>
                    </a:lnTo>
                    <a:lnTo>
                      <a:pt x="2" y="89"/>
                    </a:lnTo>
                    <a:lnTo>
                      <a:pt x="0" y="91"/>
                    </a:lnTo>
                    <a:lnTo>
                      <a:pt x="0" y="91"/>
                    </a:lnTo>
                    <a:lnTo>
                      <a:pt x="0" y="91"/>
                    </a:lnTo>
                    <a:lnTo>
                      <a:pt x="0" y="91"/>
                    </a:lnTo>
                    <a:lnTo>
                      <a:pt x="0" y="91"/>
                    </a:lnTo>
                    <a:lnTo>
                      <a:pt x="0" y="91"/>
                    </a:lnTo>
                    <a:lnTo>
                      <a:pt x="0" y="91"/>
                    </a:lnTo>
                    <a:lnTo>
                      <a:pt x="0" y="91"/>
                    </a:lnTo>
                    <a:lnTo>
                      <a:pt x="0" y="92"/>
                    </a:lnTo>
                    <a:lnTo>
                      <a:pt x="0" y="92"/>
                    </a:lnTo>
                    <a:lnTo>
                      <a:pt x="0" y="93"/>
                    </a:lnTo>
                    <a:lnTo>
                      <a:pt x="0" y="93"/>
                    </a:lnTo>
                    <a:lnTo>
                      <a:pt x="0" y="95"/>
                    </a:lnTo>
                    <a:lnTo>
                      <a:pt x="0" y="95"/>
                    </a:lnTo>
                    <a:lnTo>
                      <a:pt x="0" y="96"/>
                    </a:lnTo>
                    <a:lnTo>
                      <a:pt x="1" y="96"/>
                    </a:lnTo>
                    <a:lnTo>
                      <a:pt x="1" y="98"/>
                    </a:lnTo>
                    <a:lnTo>
                      <a:pt x="1" y="98"/>
                    </a:lnTo>
                    <a:lnTo>
                      <a:pt x="1" y="99"/>
                    </a:lnTo>
                    <a:lnTo>
                      <a:pt x="1" y="99"/>
                    </a:lnTo>
                    <a:lnTo>
                      <a:pt x="1" y="100"/>
                    </a:lnTo>
                    <a:lnTo>
                      <a:pt x="1" y="100"/>
                    </a:lnTo>
                    <a:lnTo>
                      <a:pt x="1" y="100"/>
                    </a:lnTo>
                    <a:lnTo>
                      <a:pt x="3" y="100"/>
                    </a:lnTo>
                    <a:lnTo>
                      <a:pt x="3" y="102"/>
                    </a:lnTo>
                    <a:lnTo>
                      <a:pt x="3" y="102"/>
                    </a:lnTo>
                    <a:lnTo>
                      <a:pt x="3" y="102"/>
                    </a:lnTo>
                    <a:lnTo>
                      <a:pt x="3" y="102"/>
                    </a:lnTo>
                    <a:lnTo>
                      <a:pt x="3" y="103"/>
                    </a:lnTo>
                    <a:lnTo>
                      <a:pt x="3" y="103"/>
                    </a:lnTo>
                    <a:lnTo>
                      <a:pt x="3" y="103"/>
                    </a:lnTo>
                    <a:lnTo>
                      <a:pt x="5" y="103"/>
                    </a:lnTo>
                    <a:lnTo>
                      <a:pt x="5" y="105"/>
                    </a:lnTo>
                    <a:lnTo>
                      <a:pt x="5" y="105"/>
                    </a:lnTo>
                    <a:lnTo>
                      <a:pt x="5" y="106"/>
                    </a:lnTo>
                    <a:lnTo>
                      <a:pt x="6" y="106"/>
                    </a:lnTo>
                    <a:lnTo>
                      <a:pt x="6" y="108"/>
                    </a:lnTo>
                    <a:lnTo>
                      <a:pt x="8" y="108"/>
                    </a:lnTo>
                    <a:lnTo>
                      <a:pt x="8" y="108"/>
                    </a:lnTo>
                    <a:lnTo>
                      <a:pt x="10" y="108"/>
                    </a:lnTo>
                    <a:lnTo>
                      <a:pt x="10" y="110"/>
                    </a:lnTo>
                    <a:lnTo>
                      <a:pt x="10" y="110"/>
                    </a:lnTo>
                    <a:lnTo>
                      <a:pt x="10" y="110"/>
                    </a:lnTo>
                    <a:lnTo>
                      <a:pt x="10" y="110"/>
                    </a:lnTo>
                    <a:lnTo>
                      <a:pt x="10" y="112"/>
                    </a:lnTo>
                    <a:lnTo>
                      <a:pt x="10" y="112"/>
                    </a:lnTo>
                    <a:lnTo>
                      <a:pt x="10" y="112"/>
                    </a:lnTo>
                    <a:lnTo>
                      <a:pt x="10" y="112"/>
                    </a:lnTo>
                    <a:lnTo>
                      <a:pt x="10" y="113"/>
                    </a:lnTo>
                    <a:lnTo>
                      <a:pt x="10" y="113"/>
                    </a:lnTo>
                    <a:lnTo>
                      <a:pt x="10" y="113"/>
                    </a:lnTo>
                    <a:lnTo>
                      <a:pt x="10" y="113"/>
                    </a:lnTo>
                    <a:lnTo>
                      <a:pt x="10" y="114"/>
                    </a:lnTo>
                    <a:lnTo>
                      <a:pt x="10" y="114"/>
                    </a:lnTo>
                    <a:lnTo>
                      <a:pt x="10" y="114"/>
                    </a:lnTo>
                    <a:lnTo>
                      <a:pt x="10" y="114"/>
                    </a:lnTo>
                    <a:lnTo>
                      <a:pt x="10" y="115"/>
                    </a:lnTo>
                    <a:lnTo>
                      <a:pt x="10" y="115"/>
                    </a:lnTo>
                    <a:lnTo>
                      <a:pt x="10" y="115"/>
                    </a:lnTo>
                    <a:lnTo>
                      <a:pt x="12" y="115"/>
                    </a:lnTo>
                    <a:lnTo>
                      <a:pt x="12" y="117"/>
                    </a:lnTo>
                    <a:lnTo>
                      <a:pt x="13" y="117"/>
                    </a:lnTo>
                    <a:lnTo>
                      <a:pt x="14" y="117"/>
                    </a:lnTo>
                    <a:lnTo>
                      <a:pt x="16" y="117"/>
                    </a:lnTo>
                    <a:lnTo>
                      <a:pt x="16" y="119"/>
                    </a:lnTo>
                    <a:lnTo>
                      <a:pt x="18" y="119"/>
                    </a:lnTo>
                    <a:lnTo>
                      <a:pt x="19" y="119"/>
                    </a:lnTo>
                    <a:lnTo>
                      <a:pt x="21" y="119"/>
                    </a:lnTo>
                    <a:lnTo>
                      <a:pt x="21" y="121"/>
                    </a:lnTo>
                    <a:lnTo>
                      <a:pt x="23" y="121"/>
                    </a:lnTo>
                    <a:lnTo>
                      <a:pt x="24" y="121"/>
                    </a:lnTo>
                    <a:lnTo>
                      <a:pt x="26" y="121"/>
                    </a:lnTo>
                    <a:lnTo>
                      <a:pt x="26" y="122"/>
                    </a:lnTo>
                    <a:lnTo>
                      <a:pt x="26" y="122"/>
                    </a:lnTo>
                    <a:lnTo>
                      <a:pt x="27" y="122"/>
                    </a:lnTo>
                    <a:lnTo>
                      <a:pt x="29" y="122"/>
                    </a:lnTo>
                    <a:lnTo>
                      <a:pt x="30" y="122"/>
                    </a:lnTo>
                    <a:lnTo>
                      <a:pt x="32" y="122"/>
                    </a:lnTo>
                    <a:lnTo>
                      <a:pt x="34" y="122"/>
                    </a:lnTo>
                    <a:lnTo>
                      <a:pt x="36" y="122"/>
                    </a:lnTo>
                    <a:lnTo>
                      <a:pt x="37" y="123"/>
                    </a:lnTo>
                    <a:lnTo>
                      <a:pt x="39" y="123"/>
                    </a:lnTo>
                    <a:lnTo>
                      <a:pt x="41" y="123"/>
                    </a:lnTo>
                    <a:lnTo>
                      <a:pt x="43" y="123"/>
                    </a:lnTo>
                    <a:lnTo>
                      <a:pt x="43" y="123"/>
                    </a:lnTo>
                    <a:lnTo>
                      <a:pt x="45" y="123"/>
                    </a:lnTo>
                    <a:lnTo>
                      <a:pt x="46" y="123"/>
                    </a:lnTo>
                    <a:lnTo>
                      <a:pt x="47" y="123"/>
                    </a:lnTo>
                    <a:lnTo>
                      <a:pt x="47" y="124"/>
                    </a:lnTo>
                    <a:lnTo>
                      <a:pt x="47" y="124"/>
                    </a:lnTo>
                    <a:lnTo>
                      <a:pt x="47" y="124"/>
                    </a:lnTo>
                    <a:lnTo>
                      <a:pt x="48" y="124"/>
                    </a:lnTo>
                    <a:lnTo>
                      <a:pt x="48" y="124"/>
                    </a:lnTo>
                    <a:lnTo>
                      <a:pt x="50" y="124"/>
                    </a:lnTo>
                    <a:lnTo>
                      <a:pt x="52" y="124"/>
                    </a:lnTo>
                    <a:lnTo>
                      <a:pt x="53" y="124"/>
                    </a:lnTo>
                    <a:lnTo>
                      <a:pt x="53" y="124"/>
                    </a:lnTo>
                    <a:lnTo>
                      <a:pt x="55" y="124"/>
                    </a:lnTo>
                    <a:lnTo>
                      <a:pt x="55" y="124"/>
                    </a:lnTo>
                    <a:lnTo>
                      <a:pt x="57" y="124"/>
                    </a:lnTo>
                    <a:lnTo>
                      <a:pt x="57" y="124"/>
                    </a:lnTo>
                    <a:lnTo>
                      <a:pt x="58" y="124"/>
                    </a:lnTo>
                    <a:lnTo>
                      <a:pt x="58" y="124"/>
                    </a:lnTo>
                    <a:lnTo>
                      <a:pt x="60" y="124"/>
                    </a:lnTo>
                    <a:lnTo>
                      <a:pt x="60" y="125"/>
                    </a:lnTo>
                    <a:lnTo>
                      <a:pt x="60" y="125"/>
                    </a:lnTo>
                    <a:lnTo>
                      <a:pt x="60" y="125"/>
                    </a:lnTo>
                    <a:lnTo>
                      <a:pt x="60" y="125"/>
                    </a:lnTo>
                    <a:lnTo>
                      <a:pt x="60" y="127"/>
                    </a:lnTo>
                    <a:lnTo>
                      <a:pt x="60" y="127"/>
                    </a:lnTo>
                    <a:lnTo>
                      <a:pt x="60" y="127"/>
                    </a:lnTo>
                    <a:lnTo>
                      <a:pt x="62" y="127"/>
                    </a:lnTo>
                    <a:lnTo>
                      <a:pt x="62" y="129"/>
                    </a:lnTo>
                    <a:lnTo>
                      <a:pt x="63" y="129"/>
                    </a:lnTo>
                    <a:lnTo>
                      <a:pt x="64" y="129"/>
                    </a:lnTo>
                    <a:lnTo>
                      <a:pt x="66" y="129"/>
                    </a:lnTo>
                    <a:lnTo>
                      <a:pt x="68" y="130"/>
                    </a:lnTo>
                    <a:lnTo>
                      <a:pt x="70" y="130"/>
                    </a:lnTo>
                    <a:lnTo>
                      <a:pt x="72" y="130"/>
                    </a:lnTo>
                    <a:lnTo>
                      <a:pt x="74" y="130"/>
                    </a:lnTo>
                    <a:lnTo>
                      <a:pt x="74" y="130"/>
                    </a:lnTo>
                  </a:path>
                </a:pathLst>
              </a:custGeom>
              <a:solidFill>
                <a:srgbClr val="001000"/>
              </a:solidFill>
              <a:ln w="9525">
                <a:noFill/>
                <a:round/>
                <a:headEnd type="none" w="med" len="med"/>
                <a:tailEnd type="none" w="med" len="med"/>
              </a:ln>
              <a:effectLst/>
            </p:spPr>
            <p:txBody>
              <a:bodyPr/>
              <a:lstStyle/>
              <a:p>
                <a:endParaRPr lang="en-US" dirty="0"/>
              </a:p>
            </p:txBody>
          </p:sp>
          <p:sp>
            <p:nvSpPr>
              <p:cNvPr id="2105" name="Freeform 57"/>
              <p:cNvSpPr>
                <a:spLocks/>
              </p:cNvSpPr>
              <p:nvPr/>
            </p:nvSpPr>
            <p:spPr bwMode="auto">
              <a:xfrm>
                <a:off x="4119" y="4132"/>
                <a:ext cx="77" cy="115"/>
              </a:xfrm>
              <a:custGeom>
                <a:avLst/>
                <a:gdLst/>
                <a:ahLst/>
                <a:cxnLst>
                  <a:cxn ang="0">
                    <a:pos x="47" y="54"/>
                  </a:cxn>
                  <a:cxn ang="0">
                    <a:pos x="47" y="57"/>
                  </a:cxn>
                  <a:cxn ang="0">
                    <a:pos x="43" y="64"/>
                  </a:cxn>
                  <a:cxn ang="0">
                    <a:pos x="43" y="66"/>
                  </a:cxn>
                  <a:cxn ang="0">
                    <a:pos x="41" y="66"/>
                  </a:cxn>
                  <a:cxn ang="0">
                    <a:pos x="41" y="66"/>
                  </a:cxn>
                  <a:cxn ang="0">
                    <a:pos x="41" y="66"/>
                  </a:cxn>
                  <a:cxn ang="0">
                    <a:pos x="51" y="66"/>
                  </a:cxn>
                  <a:cxn ang="0">
                    <a:pos x="54" y="70"/>
                  </a:cxn>
                  <a:cxn ang="0">
                    <a:pos x="54" y="71"/>
                  </a:cxn>
                  <a:cxn ang="0">
                    <a:pos x="54" y="77"/>
                  </a:cxn>
                  <a:cxn ang="0">
                    <a:pos x="54" y="79"/>
                  </a:cxn>
                  <a:cxn ang="0">
                    <a:pos x="62" y="81"/>
                  </a:cxn>
                  <a:cxn ang="0">
                    <a:pos x="63" y="82"/>
                  </a:cxn>
                  <a:cxn ang="0">
                    <a:pos x="61" y="85"/>
                  </a:cxn>
                  <a:cxn ang="0">
                    <a:pos x="54" y="88"/>
                  </a:cxn>
                  <a:cxn ang="0">
                    <a:pos x="45" y="93"/>
                  </a:cxn>
                  <a:cxn ang="0">
                    <a:pos x="39" y="97"/>
                  </a:cxn>
                  <a:cxn ang="0">
                    <a:pos x="34" y="105"/>
                  </a:cxn>
                  <a:cxn ang="0">
                    <a:pos x="25" y="112"/>
                  </a:cxn>
                  <a:cxn ang="0">
                    <a:pos x="23" y="114"/>
                  </a:cxn>
                  <a:cxn ang="0">
                    <a:pos x="46" y="109"/>
                  </a:cxn>
                  <a:cxn ang="0">
                    <a:pos x="60" y="103"/>
                  </a:cxn>
                  <a:cxn ang="0">
                    <a:pos x="67" y="99"/>
                  </a:cxn>
                  <a:cxn ang="0">
                    <a:pos x="61" y="98"/>
                  </a:cxn>
                  <a:cxn ang="0">
                    <a:pos x="58" y="93"/>
                  </a:cxn>
                  <a:cxn ang="0">
                    <a:pos x="60" y="92"/>
                  </a:cxn>
                  <a:cxn ang="0">
                    <a:pos x="64" y="90"/>
                  </a:cxn>
                  <a:cxn ang="0">
                    <a:pos x="69" y="88"/>
                  </a:cxn>
                  <a:cxn ang="0">
                    <a:pos x="70" y="85"/>
                  </a:cxn>
                  <a:cxn ang="0">
                    <a:pos x="71" y="81"/>
                  </a:cxn>
                  <a:cxn ang="0">
                    <a:pos x="70" y="79"/>
                  </a:cxn>
                  <a:cxn ang="0">
                    <a:pos x="71" y="75"/>
                  </a:cxn>
                  <a:cxn ang="0">
                    <a:pos x="68" y="70"/>
                  </a:cxn>
                  <a:cxn ang="0">
                    <a:pos x="66" y="69"/>
                  </a:cxn>
                  <a:cxn ang="0">
                    <a:pos x="60" y="64"/>
                  </a:cxn>
                  <a:cxn ang="0">
                    <a:pos x="55" y="54"/>
                  </a:cxn>
                  <a:cxn ang="0">
                    <a:pos x="44" y="47"/>
                  </a:cxn>
                  <a:cxn ang="0">
                    <a:pos x="40" y="42"/>
                  </a:cxn>
                  <a:cxn ang="0">
                    <a:pos x="39" y="32"/>
                  </a:cxn>
                  <a:cxn ang="0">
                    <a:pos x="25" y="19"/>
                  </a:cxn>
                  <a:cxn ang="0">
                    <a:pos x="12" y="8"/>
                  </a:cxn>
                  <a:cxn ang="0">
                    <a:pos x="1" y="2"/>
                  </a:cxn>
                  <a:cxn ang="0">
                    <a:pos x="8" y="10"/>
                  </a:cxn>
                  <a:cxn ang="0">
                    <a:pos x="24" y="24"/>
                  </a:cxn>
                  <a:cxn ang="0">
                    <a:pos x="26" y="34"/>
                  </a:cxn>
                  <a:cxn ang="0">
                    <a:pos x="26" y="37"/>
                  </a:cxn>
                  <a:cxn ang="0">
                    <a:pos x="24" y="41"/>
                  </a:cxn>
                  <a:cxn ang="0">
                    <a:pos x="25" y="43"/>
                  </a:cxn>
                  <a:cxn ang="0">
                    <a:pos x="28" y="45"/>
                  </a:cxn>
                  <a:cxn ang="0">
                    <a:pos x="28" y="51"/>
                  </a:cxn>
                  <a:cxn ang="0">
                    <a:pos x="33" y="51"/>
                  </a:cxn>
                  <a:cxn ang="0">
                    <a:pos x="39" y="52"/>
                  </a:cxn>
                  <a:cxn ang="0">
                    <a:pos x="39" y="54"/>
                  </a:cxn>
                  <a:cxn ang="0">
                    <a:pos x="42" y="54"/>
                  </a:cxn>
                  <a:cxn ang="0">
                    <a:pos x="47" y="54"/>
                  </a:cxn>
                  <a:cxn ang="0">
                    <a:pos x="48" y="54"/>
                  </a:cxn>
                </a:cxnLst>
                <a:rect l="0" t="0" r="r" b="b"/>
                <a:pathLst>
                  <a:path w="77" h="115">
                    <a:moveTo>
                      <a:pt x="48" y="54"/>
                    </a:move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6"/>
                    </a:lnTo>
                    <a:lnTo>
                      <a:pt x="47" y="56"/>
                    </a:lnTo>
                    <a:lnTo>
                      <a:pt x="47" y="57"/>
                    </a:lnTo>
                    <a:lnTo>
                      <a:pt x="48" y="57"/>
                    </a:lnTo>
                    <a:lnTo>
                      <a:pt x="47" y="59"/>
                    </a:lnTo>
                    <a:lnTo>
                      <a:pt x="47" y="59"/>
                    </a:lnTo>
                    <a:lnTo>
                      <a:pt x="47" y="59"/>
                    </a:lnTo>
                    <a:lnTo>
                      <a:pt x="47" y="59"/>
                    </a:lnTo>
                    <a:lnTo>
                      <a:pt x="45" y="61"/>
                    </a:lnTo>
                    <a:lnTo>
                      <a:pt x="45" y="61"/>
                    </a:lnTo>
                    <a:lnTo>
                      <a:pt x="45" y="62"/>
                    </a:lnTo>
                    <a:lnTo>
                      <a:pt x="45" y="62"/>
                    </a:lnTo>
                    <a:lnTo>
                      <a:pt x="43" y="64"/>
                    </a:lnTo>
                    <a:lnTo>
                      <a:pt x="43" y="64"/>
                    </a:lnTo>
                    <a:lnTo>
                      <a:pt x="43" y="65"/>
                    </a:lnTo>
                    <a:lnTo>
                      <a:pt x="43" y="65"/>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3"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1" y="66"/>
                    </a:lnTo>
                    <a:lnTo>
                      <a:pt x="43" y="66"/>
                    </a:lnTo>
                    <a:lnTo>
                      <a:pt x="43" y="66"/>
                    </a:lnTo>
                    <a:lnTo>
                      <a:pt x="45" y="66"/>
                    </a:lnTo>
                    <a:lnTo>
                      <a:pt x="45" y="66"/>
                    </a:lnTo>
                    <a:lnTo>
                      <a:pt x="47" y="66"/>
                    </a:lnTo>
                    <a:lnTo>
                      <a:pt x="47" y="66"/>
                    </a:lnTo>
                    <a:lnTo>
                      <a:pt x="49" y="66"/>
                    </a:lnTo>
                    <a:lnTo>
                      <a:pt x="49" y="66"/>
                    </a:lnTo>
                    <a:lnTo>
                      <a:pt x="51" y="66"/>
                    </a:lnTo>
                    <a:lnTo>
                      <a:pt x="51" y="66"/>
                    </a:lnTo>
                    <a:lnTo>
                      <a:pt x="53" y="66"/>
                    </a:lnTo>
                    <a:lnTo>
                      <a:pt x="53" y="67"/>
                    </a:lnTo>
                    <a:lnTo>
                      <a:pt x="53" y="67"/>
                    </a:lnTo>
                    <a:lnTo>
                      <a:pt x="53" y="67"/>
                    </a:lnTo>
                    <a:lnTo>
                      <a:pt x="53" y="67"/>
                    </a:lnTo>
                    <a:lnTo>
                      <a:pt x="53" y="69"/>
                    </a:lnTo>
                    <a:lnTo>
                      <a:pt x="53" y="69"/>
                    </a:lnTo>
                    <a:lnTo>
                      <a:pt x="53" y="69"/>
                    </a:lnTo>
                    <a:lnTo>
                      <a:pt x="54" y="69"/>
                    </a:lnTo>
                    <a:lnTo>
                      <a:pt x="54" y="70"/>
                    </a:lnTo>
                    <a:lnTo>
                      <a:pt x="54" y="70"/>
                    </a:lnTo>
                    <a:lnTo>
                      <a:pt x="54" y="70"/>
                    </a:lnTo>
                    <a:lnTo>
                      <a:pt x="54" y="70"/>
                    </a:lnTo>
                    <a:lnTo>
                      <a:pt x="54" y="70"/>
                    </a:lnTo>
                    <a:lnTo>
                      <a:pt x="54" y="70"/>
                    </a:lnTo>
                    <a:lnTo>
                      <a:pt x="54" y="70"/>
                    </a:lnTo>
                    <a:lnTo>
                      <a:pt x="55" y="70"/>
                    </a:lnTo>
                    <a:lnTo>
                      <a:pt x="54" y="71"/>
                    </a:lnTo>
                    <a:lnTo>
                      <a:pt x="54" y="71"/>
                    </a:lnTo>
                    <a:lnTo>
                      <a:pt x="54" y="71"/>
                    </a:lnTo>
                    <a:lnTo>
                      <a:pt x="54" y="71"/>
                    </a:lnTo>
                    <a:lnTo>
                      <a:pt x="54" y="72"/>
                    </a:lnTo>
                    <a:lnTo>
                      <a:pt x="54" y="72"/>
                    </a:lnTo>
                    <a:lnTo>
                      <a:pt x="54" y="72"/>
                    </a:lnTo>
                    <a:lnTo>
                      <a:pt x="54" y="72"/>
                    </a:lnTo>
                    <a:lnTo>
                      <a:pt x="54" y="74"/>
                    </a:lnTo>
                    <a:lnTo>
                      <a:pt x="54" y="74"/>
                    </a:lnTo>
                    <a:lnTo>
                      <a:pt x="54" y="75"/>
                    </a:lnTo>
                    <a:lnTo>
                      <a:pt x="54" y="75"/>
                    </a:lnTo>
                    <a:lnTo>
                      <a:pt x="54" y="77"/>
                    </a:lnTo>
                    <a:lnTo>
                      <a:pt x="54" y="77"/>
                    </a:lnTo>
                    <a:lnTo>
                      <a:pt x="54" y="77"/>
                    </a:lnTo>
                    <a:lnTo>
                      <a:pt x="54" y="77"/>
                    </a:lnTo>
                    <a:lnTo>
                      <a:pt x="54" y="79"/>
                    </a:lnTo>
                    <a:lnTo>
                      <a:pt x="54" y="79"/>
                    </a:lnTo>
                    <a:lnTo>
                      <a:pt x="54" y="79"/>
                    </a:lnTo>
                    <a:lnTo>
                      <a:pt x="54" y="79"/>
                    </a:lnTo>
                    <a:lnTo>
                      <a:pt x="54" y="79"/>
                    </a:lnTo>
                    <a:lnTo>
                      <a:pt x="54" y="79"/>
                    </a:lnTo>
                    <a:lnTo>
                      <a:pt x="54" y="79"/>
                    </a:lnTo>
                    <a:lnTo>
                      <a:pt x="56" y="79"/>
                    </a:lnTo>
                    <a:lnTo>
                      <a:pt x="56" y="80"/>
                    </a:lnTo>
                    <a:lnTo>
                      <a:pt x="56" y="80"/>
                    </a:lnTo>
                    <a:lnTo>
                      <a:pt x="56" y="80"/>
                    </a:lnTo>
                    <a:lnTo>
                      <a:pt x="58" y="80"/>
                    </a:lnTo>
                    <a:lnTo>
                      <a:pt x="58" y="80"/>
                    </a:lnTo>
                    <a:lnTo>
                      <a:pt x="60" y="80"/>
                    </a:lnTo>
                    <a:lnTo>
                      <a:pt x="60" y="80"/>
                    </a:lnTo>
                    <a:lnTo>
                      <a:pt x="62" y="80"/>
                    </a:lnTo>
                    <a:lnTo>
                      <a:pt x="62" y="81"/>
                    </a:lnTo>
                    <a:lnTo>
                      <a:pt x="62" y="81"/>
                    </a:lnTo>
                    <a:lnTo>
                      <a:pt x="62" y="81"/>
                    </a:lnTo>
                    <a:lnTo>
                      <a:pt x="62" y="81"/>
                    </a:lnTo>
                    <a:lnTo>
                      <a:pt x="62" y="81"/>
                    </a:lnTo>
                    <a:lnTo>
                      <a:pt x="62" y="81"/>
                    </a:lnTo>
                    <a:lnTo>
                      <a:pt x="62" y="81"/>
                    </a:lnTo>
                    <a:lnTo>
                      <a:pt x="63" y="81"/>
                    </a:lnTo>
                    <a:lnTo>
                      <a:pt x="63" y="82"/>
                    </a:lnTo>
                    <a:lnTo>
                      <a:pt x="63" y="82"/>
                    </a:lnTo>
                    <a:lnTo>
                      <a:pt x="63" y="82"/>
                    </a:lnTo>
                    <a:lnTo>
                      <a:pt x="64" y="82"/>
                    </a:lnTo>
                    <a:lnTo>
                      <a:pt x="64" y="82"/>
                    </a:lnTo>
                    <a:lnTo>
                      <a:pt x="64" y="82"/>
                    </a:lnTo>
                    <a:lnTo>
                      <a:pt x="64" y="82"/>
                    </a:lnTo>
                    <a:lnTo>
                      <a:pt x="66" y="82"/>
                    </a:lnTo>
                    <a:lnTo>
                      <a:pt x="64" y="83"/>
                    </a:lnTo>
                    <a:lnTo>
                      <a:pt x="64" y="83"/>
                    </a:lnTo>
                    <a:lnTo>
                      <a:pt x="63" y="83"/>
                    </a:lnTo>
                    <a:lnTo>
                      <a:pt x="63" y="83"/>
                    </a:lnTo>
                    <a:lnTo>
                      <a:pt x="61" y="85"/>
                    </a:lnTo>
                    <a:lnTo>
                      <a:pt x="61" y="85"/>
                    </a:lnTo>
                    <a:lnTo>
                      <a:pt x="60" y="85"/>
                    </a:lnTo>
                    <a:lnTo>
                      <a:pt x="60" y="85"/>
                    </a:lnTo>
                    <a:lnTo>
                      <a:pt x="58" y="87"/>
                    </a:lnTo>
                    <a:lnTo>
                      <a:pt x="58" y="87"/>
                    </a:lnTo>
                    <a:lnTo>
                      <a:pt x="55" y="87"/>
                    </a:lnTo>
                    <a:lnTo>
                      <a:pt x="55" y="87"/>
                    </a:lnTo>
                    <a:lnTo>
                      <a:pt x="54" y="88"/>
                    </a:lnTo>
                    <a:lnTo>
                      <a:pt x="54" y="88"/>
                    </a:lnTo>
                    <a:lnTo>
                      <a:pt x="54" y="88"/>
                    </a:lnTo>
                    <a:lnTo>
                      <a:pt x="54" y="88"/>
                    </a:lnTo>
                    <a:lnTo>
                      <a:pt x="53" y="90"/>
                    </a:lnTo>
                    <a:lnTo>
                      <a:pt x="53" y="90"/>
                    </a:lnTo>
                    <a:lnTo>
                      <a:pt x="52" y="90"/>
                    </a:lnTo>
                    <a:lnTo>
                      <a:pt x="52" y="90"/>
                    </a:lnTo>
                    <a:lnTo>
                      <a:pt x="50" y="91"/>
                    </a:lnTo>
                    <a:lnTo>
                      <a:pt x="49" y="91"/>
                    </a:lnTo>
                    <a:lnTo>
                      <a:pt x="47" y="91"/>
                    </a:lnTo>
                    <a:lnTo>
                      <a:pt x="47" y="91"/>
                    </a:lnTo>
                    <a:lnTo>
                      <a:pt x="45" y="93"/>
                    </a:lnTo>
                    <a:lnTo>
                      <a:pt x="44" y="93"/>
                    </a:lnTo>
                    <a:lnTo>
                      <a:pt x="42" y="93"/>
                    </a:lnTo>
                    <a:lnTo>
                      <a:pt x="42" y="93"/>
                    </a:lnTo>
                    <a:lnTo>
                      <a:pt x="41" y="93"/>
                    </a:lnTo>
                    <a:lnTo>
                      <a:pt x="41" y="93"/>
                    </a:lnTo>
                    <a:lnTo>
                      <a:pt x="41" y="93"/>
                    </a:lnTo>
                    <a:lnTo>
                      <a:pt x="41" y="93"/>
                    </a:lnTo>
                    <a:lnTo>
                      <a:pt x="39" y="95"/>
                    </a:lnTo>
                    <a:lnTo>
                      <a:pt x="39" y="95"/>
                    </a:lnTo>
                    <a:lnTo>
                      <a:pt x="39" y="97"/>
                    </a:lnTo>
                    <a:lnTo>
                      <a:pt x="39" y="97"/>
                    </a:lnTo>
                    <a:lnTo>
                      <a:pt x="39" y="99"/>
                    </a:lnTo>
                    <a:lnTo>
                      <a:pt x="39" y="99"/>
                    </a:lnTo>
                    <a:lnTo>
                      <a:pt x="39" y="101"/>
                    </a:lnTo>
                    <a:lnTo>
                      <a:pt x="39" y="101"/>
                    </a:lnTo>
                    <a:lnTo>
                      <a:pt x="37" y="103"/>
                    </a:lnTo>
                    <a:lnTo>
                      <a:pt x="37" y="103"/>
                    </a:lnTo>
                    <a:lnTo>
                      <a:pt x="35" y="104"/>
                    </a:lnTo>
                    <a:lnTo>
                      <a:pt x="35" y="104"/>
                    </a:lnTo>
                    <a:lnTo>
                      <a:pt x="34" y="105"/>
                    </a:lnTo>
                    <a:lnTo>
                      <a:pt x="34" y="105"/>
                    </a:lnTo>
                    <a:lnTo>
                      <a:pt x="33" y="105"/>
                    </a:lnTo>
                    <a:lnTo>
                      <a:pt x="33" y="105"/>
                    </a:lnTo>
                    <a:lnTo>
                      <a:pt x="31" y="107"/>
                    </a:lnTo>
                    <a:lnTo>
                      <a:pt x="31" y="107"/>
                    </a:lnTo>
                    <a:lnTo>
                      <a:pt x="29" y="109"/>
                    </a:lnTo>
                    <a:lnTo>
                      <a:pt x="29" y="109"/>
                    </a:lnTo>
                    <a:lnTo>
                      <a:pt x="27" y="111"/>
                    </a:lnTo>
                    <a:lnTo>
                      <a:pt x="27" y="111"/>
                    </a:lnTo>
                    <a:lnTo>
                      <a:pt x="25" y="112"/>
                    </a:lnTo>
                    <a:lnTo>
                      <a:pt x="25" y="112"/>
                    </a:lnTo>
                    <a:lnTo>
                      <a:pt x="24" y="113"/>
                    </a:lnTo>
                    <a:lnTo>
                      <a:pt x="24" y="113"/>
                    </a:lnTo>
                    <a:lnTo>
                      <a:pt x="23" y="113"/>
                    </a:lnTo>
                    <a:lnTo>
                      <a:pt x="23" y="113"/>
                    </a:lnTo>
                    <a:lnTo>
                      <a:pt x="23" y="114"/>
                    </a:lnTo>
                    <a:lnTo>
                      <a:pt x="23" y="114"/>
                    </a:lnTo>
                    <a:lnTo>
                      <a:pt x="23" y="114"/>
                    </a:lnTo>
                    <a:lnTo>
                      <a:pt x="23" y="114"/>
                    </a:lnTo>
                    <a:lnTo>
                      <a:pt x="23" y="114"/>
                    </a:lnTo>
                    <a:lnTo>
                      <a:pt x="23" y="114"/>
                    </a:lnTo>
                    <a:lnTo>
                      <a:pt x="25" y="114"/>
                    </a:lnTo>
                    <a:lnTo>
                      <a:pt x="27" y="113"/>
                    </a:lnTo>
                    <a:lnTo>
                      <a:pt x="29" y="113"/>
                    </a:lnTo>
                    <a:lnTo>
                      <a:pt x="33" y="112"/>
                    </a:lnTo>
                    <a:lnTo>
                      <a:pt x="35" y="112"/>
                    </a:lnTo>
                    <a:lnTo>
                      <a:pt x="39" y="110"/>
                    </a:lnTo>
                    <a:lnTo>
                      <a:pt x="41" y="110"/>
                    </a:lnTo>
                    <a:lnTo>
                      <a:pt x="44" y="109"/>
                    </a:lnTo>
                    <a:lnTo>
                      <a:pt x="46" y="109"/>
                    </a:lnTo>
                    <a:lnTo>
                      <a:pt x="50" y="107"/>
                    </a:lnTo>
                    <a:lnTo>
                      <a:pt x="52" y="107"/>
                    </a:lnTo>
                    <a:lnTo>
                      <a:pt x="54" y="106"/>
                    </a:lnTo>
                    <a:lnTo>
                      <a:pt x="55" y="106"/>
                    </a:lnTo>
                    <a:lnTo>
                      <a:pt x="58" y="104"/>
                    </a:lnTo>
                    <a:lnTo>
                      <a:pt x="58" y="104"/>
                    </a:lnTo>
                    <a:lnTo>
                      <a:pt x="58" y="104"/>
                    </a:lnTo>
                    <a:lnTo>
                      <a:pt x="58" y="104"/>
                    </a:lnTo>
                    <a:lnTo>
                      <a:pt x="60" y="103"/>
                    </a:lnTo>
                    <a:lnTo>
                      <a:pt x="60" y="103"/>
                    </a:lnTo>
                    <a:lnTo>
                      <a:pt x="61" y="103"/>
                    </a:lnTo>
                    <a:lnTo>
                      <a:pt x="61" y="103"/>
                    </a:lnTo>
                    <a:lnTo>
                      <a:pt x="63" y="102"/>
                    </a:lnTo>
                    <a:lnTo>
                      <a:pt x="63" y="102"/>
                    </a:lnTo>
                    <a:lnTo>
                      <a:pt x="64" y="102"/>
                    </a:lnTo>
                    <a:lnTo>
                      <a:pt x="64" y="102"/>
                    </a:lnTo>
                    <a:lnTo>
                      <a:pt x="66" y="100"/>
                    </a:lnTo>
                    <a:lnTo>
                      <a:pt x="66" y="100"/>
                    </a:lnTo>
                    <a:lnTo>
                      <a:pt x="67" y="99"/>
                    </a:lnTo>
                    <a:lnTo>
                      <a:pt x="67" y="99"/>
                    </a:lnTo>
                    <a:lnTo>
                      <a:pt x="68" y="98"/>
                    </a:lnTo>
                    <a:lnTo>
                      <a:pt x="67" y="98"/>
                    </a:lnTo>
                    <a:lnTo>
                      <a:pt x="67" y="98"/>
                    </a:lnTo>
                    <a:lnTo>
                      <a:pt x="66" y="98"/>
                    </a:lnTo>
                    <a:lnTo>
                      <a:pt x="66" y="98"/>
                    </a:lnTo>
                    <a:lnTo>
                      <a:pt x="64" y="98"/>
                    </a:lnTo>
                    <a:lnTo>
                      <a:pt x="64" y="98"/>
                    </a:lnTo>
                    <a:lnTo>
                      <a:pt x="63" y="98"/>
                    </a:lnTo>
                    <a:lnTo>
                      <a:pt x="63" y="98"/>
                    </a:lnTo>
                    <a:lnTo>
                      <a:pt x="61" y="98"/>
                    </a:lnTo>
                    <a:lnTo>
                      <a:pt x="61" y="98"/>
                    </a:lnTo>
                    <a:lnTo>
                      <a:pt x="60" y="98"/>
                    </a:lnTo>
                    <a:lnTo>
                      <a:pt x="60" y="97"/>
                    </a:lnTo>
                    <a:lnTo>
                      <a:pt x="58" y="97"/>
                    </a:lnTo>
                    <a:lnTo>
                      <a:pt x="58" y="95"/>
                    </a:lnTo>
                    <a:lnTo>
                      <a:pt x="58" y="95"/>
                    </a:lnTo>
                    <a:lnTo>
                      <a:pt x="58" y="93"/>
                    </a:lnTo>
                    <a:lnTo>
                      <a:pt x="58" y="93"/>
                    </a:lnTo>
                    <a:lnTo>
                      <a:pt x="58" y="93"/>
                    </a:lnTo>
                    <a:lnTo>
                      <a:pt x="58" y="93"/>
                    </a:lnTo>
                    <a:lnTo>
                      <a:pt x="58" y="93"/>
                    </a:lnTo>
                    <a:lnTo>
                      <a:pt x="58" y="93"/>
                    </a:lnTo>
                    <a:lnTo>
                      <a:pt x="58" y="93"/>
                    </a:lnTo>
                    <a:lnTo>
                      <a:pt x="58" y="93"/>
                    </a:lnTo>
                    <a:lnTo>
                      <a:pt x="59" y="92"/>
                    </a:lnTo>
                    <a:lnTo>
                      <a:pt x="59" y="92"/>
                    </a:lnTo>
                    <a:lnTo>
                      <a:pt x="59" y="92"/>
                    </a:lnTo>
                    <a:lnTo>
                      <a:pt x="59" y="92"/>
                    </a:lnTo>
                    <a:lnTo>
                      <a:pt x="60" y="92"/>
                    </a:lnTo>
                    <a:lnTo>
                      <a:pt x="60" y="92"/>
                    </a:lnTo>
                    <a:lnTo>
                      <a:pt x="60" y="92"/>
                    </a:lnTo>
                    <a:lnTo>
                      <a:pt x="60" y="92"/>
                    </a:lnTo>
                    <a:lnTo>
                      <a:pt x="62" y="90"/>
                    </a:lnTo>
                    <a:lnTo>
                      <a:pt x="62" y="90"/>
                    </a:lnTo>
                    <a:lnTo>
                      <a:pt x="62" y="90"/>
                    </a:lnTo>
                    <a:lnTo>
                      <a:pt x="62" y="90"/>
                    </a:lnTo>
                    <a:lnTo>
                      <a:pt x="64" y="90"/>
                    </a:lnTo>
                    <a:lnTo>
                      <a:pt x="64" y="90"/>
                    </a:lnTo>
                    <a:lnTo>
                      <a:pt x="64" y="90"/>
                    </a:lnTo>
                    <a:lnTo>
                      <a:pt x="64" y="90"/>
                    </a:lnTo>
                    <a:lnTo>
                      <a:pt x="66" y="90"/>
                    </a:lnTo>
                    <a:lnTo>
                      <a:pt x="66" y="90"/>
                    </a:lnTo>
                    <a:lnTo>
                      <a:pt x="66" y="90"/>
                    </a:lnTo>
                    <a:lnTo>
                      <a:pt x="66" y="90"/>
                    </a:lnTo>
                    <a:lnTo>
                      <a:pt x="67" y="90"/>
                    </a:lnTo>
                    <a:lnTo>
                      <a:pt x="67" y="90"/>
                    </a:lnTo>
                    <a:lnTo>
                      <a:pt x="67" y="90"/>
                    </a:lnTo>
                    <a:lnTo>
                      <a:pt x="67" y="90"/>
                    </a:lnTo>
                    <a:lnTo>
                      <a:pt x="69" y="88"/>
                    </a:lnTo>
                    <a:lnTo>
                      <a:pt x="69" y="88"/>
                    </a:lnTo>
                    <a:lnTo>
                      <a:pt x="69" y="88"/>
                    </a:lnTo>
                    <a:lnTo>
                      <a:pt x="69" y="88"/>
                    </a:lnTo>
                    <a:lnTo>
                      <a:pt x="69" y="87"/>
                    </a:lnTo>
                    <a:lnTo>
                      <a:pt x="69" y="87"/>
                    </a:lnTo>
                    <a:lnTo>
                      <a:pt x="69" y="87"/>
                    </a:lnTo>
                    <a:lnTo>
                      <a:pt x="69" y="87"/>
                    </a:lnTo>
                    <a:lnTo>
                      <a:pt x="70" y="85"/>
                    </a:lnTo>
                    <a:lnTo>
                      <a:pt x="70" y="85"/>
                    </a:lnTo>
                    <a:lnTo>
                      <a:pt x="70" y="85"/>
                    </a:lnTo>
                    <a:lnTo>
                      <a:pt x="70" y="85"/>
                    </a:lnTo>
                    <a:lnTo>
                      <a:pt x="71" y="83"/>
                    </a:lnTo>
                    <a:lnTo>
                      <a:pt x="71" y="83"/>
                    </a:lnTo>
                    <a:lnTo>
                      <a:pt x="73" y="82"/>
                    </a:lnTo>
                    <a:lnTo>
                      <a:pt x="74" y="82"/>
                    </a:lnTo>
                    <a:lnTo>
                      <a:pt x="76" y="81"/>
                    </a:lnTo>
                    <a:lnTo>
                      <a:pt x="74" y="81"/>
                    </a:lnTo>
                    <a:lnTo>
                      <a:pt x="74" y="81"/>
                    </a:lnTo>
                    <a:lnTo>
                      <a:pt x="73" y="81"/>
                    </a:lnTo>
                    <a:lnTo>
                      <a:pt x="73" y="81"/>
                    </a:lnTo>
                    <a:lnTo>
                      <a:pt x="71" y="81"/>
                    </a:lnTo>
                    <a:lnTo>
                      <a:pt x="71" y="81"/>
                    </a:lnTo>
                    <a:lnTo>
                      <a:pt x="71" y="81"/>
                    </a:lnTo>
                    <a:lnTo>
                      <a:pt x="71" y="79"/>
                    </a:lnTo>
                    <a:lnTo>
                      <a:pt x="70" y="79"/>
                    </a:lnTo>
                    <a:lnTo>
                      <a:pt x="70" y="79"/>
                    </a:lnTo>
                    <a:lnTo>
                      <a:pt x="70" y="79"/>
                    </a:lnTo>
                    <a:lnTo>
                      <a:pt x="70" y="79"/>
                    </a:lnTo>
                    <a:lnTo>
                      <a:pt x="70" y="79"/>
                    </a:lnTo>
                    <a:lnTo>
                      <a:pt x="70" y="79"/>
                    </a:lnTo>
                    <a:lnTo>
                      <a:pt x="70" y="79"/>
                    </a:lnTo>
                    <a:lnTo>
                      <a:pt x="70" y="78"/>
                    </a:lnTo>
                    <a:lnTo>
                      <a:pt x="70" y="78"/>
                    </a:lnTo>
                    <a:lnTo>
                      <a:pt x="70" y="78"/>
                    </a:lnTo>
                    <a:lnTo>
                      <a:pt x="70" y="78"/>
                    </a:lnTo>
                    <a:lnTo>
                      <a:pt x="71" y="77"/>
                    </a:lnTo>
                    <a:lnTo>
                      <a:pt x="71" y="77"/>
                    </a:lnTo>
                    <a:lnTo>
                      <a:pt x="71" y="77"/>
                    </a:lnTo>
                    <a:lnTo>
                      <a:pt x="71" y="77"/>
                    </a:lnTo>
                    <a:lnTo>
                      <a:pt x="72" y="75"/>
                    </a:lnTo>
                    <a:lnTo>
                      <a:pt x="71" y="75"/>
                    </a:lnTo>
                    <a:lnTo>
                      <a:pt x="71" y="75"/>
                    </a:lnTo>
                    <a:lnTo>
                      <a:pt x="71" y="75"/>
                    </a:lnTo>
                    <a:lnTo>
                      <a:pt x="71" y="73"/>
                    </a:lnTo>
                    <a:lnTo>
                      <a:pt x="70" y="73"/>
                    </a:lnTo>
                    <a:lnTo>
                      <a:pt x="70" y="72"/>
                    </a:lnTo>
                    <a:lnTo>
                      <a:pt x="70" y="72"/>
                    </a:lnTo>
                    <a:lnTo>
                      <a:pt x="70" y="70"/>
                    </a:lnTo>
                    <a:lnTo>
                      <a:pt x="68" y="70"/>
                    </a:lnTo>
                    <a:lnTo>
                      <a:pt x="68" y="70"/>
                    </a:lnTo>
                    <a:lnTo>
                      <a:pt x="68" y="70"/>
                    </a:lnTo>
                    <a:lnTo>
                      <a:pt x="68" y="70"/>
                    </a:lnTo>
                    <a:lnTo>
                      <a:pt x="68" y="70"/>
                    </a:lnTo>
                    <a:lnTo>
                      <a:pt x="68" y="70"/>
                    </a:lnTo>
                    <a:lnTo>
                      <a:pt x="68" y="70"/>
                    </a:lnTo>
                    <a:lnTo>
                      <a:pt x="68" y="69"/>
                    </a:lnTo>
                    <a:lnTo>
                      <a:pt x="66" y="69"/>
                    </a:lnTo>
                    <a:lnTo>
                      <a:pt x="66" y="69"/>
                    </a:lnTo>
                    <a:lnTo>
                      <a:pt x="66" y="69"/>
                    </a:lnTo>
                    <a:lnTo>
                      <a:pt x="66" y="69"/>
                    </a:lnTo>
                    <a:lnTo>
                      <a:pt x="66" y="69"/>
                    </a:lnTo>
                    <a:lnTo>
                      <a:pt x="66" y="68"/>
                    </a:lnTo>
                    <a:lnTo>
                      <a:pt x="66" y="68"/>
                    </a:lnTo>
                    <a:lnTo>
                      <a:pt x="66" y="66"/>
                    </a:lnTo>
                    <a:lnTo>
                      <a:pt x="64" y="66"/>
                    </a:lnTo>
                    <a:lnTo>
                      <a:pt x="63" y="66"/>
                    </a:lnTo>
                    <a:lnTo>
                      <a:pt x="62" y="66"/>
                    </a:lnTo>
                    <a:lnTo>
                      <a:pt x="62" y="65"/>
                    </a:lnTo>
                    <a:lnTo>
                      <a:pt x="60" y="65"/>
                    </a:lnTo>
                    <a:lnTo>
                      <a:pt x="60" y="64"/>
                    </a:lnTo>
                    <a:lnTo>
                      <a:pt x="60" y="64"/>
                    </a:lnTo>
                    <a:lnTo>
                      <a:pt x="60" y="62"/>
                    </a:lnTo>
                    <a:lnTo>
                      <a:pt x="58" y="62"/>
                    </a:lnTo>
                    <a:lnTo>
                      <a:pt x="58" y="60"/>
                    </a:lnTo>
                    <a:lnTo>
                      <a:pt x="58" y="60"/>
                    </a:lnTo>
                    <a:lnTo>
                      <a:pt x="58" y="58"/>
                    </a:lnTo>
                    <a:lnTo>
                      <a:pt x="58" y="58"/>
                    </a:lnTo>
                    <a:lnTo>
                      <a:pt x="58" y="56"/>
                    </a:lnTo>
                    <a:lnTo>
                      <a:pt x="58" y="55"/>
                    </a:lnTo>
                    <a:lnTo>
                      <a:pt x="58" y="54"/>
                    </a:lnTo>
                    <a:lnTo>
                      <a:pt x="55" y="54"/>
                    </a:lnTo>
                    <a:lnTo>
                      <a:pt x="55" y="54"/>
                    </a:lnTo>
                    <a:lnTo>
                      <a:pt x="54" y="54"/>
                    </a:lnTo>
                    <a:lnTo>
                      <a:pt x="54" y="52"/>
                    </a:lnTo>
                    <a:lnTo>
                      <a:pt x="53" y="52"/>
                    </a:lnTo>
                    <a:lnTo>
                      <a:pt x="51" y="51"/>
                    </a:lnTo>
                    <a:lnTo>
                      <a:pt x="49" y="51"/>
                    </a:lnTo>
                    <a:lnTo>
                      <a:pt x="49" y="49"/>
                    </a:lnTo>
                    <a:lnTo>
                      <a:pt x="47" y="49"/>
                    </a:lnTo>
                    <a:lnTo>
                      <a:pt x="46" y="47"/>
                    </a:lnTo>
                    <a:lnTo>
                      <a:pt x="44" y="47"/>
                    </a:lnTo>
                    <a:lnTo>
                      <a:pt x="44" y="45"/>
                    </a:lnTo>
                    <a:lnTo>
                      <a:pt x="43" y="45"/>
                    </a:lnTo>
                    <a:lnTo>
                      <a:pt x="43" y="45"/>
                    </a:lnTo>
                    <a:lnTo>
                      <a:pt x="43" y="45"/>
                    </a:lnTo>
                    <a:lnTo>
                      <a:pt x="43" y="43"/>
                    </a:lnTo>
                    <a:lnTo>
                      <a:pt x="41" y="43"/>
                    </a:lnTo>
                    <a:lnTo>
                      <a:pt x="41" y="43"/>
                    </a:lnTo>
                    <a:lnTo>
                      <a:pt x="41" y="43"/>
                    </a:lnTo>
                    <a:lnTo>
                      <a:pt x="41" y="42"/>
                    </a:lnTo>
                    <a:lnTo>
                      <a:pt x="40" y="42"/>
                    </a:lnTo>
                    <a:lnTo>
                      <a:pt x="40" y="40"/>
                    </a:lnTo>
                    <a:lnTo>
                      <a:pt x="40" y="40"/>
                    </a:lnTo>
                    <a:lnTo>
                      <a:pt x="40" y="38"/>
                    </a:lnTo>
                    <a:lnTo>
                      <a:pt x="39" y="38"/>
                    </a:lnTo>
                    <a:lnTo>
                      <a:pt x="39" y="36"/>
                    </a:lnTo>
                    <a:lnTo>
                      <a:pt x="39" y="36"/>
                    </a:lnTo>
                    <a:lnTo>
                      <a:pt x="39" y="34"/>
                    </a:lnTo>
                    <a:lnTo>
                      <a:pt x="39" y="34"/>
                    </a:lnTo>
                    <a:lnTo>
                      <a:pt x="39" y="32"/>
                    </a:lnTo>
                    <a:lnTo>
                      <a:pt x="39" y="32"/>
                    </a:lnTo>
                    <a:lnTo>
                      <a:pt x="39" y="30"/>
                    </a:lnTo>
                    <a:lnTo>
                      <a:pt x="37" y="30"/>
                    </a:lnTo>
                    <a:lnTo>
                      <a:pt x="37" y="30"/>
                    </a:lnTo>
                    <a:lnTo>
                      <a:pt x="35" y="30"/>
                    </a:lnTo>
                    <a:lnTo>
                      <a:pt x="35" y="28"/>
                    </a:lnTo>
                    <a:lnTo>
                      <a:pt x="33" y="26"/>
                    </a:lnTo>
                    <a:lnTo>
                      <a:pt x="31" y="25"/>
                    </a:lnTo>
                    <a:lnTo>
                      <a:pt x="29" y="23"/>
                    </a:lnTo>
                    <a:lnTo>
                      <a:pt x="28" y="21"/>
                    </a:lnTo>
                    <a:lnTo>
                      <a:pt x="25" y="19"/>
                    </a:lnTo>
                    <a:lnTo>
                      <a:pt x="24" y="17"/>
                    </a:lnTo>
                    <a:lnTo>
                      <a:pt x="22" y="15"/>
                    </a:lnTo>
                    <a:lnTo>
                      <a:pt x="20" y="14"/>
                    </a:lnTo>
                    <a:lnTo>
                      <a:pt x="18" y="13"/>
                    </a:lnTo>
                    <a:lnTo>
                      <a:pt x="17" y="11"/>
                    </a:lnTo>
                    <a:lnTo>
                      <a:pt x="17" y="10"/>
                    </a:lnTo>
                    <a:lnTo>
                      <a:pt x="17" y="8"/>
                    </a:lnTo>
                    <a:lnTo>
                      <a:pt x="15" y="8"/>
                    </a:lnTo>
                    <a:lnTo>
                      <a:pt x="14" y="8"/>
                    </a:lnTo>
                    <a:lnTo>
                      <a:pt x="12" y="8"/>
                    </a:lnTo>
                    <a:lnTo>
                      <a:pt x="12" y="8"/>
                    </a:lnTo>
                    <a:lnTo>
                      <a:pt x="10" y="8"/>
                    </a:lnTo>
                    <a:lnTo>
                      <a:pt x="9" y="7"/>
                    </a:lnTo>
                    <a:lnTo>
                      <a:pt x="7" y="7"/>
                    </a:lnTo>
                    <a:lnTo>
                      <a:pt x="7" y="5"/>
                    </a:lnTo>
                    <a:lnTo>
                      <a:pt x="5" y="5"/>
                    </a:lnTo>
                    <a:lnTo>
                      <a:pt x="4" y="4"/>
                    </a:lnTo>
                    <a:lnTo>
                      <a:pt x="2" y="4"/>
                    </a:lnTo>
                    <a:lnTo>
                      <a:pt x="2" y="2"/>
                    </a:lnTo>
                    <a:lnTo>
                      <a:pt x="1" y="2"/>
                    </a:lnTo>
                    <a:lnTo>
                      <a:pt x="1" y="2"/>
                    </a:lnTo>
                    <a:lnTo>
                      <a:pt x="1" y="2"/>
                    </a:lnTo>
                    <a:lnTo>
                      <a:pt x="1" y="0"/>
                    </a:lnTo>
                    <a:lnTo>
                      <a:pt x="0" y="2"/>
                    </a:lnTo>
                    <a:lnTo>
                      <a:pt x="1" y="2"/>
                    </a:lnTo>
                    <a:lnTo>
                      <a:pt x="1" y="4"/>
                    </a:lnTo>
                    <a:lnTo>
                      <a:pt x="3" y="4"/>
                    </a:lnTo>
                    <a:lnTo>
                      <a:pt x="4" y="6"/>
                    </a:lnTo>
                    <a:lnTo>
                      <a:pt x="6" y="8"/>
                    </a:lnTo>
                    <a:lnTo>
                      <a:pt x="8" y="10"/>
                    </a:lnTo>
                    <a:lnTo>
                      <a:pt x="11" y="11"/>
                    </a:lnTo>
                    <a:lnTo>
                      <a:pt x="13" y="14"/>
                    </a:lnTo>
                    <a:lnTo>
                      <a:pt x="14" y="15"/>
                    </a:lnTo>
                    <a:lnTo>
                      <a:pt x="16" y="17"/>
                    </a:lnTo>
                    <a:lnTo>
                      <a:pt x="19" y="19"/>
                    </a:lnTo>
                    <a:lnTo>
                      <a:pt x="19" y="21"/>
                    </a:lnTo>
                    <a:lnTo>
                      <a:pt x="21" y="22"/>
                    </a:lnTo>
                    <a:lnTo>
                      <a:pt x="22" y="22"/>
                    </a:lnTo>
                    <a:lnTo>
                      <a:pt x="24" y="22"/>
                    </a:lnTo>
                    <a:lnTo>
                      <a:pt x="24" y="24"/>
                    </a:lnTo>
                    <a:lnTo>
                      <a:pt x="24" y="24"/>
                    </a:lnTo>
                    <a:lnTo>
                      <a:pt x="24" y="26"/>
                    </a:lnTo>
                    <a:lnTo>
                      <a:pt x="24" y="26"/>
                    </a:lnTo>
                    <a:lnTo>
                      <a:pt x="24" y="28"/>
                    </a:lnTo>
                    <a:lnTo>
                      <a:pt x="24" y="28"/>
                    </a:lnTo>
                    <a:lnTo>
                      <a:pt x="24" y="30"/>
                    </a:lnTo>
                    <a:lnTo>
                      <a:pt x="26" y="30"/>
                    </a:lnTo>
                    <a:lnTo>
                      <a:pt x="26" y="32"/>
                    </a:lnTo>
                    <a:lnTo>
                      <a:pt x="26" y="32"/>
                    </a:lnTo>
                    <a:lnTo>
                      <a:pt x="26" y="34"/>
                    </a:lnTo>
                    <a:lnTo>
                      <a:pt x="28" y="34"/>
                    </a:lnTo>
                    <a:lnTo>
                      <a:pt x="28" y="36"/>
                    </a:lnTo>
                    <a:lnTo>
                      <a:pt x="28" y="36"/>
                    </a:lnTo>
                    <a:lnTo>
                      <a:pt x="28" y="36"/>
                    </a:lnTo>
                    <a:lnTo>
                      <a:pt x="29" y="36"/>
                    </a:lnTo>
                    <a:lnTo>
                      <a:pt x="28" y="37"/>
                    </a:lnTo>
                    <a:lnTo>
                      <a:pt x="28" y="37"/>
                    </a:lnTo>
                    <a:lnTo>
                      <a:pt x="28" y="37"/>
                    </a:lnTo>
                    <a:lnTo>
                      <a:pt x="28" y="37"/>
                    </a:lnTo>
                    <a:lnTo>
                      <a:pt x="26" y="37"/>
                    </a:lnTo>
                    <a:lnTo>
                      <a:pt x="26" y="37"/>
                    </a:lnTo>
                    <a:lnTo>
                      <a:pt x="26" y="37"/>
                    </a:lnTo>
                    <a:lnTo>
                      <a:pt x="26" y="37"/>
                    </a:lnTo>
                    <a:lnTo>
                      <a:pt x="24" y="39"/>
                    </a:lnTo>
                    <a:lnTo>
                      <a:pt x="24" y="39"/>
                    </a:lnTo>
                    <a:lnTo>
                      <a:pt x="24" y="39"/>
                    </a:lnTo>
                    <a:lnTo>
                      <a:pt x="24" y="39"/>
                    </a:lnTo>
                    <a:lnTo>
                      <a:pt x="24" y="41"/>
                    </a:lnTo>
                    <a:lnTo>
                      <a:pt x="24" y="41"/>
                    </a:lnTo>
                    <a:lnTo>
                      <a:pt x="24" y="41"/>
                    </a:lnTo>
                    <a:lnTo>
                      <a:pt x="24" y="41"/>
                    </a:lnTo>
                    <a:lnTo>
                      <a:pt x="24" y="42"/>
                    </a:lnTo>
                    <a:lnTo>
                      <a:pt x="24" y="42"/>
                    </a:lnTo>
                    <a:lnTo>
                      <a:pt x="24" y="42"/>
                    </a:lnTo>
                    <a:lnTo>
                      <a:pt x="24" y="42"/>
                    </a:lnTo>
                    <a:lnTo>
                      <a:pt x="24" y="42"/>
                    </a:lnTo>
                    <a:lnTo>
                      <a:pt x="24" y="42"/>
                    </a:lnTo>
                    <a:lnTo>
                      <a:pt x="24" y="42"/>
                    </a:lnTo>
                    <a:lnTo>
                      <a:pt x="25" y="42"/>
                    </a:lnTo>
                    <a:lnTo>
                      <a:pt x="25" y="43"/>
                    </a:lnTo>
                    <a:lnTo>
                      <a:pt x="25" y="43"/>
                    </a:lnTo>
                    <a:lnTo>
                      <a:pt x="25" y="43"/>
                    </a:lnTo>
                    <a:lnTo>
                      <a:pt x="27" y="43"/>
                    </a:lnTo>
                    <a:lnTo>
                      <a:pt x="27" y="43"/>
                    </a:lnTo>
                    <a:lnTo>
                      <a:pt x="27" y="43"/>
                    </a:lnTo>
                    <a:lnTo>
                      <a:pt x="27" y="43"/>
                    </a:lnTo>
                    <a:lnTo>
                      <a:pt x="29" y="43"/>
                    </a:lnTo>
                    <a:lnTo>
                      <a:pt x="28" y="45"/>
                    </a:lnTo>
                    <a:lnTo>
                      <a:pt x="28" y="45"/>
                    </a:lnTo>
                    <a:lnTo>
                      <a:pt x="28" y="45"/>
                    </a:lnTo>
                    <a:lnTo>
                      <a:pt x="28" y="45"/>
                    </a:lnTo>
                    <a:lnTo>
                      <a:pt x="28" y="47"/>
                    </a:lnTo>
                    <a:lnTo>
                      <a:pt x="28" y="47"/>
                    </a:lnTo>
                    <a:lnTo>
                      <a:pt x="28" y="47"/>
                    </a:lnTo>
                    <a:lnTo>
                      <a:pt x="28" y="47"/>
                    </a:lnTo>
                    <a:lnTo>
                      <a:pt x="28" y="49"/>
                    </a:lnTo>
                    <a:lnTo>
                      <a:pt x="28" y="49"/>
                    </a:lnTo>
                    <a:lnTo>
                      <a:pt x="28" y="50"/>
                    </a:lnTo>
                    <a:lnTo>
                      <a:pt x="28" y="50"/>
                    </a:lnTo>
                    <a:lnTo>
                      <a:pt x="28" y="51"/>
                    </a:lnTo>
                    <a:lnTo>
                      <a:pt x="28" y="51"/>
                    </a:lnTo>
                    <a:lnTo>
                      <a:pt x="28" y="51"/>
                    </a:lnTo>
                    <a:lnTo>
                      <a:pt x="29" y="51"/>
                    </a:lnTo>
                    <a:lnTo>
                      <a:pt x="29" y="51"/>
                    </a:lnTo>
                    <a:lnTo>
                      <a:pt x="29" y="51"/>
                    </a:lnTo>
                    <a:lnTo>
                      <a:pt x="29" y="51"/>
                    </a:lnTo>
                    <a:lnTo>
                      <a:pt x="31" y="51"/>
                    </a:lnTo>
                    <a:lnTo>
                      <a:pt x="31" y="51"/>
                    </a:lnTo>
                    <a:lnTo>
                      <a:pt x="33" y="51"/>
                    </a:lnTo>
                    <a:lnTo>
                      <a:pt x="33" y="51"/>
                    </a:lnTo>
                    <a:lnTo>
                      <a:pt x="35" y="51"/>
                    </a:lnTo>
                    <a:lnTo>
                      <a:pt x="35" y="51"/>
                    </a:lnTo>
                    <a:lnTo>
                      <a:pt x="35" y="51"/>
                    </a:lnTo>
                    <a:lnTo>
                      <a:pt x="35" y="51"/>
                    </a:lnTo>
                    <a:lnTo>
                      <a:pt x="37" y="51"/>
                    </a:lnTo>
                    <a:lnTo>
                      <a:pt x="37" y="51"/>
                    </a:lnTo>
                    <a:lnTo>
                      <a:pt x="37" y="51"/>
                    </a:lnTo>
                    <a:lnTo>
                      <a:pt x="37" y="51"/>
                    </a:lnTo>
                    <a:lnTo>
                      <a:pt x="39" y="50"/>
                    </a:lnTo>
                    <a:lnTo>
                      <a:pt x="39" y="52"/>
                    </a:lnTo>
                    <a:lnTo>
                      <a:pt x="39" y="52"/>
                    </a:lnTo>
                    <a:lnTo>
                      <a:pt x="39" y="52"/>
                    </a:lnTo>
                    <a:lnTo>
                      <a:pt x="39" y="52"/>
                    </a:lnTo>
                    <a:lnTo>
                      <a:pt x="39" y="52"/>
                    </a:lnTo>
                    <a:lnTo>
                      <a:pt x="39" y="52"/>
                    </a:lnTo>
                    <a:lnTo>
                      <a:pt x="39" y="52"/>
                    </a:lnTo>
                    <a:lnTo>
                      <a:pt x="39" y="52"/>
                    </a:lnTo>
                    <a:lnTo>
                      <a:pt x="39" y="54"/>
                    </a:lnTo>
                    <a:lnTo>
                      <a:pt x="39" y="54"/>
                    </a:lnTo>
                    <a:lnTo>
                      <a:pt x="39" y="54"/>
                    </a:lnTo>
                    <a:lnTo>
                      <a:pt x="39" y="54"/>
                    </a:lnTo>
                    <a:lnTo>
                      <a:pt x="39" y="54"/>
                    </a:lnTo>
                    <a:lnTo>
                      <a:pt x="39" y="54"/>
                    </a:lnTo>
                    <a:lnTo>
                      <a:pt x="39" y="54"/>
                    </a:lnTo>
                    <a:lnTo>
                      <a:pt x="41" y="54"/>
                    </a:lnTo>
                    <a:lnTo>
                      <a:pt x="41" y="54"/>
                    </a:lnTo>
                    <a:lnTo>
                      <a:pt x="41" y="54"/>
                    </a:lnTo>
                    <a:lnTo>
                      <a:pt x="41" y="54"/>
                    </a:lnTo>
                    <a:lnTo>
                      <a:pt x="42" y="54"/>
                    </a:lnTo>
                    <a:lnTo>
                      <a:pt x="42" y="54"/>
                    </a:lnTo>
                    <a:lnTo>
                      <a:pt x="43" y="54"/>
                    </a:lnTo>
                    <a:lnTo>
                      <a:pt x="43" y="54"/>
                    </a:lnTo>
                    <a:lnTo>
                      <a:pt x="44" y="54"/>
                    </a:lnTo>
                    <a:lnTo>
                      <a:pt x="44" y="54"/>
                    </a:lnTo>
                    <a:lnTo>
                      <a:pt x="44" y="54"/>
                    </a:lnTo>
                    <a:lnTo>
                      <a:pt x="44" y="54"/>
                    </a:lnTo>
                    <a:lnTo>
                      <a:pt x="46" y="54"/>
                    </a:lnTo>
                    <a:lnTo>
                      <a:pt x="46" y="54"/>
                    </a:lnTo>
                    <a:lnTo>
                      <a:pt x="47" y="54"/>
                    </a:lnTo>
                    <a:lnTo>
                      <a:pt x="47"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lnTo>
                      <a:pt x="48" y="54"/>
                    </a:lnTo>
                  </a:path>
                </a:pathLst>
              </a:custGeom>
              <a:solidFill>
                <a:srgbClr val="006000"/>
              </a:solidFill>
              <a:ln w="9525">
                <a:noFill/>
                <a:round/>
                <a:headEnd type="none" w="med" len="med"/>
                <a:tailEnd type="none" w="med" len="med"/>
              </a:ln>
              <a:effectLst/>
            </p:spPr>
            <p:txBody>
              <a:bodyPr/>
              <a:lstStyle/>
              <a:p>
                <a:endParaRPr lang="en-US" dirty="0"/>
              </a:p>
            </p:txBody>
          </p:sp>
          <p:sp>
            <p:nvSpPr>
              <p:cNvPr id="2106" name="Freeform 58"/>
              <p:cNvSpPr>
                <a:spLocks/>
              </p:cNvSpPr>
              <p:nvPr/>
            </p:nvSpPr>
            <p:spPr bwMode="auto">
              <a:xfrm>
                <a:off x="4116" y="4136"/>
                <a:ext cx="61" cy="116"/>
              </a:xfrm>
              <a:custGeom>
                <a:avLst/>
                <a:gdLst/>
                <a:ahLst/>
                <a:cxnLst>
                  <a:cxn ang="0">
                    <a:pos x="29" y="51"/>
                  </a:cxn>
                  <a:cxn ang="0">
                    <a:pos x="29" y="55"/>
                  </a:cxn>
                  <a:cxn ang="0">
                    <a:pos x="27" y="62"/>
                  </a:cxn>
                  <a:cxn ang="0">
                    <a:pos x="26" y="62"/>
                  </a:cxn>
                  <a:cxn ang="0">
                    <a:pos x="25" y="63"/>
                  </a:cxn>
                  <a:cxn ang="0">
                    <a:pos x="25" y="64"/>
                  </a:cxn>
                  <a:cxn ang="0">
                    <a:pos x="26" y="64"/>
                  </a:cxn>
                  <a:cxn ang="0">
                    <a:pos x="30" y="63"/>
                  </a:cxn>
                  <a:cxn ang="0">
                    <a:pos x="37" y="68"/>
                  </a:cxn>
                  <a:cxn ang="0">
                    <a:pos x="38" y="69"/>
                  </a:cxn>
                  <a:cxn ang="0">
                    <a:pos x="36" y="74"/>
                  </a:cxn>
                  <a:cxn ang="0">
                    <a:pos x="38" y="76"/>
                  </a:cxn>
                  <a:cxn ang="0">
                    <a:pos x="44" y="78"/>
                  </a:cxn>
                  <a:cxn ang="0">
                    <a:pos x="44" y="81"/>
                  </a:cxn>
                  <a:cxn ang="0">
                    <a:pos x="42" y="85"/>
                  </a:cxn>
                  <a:cxn ang="0">
                    <a:pos x="36" y="86"/>
                  </a:cxn>
                  <a:cxn ang="0">
                    <a:pos x="30" y="91"/>
                  </a:cxn>
                  <a:cxn ang="0">
                    <a:pos x="29" y="95"/>
                  </a:cxn>
                  <a:cxn ang="0">
                    <a:pos x="29" y="99"/>
                  </a:cxn>
                  <a:cxn ang="0">
                    <a:pos x="17" y="105"/>
                  </a:cxn>
                  <a:cxn ang="0">
                    <a:pos x="4" y="111"/>
                  </a:cxn>
                  <a:cxn ang="0">
                    <a:pos x="14" y="115"/>
                  </a:cxn>
                  <a:cxn ang="0">
                    <a:pos x="28" y="109"/>
                  </a:cxn>
                  <a:cxn ang="0">
                    <a:pos x="48" y="97"/>
                  </a:cxn>
                  <a:cxn ang="0">
                    <a:pos x="44" y="95"/>
                  </a:cxn>
                  <a:cxn ang="0">
                    <a:pos x="43" y="94"/>
                  </a:cxn>
                  <a:cxn ang="0">
                    <a:pos x="44" y="89"/>
                  </a:cxn>
                  <a:cxn ang="0">
                    <a:pos x="46" y="87"/>
                  </a:cxn>
                  <a:cxn ang="0">
                    <a:pos x="50" y="86"/>
                  </a:cxn>
                  <a:cxn ang="0">
                    <a:pos x="54" y="82"/>
                  </a:cxn>
                  <a:cxn ang="0">
                    <a:pos x="55" y="78"/>
                  </a:cxn>
                  <a:cxn ang="0">
                    <a:pos x="54" y="76"/>
                  </a:cxn>
                  <a:cxn ang="0">
                    <a:pos x="57" y="72"/>
                  </a:cxn>
                  <a:cxn ang="0">
                    <a:pos x="57" y="68"/>
                  </a:cxn>
                  <a:cxn ang="0">
                    <a:pos x="47" y="67"/>
                  </a:cxn>
                  <a:cxn ang="0">
                    <a:pos x="44" y="61"/>
                  </a:cxn>
                  <a:cxn ang="0">
                    <a:pos x="40" y="51"/>
                  </a:cxn>
                  <a:cxn ang="0">
                    <a:pos x="27" y="47"/>
                  </a:cxn>
                  <a:cxn ang="0">
                    <a:pos x="20" y="38"/>
                  </a:cxn>
                  <a:cxn ang="0">
                    <a:pos x="22" y="32"/>
                  </a:cxn>
                  <a:cxn ang="0">
                    <a:pos x="15" y="24"/>
                  </a:cxn>
                  <a:cxn ang="0">
                    <a:pos x="9" y="19"/>
                  </a:cxn>
                  <a:cxn ang="0">
                    <a:pos x="0" y="3"/>
                  </a:cxn>
                  <a:cxn ang="0">
                    <a:pos x="0" y="9"/>
                  </a:cxn>
                  <a:cxn ang="0">
                    <a:pos x="4" y="22"/>
                  </a:cxn>
                  <a:cxn ang="0">
                    <a:pos x="9" y="31"/>
                  </a:cxn>
                  <a:cxn ang="0">
                    <a:pos x="9" y="35"/>
                  </a:cxn>
                  <a:cxn ang="0">
                    <a:pos x="4" y="37"/>
                  </a:cxn>
                  <a:cxn ang="0">
                    <a:pos x="8" y="40"/>
                  </a:cxn>
                  <a:cxn ang="0">
                    <a:pos x="12" y="42"/>
                  </a:cxn>
                  <a:cxn ang="0">
                    <a:pos x="12" y="48"/>
                  </a:cxn>
                  <a:cxn ang="0">
                    <a:pos x="15" y="48"/>
                  </a:cxn>
                  <a:cxn ang="0">
                    <a:pos x="20" y="49"/>
                  </a:cxn>
                  <a:cxn ang="0">
                    <a:pos x="22" y="51"/>
                  </a:cxn>
                  <a:cxn ang="0">
                    <a:pos x="26" y="51"/>
                  </a:cxn>
                  <a:cxn ang="0">
                    <a:pos x="28" y="51"/>
                  </a:cxn>
                  <a:cxn ang="0">
                    <a:pos x="30" y="51"/>
                  </a:cxn>
                </a:cxnLst>
                <a:rect l="0" t="0" r="r" b="b"/>
                <a:pathLst>
                  <a:path w="61" h="116">
                    <a:moveTo>
                      <a:pt x="30" y="51"/>
                    </a:move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1"/>
                    </a:lnTo>
                    <a:lnTo>
                      <a:pt x="29" y="53"/>
                    </a:lnTo>
                    <a:lnTo>
                      <a:pt x="29" y="53"/>
                    </a:lnTo>
                    <a:lnTo>
                      <a:pt x="29" y="55"/>
                    </a:lnTo>
                    <a:lnTo>
                      <a:pt x="30" y="55"/>
                    </a:lnTo>
                    <a:lnTo>
                      <a:pt x="30" y="57"/>
                    </a:lnTo>
                    <a:lnTo>
                      <a:pt x="30" y="57"/>
                    </a:lnTo>
                    <a:lnTo>
                      <a:pt x="30" y="58"/>
                    </a:lnTo>
                    <a:lnTo>
                      <a:pt x="30" y="58"/>
                    </a:lnTo>
                    <a:lnTo>
                      <a:pt x="28" y="60"/>
                    </a:lnTo>
                    <a:lnTo>
                      <a:pt x="28" y="60"/>
                    </a:lnTo>
                    <a:lnTo>
                      <a:pt x="28" y="61"/>
                    </a:lnTo>
                    <a:lnTo>
                      <a:pt x="28" y="61"/>
                    </a:lnTo>
                    <a:lnTo>
                      <a:pt x="27" y="62"/>
                    </a:lnTo>
                    <a:lnTo>
                      <a:pt x="27" y="62"/>
                    </a:lnTo>
                    <a:lnTo>
                      <a:pt x="27" y="62"/>
                    </a:lnTo>
                    <a:lnTo>
                      <a:pt x="27"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6" y="62"/>
                    </a:lnTo>
                    <a:lnTo>
                      <a:pt x="25" y="63"/>
                    </a:lnTo>
                    <a:lnTo>
                      <a:pt x="25" y="63"/>
                    </a:lnTo>
                    <a:lnTo>
                      <a:pt x="25" y="63"/>
                    </a:lnTo>
                    <a:lnTo>
                      <a:pt x="25" y="63"/>
                    </a:lnTo>
                    <a:lnTo>
                      <a:pt x="25" y="63"/>
                    </a:lnTo>
                    <a:lnTo>
                      <a:pt x="25" y="63"/>
                    </a:lnTo>
                    <a:lnTo>
                      <a:pt x="25" y="63"/>
                    </a:lnTo>
                    <a:lnTo>
                      <a:pt x="25" y="63"/>
                    </a:lnTo>
                    <a:lnTo>
                      <a:pt x="25" y="64"/>
                    </a:lnTo>
                    <a:lnTo>
                      <a:pt x="25" y="64"/>
                    </a:lnTo>
                    <a:lnTo>
                      <a:pt x="25" y="64"/>
                    </a:lnTo>
                    <a:lnTo>
                      <a:pt x="25" y="64"/>
                    </a:lnTo>
                    <a:lnTo>
                      <a:pt x="25" y="64"/>
                    </a:lnTo>
                    <a:lnTo>
                      <a:pt x="25" y="64"/>
                    </a:lnTo>
                    <a:lnTo>
                      <a:pt x="25" y="64"/>
                    </a:lnTo>
                    <a:lnTo>
                      <a:pt x="25" y="64"/>
                    </a:lnTo>
                    <a:lnTo>
                      <a:pt x="25" y="64"/>
                    </a:lnTo>
                    <a:lnTo>
                      <a:pt x="25" y="64"/>
                    </a:lnTo>
                    <a:lnTo>
                      <a:pt x="25" y="64"/>
                    </a:lnTo>
                    <a:lnTo>
                      <a:pt x="26" y="64"/>
                    </a:lnTo>
                    <a:lnTo>
                      <a:pt x="26" y="64"/>
                    </a:lnTo>
                    <a:lnTo>
                      <a:pt x="26" y="64"/>
                    </a:lnTo>
                    <a:lnTo>
                      <a:pt x="26" y="64"/>
                    </a:lnTo>
                    <a:lnTo>
                      <a:pt x="27" y="63"/>
                    </a:lnTo>
                    <a:lnTo>
                      <a:pt x="27" y="63"/>
                    </a:lnTo>
                    <a:lnTo>
                      <a:pt x="27" y="63"/>
                    </a:lnTo>
                    <a:lnTo>
                      <a:pt x="27" y="63"/>
                    </a:lnTo>
                    <a:lnTo>
                      <a:pt x="29" y="63"/>
                    </a:lnTo>
                    <a:lnTo>
                      <a:pt x="29" y="63"/>
                    </a:lnTo>
                    <a:lnTo>
                      <a:pt x="30" y="63"/>
                    </a:lnTo>
                    <a:lnTo>
                      <a:pt x="30" y="63"/>
                    </a:lnTo>
                    <a:lnTo>
                      <a:pt x="32" y="62"/>
                    </a:lnTo>
                    <a:lnTo>
                      <a:pt x="32" y="64"/>
                    </a:lnTo>
                    <a:lnTo>
                      <a:pt x="32" y="64"/>
                    </a:lnTo>
                    <a:lnTo>
                      <a:pt x="32" y="64"/>
                    </a:lnTo>
                    <a:lnTo>
                      <a:pt x="34" y="64"/>
                    </a:lnTo>
                    <a:lnTo>
                      <a:pt x="34" y="66"/>
                    </a:lnTo>
                    <a:lnTo>
                      <a:pt x="35" y="66"/>
                    </a:lnTo>
                    <a:lnTo>
                      <a:pt x="35" y="66"/>
                    </a:lnTo>
                    <a:lnTo>
                      <a:pt x="37" y="66"/>
                    </a:lnTo>
                    <a:lnTo>
                      <a:pt x="37" y="68"/>
                    </a:lnTo>
                    <a:lnTo>
                      <a:pt x="37" y="68"/>
                    </a:lnTo>
                    <a:lnTo>
                      <a:pt x="37" y="68"/>
                    </a:lnTo>
                    <a:lnTo>
                      <a:pt x="38" y="68"/>
                    </a:lnTo>
                    <a:lnTo>
                      <a:pt x="38" y="68"/>
                    </a:lnTo>
                    <a:lnTo>
                      <a:pt x="38" y="68"/>
                    </a:lnTo>
                    <a:lnTo>
                      <a:pt x="38" y="68"/>
                    </a:lnTo>
                    <a:lnTo>
                      <a:pt x="39" y="68"/>
                    </a:lnTo>
                    <a:lnTo>
                      <a:pt x="38" y="69"/>
                    </a:lnTo>
                    <a:lnTo>
                      <a:pt x="38" y="69"/>
                    </a:lnTo>
                    <a:lnTo>
                      <a:pt x="38" y="69"/>
                    </a:lnTo>
                    <a:lnTo>
                      <a:pt x="38" y="69"/>
                    </a:lnTo>
                    <a:lnTo>
                      <a:pt x="37" y="71"/>
                    </a:lnTo>
                    <a:lnTo>
                      <a:pt x="37" y="71"/>
                    </a:lnTo>
                    <a:lnTo>
                      <a:pt x="37" y="71"/>
                    </a:lnTo>
                    <a:lnTo>
                      <a:pt x="37" y="71"/>
                    </a:lnTo>
                    <a:lnTo>
                      <a:pt x="36" y="73"/>
                    </a:lnTo>
                    <a:lnTo>
                      <a:pt x="36" y="73"/>
                    </a:lnTo>
                    <a:lnTo>
                      <a:pt x="36" y="73"/>
                    </a:lnTo>
                    <a:lnTo>
                      <a:pt x="36" y="73"/>
                    </a:lnTo>
                    <a:lnTo>
                      <a:pt x="36" y="74"/>
                    </a:lnTo>
                    <a:lnTo>
                      <a:pt x="36" y="74"/>
                    </a:lnTo>
                    <a:lnTo>
                      <a:pt x="36" y="74"/>
                    </a:lnTo>
                    <a:lnTo>
                      <a:pt x="36" y="74"/>
                    </a:lnTo>
                    <a:lnTo>
                      <a:pt x="36" y="76"/>
                    </a:lnTo>
                    <a:lnTo>
                      <a:pt x="36" y="76"/>
                    </a:lnTo>
                    <a:lnTo>
                      <a:pt x="36" y="76"/>
                    </a:lnTo>
                    <a:lnTo>
                      <a:pt x="38" y="76"/>
                    </a:lnTo>
                    <a:lnTo>
                      <a:pt x="38" y="76"/>
                    </a:lnTo>
                    <a:lnTo>
                      <a:pt x="38" y="76"/>
                    </a:lnTo>
                    <a:lnTo>
                      <a:pt x="38" y="76"/>
                    </a:lnTo>
                    <a:lnTo>
                      <a:pt x="40" y="76"/>
                    </a:lnTo>
                    <a:lnTo>
                      <a:pt x="40" y="77"/>
                    </a:lnTo>
                    <a:lnTo>
                      <a:pt x="40" y="77"/>
                    </a:lnTo>
                    <a:lnTo>
                      <a:pt x="40" y="77"/>
                    </a:lnTo>
                    <a:lnTo>
                      <a:pt x="42" y="77"/>
                    </a:lnTo>
                    <a:lnTo>
                      <a:pt x="42" y="77"/>
                    </a:lnTo>
                    <a:lnTo>
                      <a:pt x="44" y="77"/>
                    </a:lnTo>
                    <a:lnTo>
                      <a:pt x="44" y="77"/>
                    </a:lnTo>
                    <a:lnTo>
                      <a:pt x="46" y="77"/>
                    </a:lnTo>
                    <a:lnTo>
                      <a:pt x="44" y="78"/>
                    </a:lnTo>
                    <a:lnTo>
                      <a:pt x="44" y="78"/>
                    </a:lnTo>
                    <a:lnTo>
                      <a:pt x="44" y="78"/>
                    </a:lnTo>
                    <a:lnTo>
                      <a:pt x="44" y="78"/>
                    </a:lnTo>
                    <a:lnTo>
                      <a:pt x="44" y="79"/>
                    </a:lnTo>
                    <a:lnTo>
                      <a:pt x="44" y="79"/>
                    </a:lnTo>
                    <a:lnTo>
                      <a:pt x="44" y="79"/>
                    </a:lnTo>
                    <a:lnTo>
                      <a:pt x="44" y="79"/>
                    </a:lnTo>
                    <a:lnTo>
                      <a:pt x="44" y="81"/>
                    </a:lnTo>
                    <a:lnTo>
                      <a:pt x="44" y="81"/>
                    </a:lnTo>
                    <a:lnTo>
                      <a:pt x="44" y="81"/>
                    </a:lnTo>
                    <a:lnTo>
                      <a:pt x="44" y="81"/>
                    </a:lnTo>
                    <a:lnTo>
                      <a:pt x="44" y="83"/>
                    </a:lnTo>
                    <a:lnTo>
                      <a:pt x="44" y="83"/>
                    </a:lnTo>
                    <a:lnTo>
                      <a:pt x="44" y="83"/>
                    </a:lnTo>
                    <a:lnTo>
                      <a:pt x="46" y="83"/>
                    </a:lnTo>
                    <a:lnTo>
                      <a:pt x="44" y="85"/>
                    </a:lnTo>
                    <a:lnTo>
                      <a:pt x="44" y="85"/>
                    </a:lnTo>
                    <a:lnTo>
                      <a:pt x="44" y="85"/>
                    </a:lnTo>
                    <a:lnTo>
                      <a:pt x="44" y="85"/>
                    </a:lnTo>
                    <a:lnTo>
                      <a:pt x="42" y="85"/>
                    </a:lnTo>
                    <a:lnTo>
                      <a:pt x="42" y="85"/>
                    </a:lnTo>
                    <a:lnTo>
                      <a:pt x="42" y="85"/>
                    </a:lnTo>
                    <a:lnTo>
                      <a:pt x="42" y="85"/>
                    </a:lnTo>
                    <a:lnTo>
                      <a:pt x="40" y="86"/>
                    </a:lnTo>
                    <a:lnTo>
                      <a:pt x="40" y="86"/>
                    </a:lnTo>
                    <a:lnTo>
                      <a:pt x="38" y="86"/>
                    </a:lnTo>
                    <a:lnTo>
                      <a:pt x="38" y="86"/>
                    </a:lnTo>
                    <a:lnTo>
                      <a:pt x="36" y="86"/>
                    </a:lnTo>
                    <a:lnTo>
                      <a:pt x="36" y="86"/>
                    </a:lnTo>
                    <a:lnTo>
                      <a:pt x="36" y="86"/>
                    </a:lnTo>
                    <a:lnTo>
                      <a:pt x="36" y="86"/>
                    </a:lnTo>
                    <a:lnTo>
                      <a:pt x="35" y="87"/>
                    </a:lnTo>
                    <a:lnTo>
                      <a:pt x="35" y="87"/>
                    </a:lnTo>
                    <a:lnTo>
                      <a:pt x="34" y="87"/>
                    </a:lnTo>
                    <a:lnTo>
                      <a:pt x="34" y="87"/>
                    </a:lnTo>
                    <a:lnTo>
                      <a:pt x="32" y="89"/>
                    </a:lnTo>
                    <a:lnTo>
                      <a:pt x="32" y="89"/>
                    </a:lnTo>
                    <a:lnTo>
                      <a:pt x="32" y="89"/>
                    </a:lnTo>
                    <a:lnTo>
                      <a:pt x="32" y="89"/>
                    </a:lnTo>
                    <a:lnTo>
                      <a:pt x="30" y="91"/>
                    </a:lnTo>
                    <a:lnTo>
                      <a:pt x="30" y="91"/>
                    </a:lnTo>
                    <a:lnTo>
                      <a:pt x="30" y="92"/>
                    </a:lnTo>
                    <a:lnTo>
                      <a:pt x="30" y="92"/>
                    </a:lnTo>
                    <a:lnTo>
                      <a:pt x="30" y="94"/>
                    </a:lnTo>
                    <a:lnTo>
                      <a:pt x="30" y="94"/>
                    </a:lnTo>
                    <a:lnTo>
                      <a:pt x="30" y="94"/>
                    </a:lnTo>
                    <a:lnTo>
                      <a:pt x="30" y="94"/>
                    </a:lnTo>
                    <a:lnTo>
                      <a:pt x="29" y="95"/>
                    </a:lnTo>
                    <a:lnTo>
                      <a:pt x="29" y="95"/>
                    </a:lnTo>
                    <a:lnTo>
                      <a:pt x="29" y="95"/>
                    </a:lnTo>
                    <a:lnTo>
                      <a:pt x="29" y="95"/>
                    </a:lnTo>
                    <a:lnTo>
                      <a:pt x="29" y="96"/>
                    </a:lnTo>
                    <a:lnTo>
                      <a:pt x="29" y="96"/>
                    </a:lnTo>
                    <a:lnTo>
                      <a:pt x="29" y="96"/>
                    </a:lnTo>
                    <a:lnTo>
                      <a:pt x="30" y="96"/>
                    </a:lnTo>
                    <a:lnTo>
                      <a:pt x="30" y="98"/>
                    </a:lnTo>
                    <a:lnTo>
                      <a:pt x="30" y="98"/>
                    </a:lnTo>
                    <a:lnTo>
                      <a:pt x="30" y="98"/>
                    </a:lnTo>
                    <a:lnTo>
                      <a:pt x="30" y="98"/>
                    </a:lnTo>
                    <a:lnTo>
                      <a:pt x="29" y="99"/>
                    </a:lnTo>
                    <a:lnTo>
                      <a:pt x="29" y="99"/>
                    </a:lnTo>
                    <a:lnTo>
                      <a:pt x="29" y="99"/>
                    </a:lnTo>
                    <a:lnTo>
                      <a:pt x="29" y="99"/>
                    </a:lnTo>
                    <a:lnTo>
                      <a:pt x="27" y="101"/>
                    </a:lnTo>
                    <a:lnTo>
                      <a:pt x="27" y="101"/>
                    </a:lnTo>
                    <a:lnTo>
                      <a:pt x="25" y="102"/>
                    </a:lnTo>
                    <a:lnTo>
                      <a:pt x="24" y="102"/>
                    </a:lnTo>
                    <a:lnTo>
                      <a:pt x="21" y="104"/>
                    </a:lnTo>
                    <a:lnTo>
                      <a:pt x="19" y="104"/>
                    </a:lnTo>
                    <a:lnTo>
                      <a:pt x="17" y="105"/>
                    </a:lnTo>
                    <a:lnTo>
                      <a:pt x="16" y="105"/>
                    </a:lnTo>
                    <a:lnTo>
                      <a:pt x="12" y="107"/>
                    </a:lnTo>
                    <a:lnTo>
                      <a:pt x="10" y="107"/>
                    </a:lnTo>
                    <a:lnTo>
                      <a:pt x="9" y="109"/>
                    </a:lnTo>
                    <a:lnTo>
                      <a:pt x="7" y="109"/>
                    </a:lnTo>
                    <a:lnTo>
                      <a:pt x="6" y="110"/>
                    </a:lnTo>
                    <a:lnTo>
                      <a:pt x="5" y="110"/>
                    </a:lnTo>
                    <a:lnTo>
                      <a:pt x="4" y="110"/>
                    </a:lnTo>
                    <a:lnTo>
                      <a:pt x="4" y="110"/>
                    </a:lnTo>
                    <a:lnTo>
                      <a:pt x="4" y="111"/>
                    </a:lnTo>
                    <a:lnTo>
                      <a:pt x="4" y="111"/>
                    </a:lnTo>
                    <a:lnTo>
                      <a:pt x="4" y="111"/>
                    </a:lnTo>
                    <a:lnTo>
                      <a:pt x="6" y="111"/>
                    </a:lnTo>
                    <a:lnTo>
                      <a:pt x="6" y="113"/>
                    </a:lnTo>
                    <a:lnTo>
                      <a:pt x="7" y="113"/>
                    </a:lnTo>
                    <a:lnTo>
                      <a:pt x="9" y="113"/>
                    </a:lnTo>
                    <a:lnTo>
                      <a:pt x="10" y="113"/>
                    </a:lnTo>
                    <a:lnTo>
                      <a:pt x="10" y="115"/>
                    </a:lnTo>
                    <a:lnTo>
                      <a:pt x="12" y="115"/>
                    </a:lnTo>
                    <a:lnTo>
                      <a:pt x="14" y="115"/>
                    </a:lnTo>
                    <a:lnTo>
                      <a:pt x="16" y="115"/>
                    </a:lnTo>
                    <a:lnTo>
                      <a:pt x="16" y="115"/>
                    </a:lnTo>
                    <a:lnTo>
                      <a:pt x="18" y="115"/>
                    </a:lnTo>
                    <a:lnTo>
                      <a:pt x="20" y="115"/>
                    </a:lnTo>
                    <a:lnTo>
                      <a:pt x="22" y="115"/>
                    </a:lnTo>
                    <a:lnTo>
                      <a:pt x="22" y="115"/>
                    </a:lnTo>
                    <a:lnTo>
                      <a:pt x="23" y="113"/>
                    </a:lnTo>
                    <a:lnTo>
                      <a:pt x="25" y="112"/>
                    </a:lnTo>
                    <a:lnTo>
                      <a:pt x="27" y="110"/>
                    </a:lnTo>
                    <a:lnTo>
                      <a:pt x="28" y="109"/>
                    </a:lnTo>
                    <a:lnTo>
                      <a:pt x="31" y="107"/>
                    </a:lnTo>
                    <a:lnTo>
                      <a:pt x="33" y="105"/>
                    </a:lnTo>
                    <a:lnTo>
                      <a:pt x="37" y="103"/>
                    </a:lnTo>
                    <a:lnTo>
                      <a:pt x="38" y="103"/>
                    </a:lnTo>
                    <a:lnTo>
                      <a:pt x="40" y="101"/>
                    </a:lnTo>
                    <a:lnTo>
                      <a:pt x="42" y="100"/>
                    </a:lnTo>
                    <a:lnTo>
                      <a:pt x="46" y="98"/>
                    </a:lnTo>
                    <a:lnTo>
                      <a:pt x="46" y="98"/>
                    </a:lnTo>
                    <a:lnTo>
                      <a:pt x="48" y="97"/>
                    </a:lnTo>
                    <a:lnTo>
                      <a:pt x="48" y="97"/>
                    </a:lnTo>
                    <a:lnTo>
                      <a:pt x="50" y="95"/>
                    </a:lnTo>
                    <a:lnTo>
                      <a:pt x="48" y="95"/>
                    </a:lnTo>
                    <a:lnTo>
                      <a:pt x="48" y="95"/>
                    </a:lnTo>
                    <a:lnTo>
                      <a:pt x="48" y="95"/>
                    </a:lnTo>
                    <a:lnTo>
                      <a:pt x="48" y="95"/>
                    </a:lnTo>
                    <a:lnTo>
                      <a:pt x="46" y="95"/>
                    </a:lnTo>
                    <a:lnTo>
                      <a:pt x="46" y="95"/>
                    </a:lnTo>
                    <a:lnTo>
                      <a:pt x="46" y="95"/>
                    </a:lnTo>
                    <a:lnTo>
                      <a:pt x="46" y="95"/>
                    </a:lnTo>
                    <a:lnTo>
                      <a:pt x="44" y="95"/>
                    </a:lnTo>
                    <a:lnTo>
                      <a:pt x="44" y="95"/>
                    </a:lnTo>
                    <a:lnTo>
                      <a:pt x="44" y="95"/>
                    </a:lnTo>
                    <a:lnTo>
                      <a:pt x="44" y="95"/>
                    </a:lnTo>
                    <a:lnTo>
                      <a:pt x="44" y="95"/>
                    </a:lnTo>
                    <a:lnTo>
                      <a:pt x="44" y="95"/>
                    </a:lnTo>
                    <a:lnTo>
                      <a:pt x="44" y="95"/>
                    </a:lnTo>
                    <a:lnTo>
                      <a:pt x="44" y="94"/>
                    </a:lnTo>
                    <a:lnTo>
                      <a:pt x="43" y="94"/>
                    </a:lnTo>
                    <a:lnTo>
                      <a:pt x="43" y="94"/>
                    </a:lnTo>
                    <a:lnTo>
                      <a:pt x="43" y="94"/>
                    </a:lnTo>
                    <a:lnTo>
                      <a:pt x="43" y="93"/>
                    </a:lnTo>
                    <a:lnTo>
                      <a:pt x="43" y="93"/>
                    </a:lnTo>
                    <a:lnTo>
                      <a:pt x="43" y="93"/>
                    </a:lnTo>
                    <a:lnTo>
                      <a:pt x="43" y="93"/>
                    </a:lnTo>
                    <a:lnTo>
                      <a:pt x="43" y="91"/>
                    </a:lnTo>
                    <a:lnTo>
                      <a:pt x="43" y="91"/>
                    </a:lnTo>
                    <a:lnTo>
                      <a:pt x="43" y="91"/>
                    </a:lnTo>
                    <a:lnTo>
                      <a:pt x="43" y="91"/>
                    </a:lnTo>
                    <a:lnTo>
                      <a:pt x="44" y="89"/>
                    </a:lnTo>
                    <a:lnTo>
                      <a:pt x="44" y="89"/>
                    </a:lnTo>
                    <a:lnTo>
                      <a:pt x="44" y="88"/>
                    </a:lnTo>
                    <a:lnTo>
                      <a:pt x="44" y="88"/>
                    </a:lnTo>
                    <a:lnTo>
                      <a:pt x="46" y="87"/>
                    </a:lnTo>
                    <a:lnTo>
                      <a:pt x="46" y="87"/>
                    </a:lnTo>
                    <a:lnTo>
                      <a:pt x="46" y="87"/>
                    </a:lnTo>
                    <a:lnTo>
                      <a:pt x="46" y="87"/>
                    </a:lnTo>
                    <a:lnTo>
                      <a:pt x="46" y="87"/>
                    </a:lnTo>
                    <a:lnTo>
                      <a:pt x="46" y="87"/>
                    </a:lnTo>
                    <a:lnTo>
                      <a:pt x="46" y="87"/>
                    </a:lnTo>
                    <a:lnTo>
                      <a:pt x="46" y="87"/>
                    </a:lnTo>
                    <a:lnTo>
                      <a:pt x="47" y="87"/>
                    </a:lnTo>
                    <a:lnTo>
                      <a:pt x="47" y="87"/>
                    </a:lnTo>
                    <a:lnTo>
                      <a:pt x="47" y="87"/>
                    </a:lnTo>
                    <a:lnTo>
                      <a:pt x="47" y="87"/>
                    </a:lnTo>
                    <a:lnTo>
                      <a:pt x="48" y="87"/>
                    </a:lnTo>
                    <a:lnTo>
                      <a:pt x="48" y="87"/>
                    </a:lnTo>
                    <a:lnTo>
                      <a:pt x="48" y="87"/>
                    </a:lnTo>
                    <a:lnTo>
                      <a:pt x="48" y="87"/>
                    </a:lnTo>
                    <a:lnTo>
                      <a:pt x="50" y="86"/>
                    </a:lnTo>
                    <a:lnTo>
                      <a:pt x="50" y="86"/>
                    </a:lnTo>
                    <a:lnTo>
                      <a:pt x="50" y="86"/>
                    </a:lnTo>
                    <a:lnTo>
                      <a:pt x="50" y="86"/>
                    </a:lnTo>
                    <a:lnTo>
                      <a:pt x="52" y="85"/>
                    </a:lnTo>
                    <a:lnTo>
                      <a:pt x="52" y="85"/>
                    </a:lnTo>
                    <a:lnTo>
                      <a:pt x="52" y="84"/>
                    </a:lnTo>
                    <a:lnTo>
                      <a:pt x="52" y="84"/>
                    </a:lnTo>
                    <a:lnTo>
                      <a:pt x="54" y="82"/>
                    </a:lnTo>
                    <a:lnTo>
                      <a:pt x="54" y="82"/>
                    </a:lnTo>
                    <a:lnTo>
                      <a:pt x="54" y="82"/>
                    </a:lnTo>
                    <a:lnTo>
                      <a:pt x="54" y="82"/>
                    </a:lnTo>
                    <a:lnTo>
                      <a:pt x="56" y="80"/>
                    </a:lnTo>
                    <a:lnTo>
                      <a:pt x="56" y="80"/>
                    </a:lnTo>
                    <a:lnTo>
                      <a:pt x="56" y="79"/>
                    </a:lnTo>
                    <a:lnTo>
                      <a:pt x="56" y="79"/>
                    </a:lnTo>
                    <a:lnTo>
                      <a:pt x="58" y="78"/>
                    </a:lnTo>
                    <a:lnTo>
                      <a:pt x="56" y="78"/>
                    </a:lnTo>
                    <a:lnTo>
                      <a:pt x="56" y="78"/>
                    </a:lnTo>
                    <a:lnTo>
                      <a:pt x="56" y="78"/>
                    </a:lnTo>
                    <a:lnTo>
                      <a:pt x="56" y="78"/>
                    </a:lnTo>
                    <a:lnTo>
                      <a:pt x="55" y="78"/>
                    </a:lnTo>
                    <a:lnTo>
                      <a:pt x="55" y="78"/>
                    </a:lnTo>
                    <a:lnTo>
                      <a:pt x="55" y="78"/>
                    </a:lnTo>
                    <a:lnTo>
                      <a:pt x="55" y="77"/>
                    </a:lnTo>
                    <a:lnTo>
                      <a:pt x="54" y="77"/>
                    </a:lnTo>
                    <a:lnTo>
                      <a:pt x="54" y="77"/>
                    </a:lnTo>
                    <a:lnTo>
                      <a:pt x="54" y="77"/>
                    </a:lnTo>
                    <a:lnTo>
                      <a:pt x="54" y="76"/>
                    </a:lnTo>
                    <a:lnTo>
                      <a:pt x="54" y="76"/>
                    </a:lnTo>
                    <a:lnTo>
                      <a:pt x="54" y="76"/>
                    </a:lnTo>
                    <a:lnTo>
                      <a:pt x="54" y="76"/>
                    </a:lnTo>
                    <a:lnTo>
                      <a:pt x="54" y="75"/>
                    </a:lnTo>
                    <a:lnTo>
                      <a:pt x="54" y="75"/>
                    </a:lnTo>
                    <a:lnTo>
                      <a:pt x="54" y="75"/>
                    </a:lnTo>
                    <a:lnTo>
                      <a:pt x="54" y="75"/>
                    </a:lnTo>
                    <a:lnTo>
                      <a:pt x="56" y="74"/>
                    </a:lnTo>
                    <a:lnTo>
                      <a:pt x="56" y="74"/>
                    </a:lnTo>
                    <a:lnTo>
                      <a:pt x="56" y="74"/>
                    </a:lnTo>
                    <a:lnTo>
                      <a:pt x="56" y="74"/>
                    </a:lnTo>
                    <a:lnTo>
                      <a:pt x="57" y="72"/>
                    </a:lnTo>
                    <a:lnTo>
                      <a:pt x="57" y="72"/>
                    </a:lnTo>
                    <a:lnTo>
                      <a:pt x="57" y="72"/>
                    </a:lnTo>
                    <a:lnTo>
                      <a:pt x="57" y="72"/>
                    </a:lnTo>
                    <a:lnTo>
                      <a:pt x="58" y="70"/>
                    </a:lnTo>
                    <a:lnTo>
                      <a:pt x="58" y="70"/>
                    </a:lnTo>
                    <a:lnTo>
                      <a:pt x="58" y="69"/>
                    </a:lnTo>
                    <a:lnTo>
                      <a:pt x="58" y="69"/>
                    </a:lnTo>
                    <a:lnTo>
                      <a:pt x="60" y="68"/>
                    </a:lnTo>
                    <a:lnTo>
                      <a:pt x="58" y="68"/>
                    </a:lnTo>
                    <a:lnTo>
                      <a:pt x="58" y="68"/>
                    </a:lnTo>
                    <a:lnTo>
                      <a:pt x="57" y="68"/>
                    </a:lnTo>
                    <a:lnTo>
                      <a:pt x="57" y="68"/>
                    </a:lnTo>
                    <a:lnTo>
                      <a:pt x="55" y="68"/>
                    </a:lnTo>
                    <a:lnTo>
                      <a:pt x="55" y="68"/>
                    </a:lnTo>
                    <a:lnTo>
                      <a:pt x="53" y="68"/>
                    </a:lnTo>
                    <a:lnTo>
                      <a:pt x="53" y="67"/>
                    </a:lnTo>
                    <a:lnTo>
                      <a:pt x="51" y="67"/>
                    </a:lnTo>
                    <a:lnTo>
                      <a:pt x="51" y="67"/>
                    </a:lnTo>
                    <a:lnTo>
                      <a:pt x="49" y="67"/>
                    </a:lnTo>
                    <a:lnTo>
                      <a:pt x="49" y="67"/>
                    </a:lnTo>
                    <a:lnTo>
                      <a:pt x="47" y="67"/>
                    </a:lnTo>
                    <a:lnTo>
                      <a:pt x="47" y="67"/>
                    </a:lnTo>
                    <a:lnTo>
                      <a:pt x="46" y="67"/>
                    </a:lnTo>
                    <a:lnTo>
                      <a:pt x="46" y="65"/>
                    </a:lnTo>
                    <a:lnTo>
                      <a:pt x="44" y="65"/>
                    </a:lnTo>
                    <a:lnTo>
                      <a:pt x="44" y="65"/>
                    </a:lnTo>
                    <a:lnTo>
                      <a:pt x="44" y="65"/>
                    </a:lnTo>
                    <a:lnTo>
                      <a:pt x="44" y="63"/>
                    </a:lnTo>
                    <a:lnTo>
                      <a:pt x="44" y="63"/>
                    </a:lnTo>
                    <a:lnTo>
                      <a:pt x="44" y="61"/>
                    </a:lnTo>
                    <a:lnTo>
                      <a:pt x="44" y="61"/>
                    </a:lnTo>
                    <a:lnTo>
                      <a:pt x="44" y="59"/>
                    </a:lnTo>
                    <a:lnTo>
                      <a:pt x="42" y="59"/>
                    </a:lnTo>
                    <a:lnTo>
                      <a:pt x="42" y="57"/>
                    </a:lnTo>
                    <a:lnTo>
                      <a:pt x="42" y="57"/>
                    </a:lnTo>
                    <a:lnTo>
                      <a:pt x="42" y="55"/>
                    </a:lnTo>
                    <a:lnTo>
                      <a:pt x="42" y="55"/>
                    </a:lnTo>
                    <a:lnTo>
                      <a:pt x="42" y="53"/>
                    </a:lnTo>
                    <a:lnTo>
                      <a:pt x="42" y="53"/>
                    </a:lnTo>
                    <a:lnTo>
                      <a:pt x="42" y="51"/>
                    </a:lnTo>
                    <a:lnTo>
                      <a:pt x="40" y="51"/>
                    </a:lnTo>
                    <a:lnTo>
                      <a:pt x="40" y="51"/>
                    </a:lnTo>
                    <a:lnTo>
                      <a:pt x="38" y="51"/>
                    </a:lnTo>
                    <a:lnTo>
                      <a:pt x="38" y="50"/>
                    </a:lnTo>
                    <a:lnTo>
                      <a:pt x="37" y="50"/>
                    </a:lnTo>
                    <a:lnTo>
                      <a:pt x="35" y="50"/>
                    </a:lnTo>
                    <a:lnTo>
                      <a:pt x="33" y="50"/>
                    </a:lnTo>
                    <a:lnTo>
                      <a:pt x="32" y="48"/>
                    </a:lnTo>
                    <a:lnTo>
                      <a:pt x="30" y="48"/>
                    </a:lnTo>
                    <a:lnTo>
                      <a:pt x="28" y="47"/>
                    </a:lnTo>
                    <a:lnTo>
                      <a:pt x="27" y="47"/>
                    </a:lnTo>
                    <a:lnTo>
                      <a:pt x="26" y="45"/>
                    </a:lnTo>
                    <a:lnTo>
                      <a:pt x="24" y="45"/>
                    </a:lnTo>
                    <a:lnTo>
                      <a:pt x="23" y="43"/>
                    </a:lnTo>
                    <a:lnTo>
                      <a:pt x="22" y="42"/>
                    </a:lnTo>
                    <a:lnTo>
                      <a:pt x="22" y="40"/>
                    </a:lnTo>
                    <a:lnTo>
                      <a:pt x="20" y="40"/>
                    </a:lnTo>
                    <a:lnTo>
                      <a:pt x="20" y="40"/>
                    </a:lnTo>
                    <a:lnTo>
                      <a:pt x="20" y="40"/>
                    </a:lnTo>
                    <a:lnTo>
                      <a:pt x="20" y="38"/>
                    </a:lnTo>
                    <a:lnTo>
                      <a:pt x="20" y="38"/>
                    </a:lnTo>
                    <a:lnTo>
                      <a:pt x="20" y="37"/>
                    </a:lnTo>
                    <a:lnTo>
                      <a:pt x="20" y="37"/>
                    </a:lnTo>
                    <a:lnTo>
                      <a:pt x="22" y="35"/>
                    </a:lnTo>
                    <a:lnTo>
                      <a:pt x="22" y="35"/>
                    </a:lnTo>
                    <a:lnTo>
                      <a:pt x="22" y="35"/>
                    </a:lnTo>
                    <a:lnTo>
                      <a:pt x="22" y="35"/>
                    </a:lnTo>
                    <a:lnTo>
                      <a:pt x="22" y="33"/>
                    </a:lnTo>
                    <a:lnTo>
                      <a:pt x="22" y="33"/>
                    </a:lnTo>
                    <a:lnTo>
                      <a:pt x="22" y="32"/>
                    </a:lnTo>
                    <a:lnTo>
                      <a:pt x="22" y="32"/>
                    </a:lnTo>
                    <a:lnTo>
                      <a:pt x="22" y="30"/>
                    </a:lnTo>
                    <a:lnTo>
                      <a:pt x="20" y="30"/>
                    </a:lnTo>
                    <a:lnTo>
                      <a:pt x="20" y="30"/>
                    </a:lnTo>
                    <a:lnTo>
                      <a:pt x="18" y="30"/>
                    </a:lnTo>
                    <a:lnTo>
                      <a:pt x="18" y="28"/>
                    </a:lnTo>
                    <a:lnTo>
                      <a:pt x="17" y="28"/>
                    </a:lnTo>
                    <a:lnTo>
                      <a:pt x="17" y="26"/>
                    </a:lnTo>
                    <a:lnTo>
                      <a:pt x="17" y="26"/>
                    </a:lnTo>
                    <a:lnTo>
                      <a:pt x="17" y="24"/>
                    </a:lnTo>
                    <a:lnTo>
                      <a:pt x="15" y="24"/>
                    </a:lnTo>
                    <a:lnTo>
                      <a:pt x="15" y="24"/>
                    </a:lnTo>
                    <a:lnTo>
                      <a:pt x="14" y="24"/>
                    </a:lnTo>
                    <a:lnTo>
                      <a:pt x="14" y="22"/>
                    </a:lnTo>
                    <a:lnTo>
                      <a:pt x="12" y="22"/>
                    </a:lnTo>
                    <a:lnTo>
                      <a:pt x="12" y="22"/>
                    </a:lnTo>
                    <a:lnTo>
                      <a:pt x="12" y="22"/>
                    </a:lnTo>
                    <a:lnTo>
                      <a:pt x="12" y="21"/>
                    </a:lnTo>
                    <a:lnTo>
                      <a:pt x="10" y="21"/>
                    </a:lnTo>
                    <a:lnTo>
                      <a:pt x="10" y="20"/>
                    </a:lnTo>
                    <a:lnTo>
                      <a:pt x="9" y="19"/>
                    </a:lnTo>
                    <a:lnTo>
                      <a:pt x="9" y="17"/>
                    </a:lnTo>
                    <a:lnTo>
                      <a:pt x="7" y="16"/>
                    </a:lnTo>
                    <a:lnTo>
                      <a:pt x="7" y="14"/>
                    </a:lnTo>
                    <a:lnTo>
                      <a:pt x="6" y="12"/>
                    </a:lnTo>
                    <a:lnTo>
                      <a:pt x="6" y="10"/>
                    </a:lnTo>
                    <a:lnTo>
                      <a:pt x="4" y="9"/>
                    </a:lnTo>
                    <a:lnTo>
                      <a:pt x="4" y="7"/>
                    </a:lnTo>
                    <a:lnTo>
                      <a:pt x="2" y="5"/>
                    </a:lnTo>
                    <a:lnTo>
                      <a:pt x="2" y="3"/>
                    </a:lnTo>
                    <a:lnTo>
                      <a:pt x="0" y="3"/>
                    </a:lnTo>
                    <a:lnTo>
                      <a:pt x="0" y="1"/>
                    </a:lnTo>
                    <a:lnTo>
                      <a:pt x="0" y="1"/>
                    </a:lnTo>
                    <a:lnTo>
                      <a:pt x="0" y="0"/>
                    </a:lnTo>
                    <a:lnTo>
                      <a:pt x="0" y="1"/>
                    </a:lnTo>
                    <a:lnTo>
                      <a:pt x="0" y="1"/>
                    </a:lnTo>
                    <a:lnTo>
                      <a:pt x="0" y="3"/>
                    </a:lnTo>
                    <a:lnTo>
                      <a:pt x="0" y="3"/>
                    </a:lnTo>
                    <a:lnTo>
                      <a:pt x="0" y="5"/>
                    </a:lnTo>
                    <a:lnTo>
                      <a:pt x="0" y="7"/>
                    </a:lnTo>
                    <a:lnTo>
                      <a:pt x="0" y="9"/>
                    </a:lnTo>
                    <a:lnTo>
                      <a:pt x="2" y="10"/>
                    </a:lnTo>
                    <a:lnTo>
                      <a:pt x="2" y="12"/>
                    </a:lnTo>
                    <a:lnTo>
                      <a:pt x="2" y="14"/>
                    </a:lnTo>
                    <a:lnTo>
                      <a:pt x="2" y="16"/>
                    </a:lnTo>
                    <a:lnTo>
                      <a:pt x="3" y="17"/>
                    </a:lnTo>
                    <a:lnTo>
                      <a:pt x="3" y="19"/>
                    </a:lnTo>
                    <a:lnTo>
                      <a:pt x="3" y="20"/>
                    </a:lnTo>
                    <a:lnTo>
                      <a:pt x="3" y="21"/>
                    </a:lnTo>
                    <a:lnTo>
                      <a:pt x="4" y="21"/>
                    </a:lnTo>
                    <a:lnTo>
                      <a:pt x="4" y="22"/>
                    </a:lnTo>
                    <a:lnTo>
                      <a:pt x="4" y="22"/>
                    </a:lnTo>
                    <a:lnTo>
                      <a:pt x="4" y="24"/>
                    </a:lnTo>
                    <a:lnTo>
                      <a:pt x="5" y="24"/>
                    </a:lnTo>
                    <a:lnTo>
                      <a:pt x="5" y="26"/>
                    </a:lnTo>
                    <a:lnTo>
                      <a:pt x="6" y="26"/>
                    </a:lnTo>
                    <a:lnTo>
                      <a:pt x="6" y="27"/>
                    </a:lnTo>
                    <a:lnTo>
                      <a:pt x="8" y="27"/>
                    </a:lnTo>
                    <a:lnTo>
                      <a:pt x="8" y="29"/>
                    </a:lnTo>
                    <a:lnTo>
                      <a:pt x="9" y="29"/>
                    </a:lnTo>
                    <a:lnTo>
                      <a:pt x="9" y="31"/>
                    </a:lnTo>
                    <a:lnTo>
                      <a:pt x="10" y="31"/>
                    </a:lnTo>
                    <a:lnTo>
                      <a:pt x="10" y="32"/>
                    </a:lnTo>
                    <a:lnTo>
                      <a:pt x="11" y="32"/>
                    </a:lnTo>
                    <a:lnTo>
                      <a:pt x="11" y="32"/>
                    </a:lnTo>
                    <a:lnTo>
                      <a:pt x="12" y="32"/>
                    </a:lnTo>
                    <a:lnTo>
                      <a:pt x="11" y="34"/>
                    </a:lnTo>
                    <a:lnTo>
                      <a:pt x="11" y="34"/>
                    </a:lnTo>
                    <a:lnTo>
                      <a:pt x="10" y="34"/>
                    </a:lnTo>
                    <a:lnTo>
                      <a:pt x="10" y="34"/>
                    </a:lnTo>
                    <a:lnTo>
                      <a:pt x="9" y="35"/>
                    </a:lnTo>
                    <a:lnTo>
                      <a:pt x="9" y="35"/>
                    </a:lnTo>
                    <a:lnTo>
                      <a:pt x="8" y="35"/>
                    </a:lnTo>
                    <a:lnTo>
                      <a:pt x="8" y="35"/>
                    </a:lnTo>
                    <a:lnTo>
                      <a:pt x="6" y="37"/>
                    </a:lnTo>
                    <a:lnTo>
                      <a:pt x="6" y="37"/>
                    </a:lnTo>
                    <a:lnTo>
                      <a:pt x="5" y="37"/>
                    </a:lnTo>
                    <a:lnTo>
                      <a:pt x="5" y="37"/>
                    </a:lnTo>
                    <a:lnTo>
                      <a:pt x="4" y="37"/>
                    </a:lnTo>
                    <a:lnTo>
                      <a:pt x="4" y="37"/>
                    </a:lnTo>
                    <a:lnTo>
                      <a:pt x="4" y="37"/>
                    </a:lnTo>
                    <a:lnTo>
                      <a:pt x="5" y="37"/>
                    </a:lnTo>
                    <a:lnTo>
                      <a:pt x="5" y="39"/>
                    </a:lnTo>
                    <a:lnTo>
                      <a:pt x="5" y="39"/>
                    </a:lnTo>
                    <a:lnTo>
                      <a:pt x="5" y="39"/>
                    </a:lnTo>
                    <a:lnTo>
                      <a:pt x="6" y="39"/>
                    </a:lnTo>
                    <a:lnTo>
                      <a:pt x="6" y="40"/>
                    </a:lnTo>
                    <a:lnTo>
                      <a:pt x="6" y="40"/>
                    </a:lnTo>
                    <a:lnTo>
                      <a:pt x="6" y="40"/>
                    </a:lnTo>
                    <a:lnTo>
                      <a:pt x="8" y="40"/>
                    </a:lnTo>
                    <a:lnTo>
                      <a:pt x="8" y="40"/>
                    </a:lnTo>
                    <a:lnTo>
                      <a:pt x="8" y="40"/>
                    </a:lnTo>
                    <a:lnTo>
                      <a:pt x="8" y="40"/>
                    </a:lnTo>
                    <a:lnTo>
                      <a:pt x="10" y="40"/>
                    </a:lnTo>
                    <a:lnTo>
                      <a:pt x="10" y="40"/>
                    </a:lnTo>
                    <a:lnTo>
                      <a:pt x="10" y="40"/>
                    </a:lnTo>
                    <a:lnTo>
                      <a:pt x="10" y="40"/>
                    </a:lnTo>
                    <a:lnTo>
                      <a:pt x="12" y="40"/>
                    </a:lnTo>
                    <a:lnTo>
                      <a:pt x="12" y="41"/>
                    </a:lnTo>
                    <a:lnTo>
                      <a:pt x="12" y="41"/>
                    </a:lnTo>
                    <a:lnTo>
                      <a:pt x="12" y="42"/>
                    </a:lnTo>
                    <a:lnTo>
                      <a:pt x="12" y="42"/>
                    </a:lnTo>
                    <a:lnTo>
                      <a:pt x="12" y="44"/>
                    </a:lnTo>
                    <a:lnTo>
                      <a:pt x="12" y="44"/>
                    </a:lnTo>
                    <a:lnTo>
                      <a:pt x="12" y="44"/>
                    </a:lnTo>
                    <a:lnTo>
                      <a:pt x="12" y="44"/>
                    </a:lnTo>
                    <a:lnTo>
                      <a:pt x="12" y="46"/>
                    </a:lnTo>
                    <a:lnTo>
                      <a:pt x="12" y="46"/>
                    </a:lnTo>
                    <a:lnTo>
                      <a:pt x="12" y="47"/>
                    </a:lnTo>
                    <a:lnTo>
                      <a:pt x="12" y="47"/>
                    </a:lnTo>
                    <a:lnTo>
                      <a:pt x="12" y="48"/>
                    </a:lnTo>
                    <a:lnTo>
                      <a:pt x="12" y="48"/>
                    </a:lnTo>
                    <a:lnTo>
                      <a:pt x="12" y="48"/>
                    </a:lnTo>
                    <a:lnTo>
                      <a:pt x="12" y="48"/>
                    </a:lnTo>
                    <a:lnTo>
                      <a:pt x="12" y="48"/>
                    </a:lnTo>
                    <a:lnTo>
                      <a:pt x="12" y="48"/>
                    </a:lnTo>
                    <a:lnTo>
                      <a:pt x="12" y="48"/>
                    </a:lnTo>
                    <a:lnTo>
                      <a:pt x="14" y="48"/>
                    </a:lnTo>
                    <a:lnTo>
                      <a:pt x="14" y="48"/>
                    </a:lnTo>
                    <a:lnTo>
                      <a:pt x="15" y="48"/>
                    </a:lnTo>
                    <a:lnTo>
                      <a:pt x="15" y="48"/>
                    </a:lnTo>
                    <a:lnTo>
                      <a:pt x="17" y="48"/>
                    </a:lnTo>
                    <a:lnTo>
                      <a:pt x="17" y="48"/>
                    </a:lnTo>
                    <a:lnTo>
                      <a:pt x="17" y="48"/>
                    </a:lnTo>
                    <a:lnTo>
                      <a:pt x="17" y="48"/>
                    </a:lnTo>
                    <a:lnTo>
                      <a:pt x="18" y="48"/>
                    </a:lnTo>
                    <a:lnTo>
                      <a:pt x="18" y="48"/>
                    </a:lnTo>
                    <a:lnTo>
                      <a:pt x="18" y="48"/>
                    </a:lnTo>
                    <a:lnTo>
                      <a:pt x="18" y="48"/>
                    </a:lnTo>
                    <a:lnTo>
                      <a:pt x="20" y="48"/>
                    </a:lnTo>
                    <a:lnTo>
                      <a:pt x="20" y="49"/>
                    </a:lnTo>
                    <a:lnTo>
                      <a:pt x="20" y="49"/>
                    </a:lnTo>
                    <a:lnTo>
                      <a:pt x="20" y="49"/>
                    </a:lnTo>
                    <a:lnTo>
                      <a:pt x="20" y="49"/>
                    </a:lnTo>
                    <a:lnTo>
                      <a:pt x="20" y="50"/>
                    </a:lnTo>
                    <a:lnTo>
                      <a:pt x="20" y="50"/>
                    </a:lnTo>
                    <a:lnTo>
                      <a:pt x="20" y="50"/>
                    </a:lnTo>
                    <a:lnTo>
                      <a:pt x="22" y="50"/>
                    </a:lnTo>
                    <a:lnTo>
                      <a:pt x="22" y="51"/>
                    </a:lnTo>
                    <a:lnTo>
                      <a:pt x="22" y="51"/>
                    </a:lnTo>
                    <a:lnTo>
                      <a:pt x="22" y="51"/>
                    </a:lnTo>
                    <a:lnTo>
                      <a:pt x="22" y="51"/>
                    </a:lnTo>
                    <a:lnTo>
                      <a:pt x="22" y="51"/>
                    </a:lnTo>
                    <a:lnTo>
                      <a:pt x="23" y="51"/>
                    </a:lnTo>
                    <a:lnTo>
                      <a:pt x="23" y="51"/>
                    </a:lnTo>
                    <a:lnTo>
                      <a:pt x="25" y="51"/>
                    </a:lnTo>
                    <a:lnTo>
                      <a:pt x="25" y="51"/>
                    </a:lnTo>
                    <a:lnTo>
                      <a:pt x="25" y="51"/>
                    </a:lnTo>
                    <a:lnTo>
                      <a:pt x="25" y="51"/>
                    </a:lnTo>
                    <a:lnTo>
                      <a:pt x="26" y="51"/>
                    </a:lnTo>
                    <a:lnTo>
                      <a:pt x="26" y="51"/>
                    </a:lnTo>
                    <a:lnTo>
                      <a:pt x="26" y="51"/>
                    </a:lnTo>
                    <a:lnTo>
                      <a:pt x="26" y="51"/>
                    </a:lnTo>
                    <a:lnTo>
                      <a:pt x="27" y="51"/>
                    </a:lnTo>
                    <a:lnTo>
                      <a:pt x="27" y="51"/>
                    </a:lnTo>
                    <a:lnTo>
                      <a:pt x="27" y="51"/>
                    </a:lnTo>
                    <a:lnTo>
                      <a:pt x="27" y="51"/>
                    </a:lnTo>
                    <a:lnTo>
                      <a:pt x="28" y="51"/>
                    </a:lnTo>
                    <a:lnTo>
                      <a:pt x="28" y="51"/>
                    </a:lnTo>
                    <a:lnTo>
                      <a:pt x="28" y="51"/>
                    </a:lnTo>
                    <a:lnTo>
                      <a:pt x="28"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path>
                </a:pathLst>
              </a:custGeom>
              <a:solidFill>
                <a:srgbClr val="001000"/>
              </a:solidFill>
              <a:ln w="9525">
                <a:noFill/>
                <a:round/>
                <a:headEnd type="none" w="med" len="med"/>
                <a:tailEnd type="none" w="med" len="med"/>
              </a:ln>
              <a:effectLst/>
            </p:spPr>
            <p:txBody>
              <a:bodyPr/>
              <a:lstStyle/>
              <a:p>
                <a:endParaRPr lang="en-US" dirty="0"/>
              </a:p>
            </p:txBody>
          </p:sp>
          <p:sp>
            <p:nvSpPr>
              <p:cNvPr id="2107" name="Freeform 59"/>
              <p:cNvSpPr>
                <a:spLocks/>
              </p:cNvSpPr>
              <p:nvPr/>
            </p:nvSpPr>
            <p:spPr bwMode="auto">
              <a:xfrm>
                <a:off x="4062" y="4225"/>
                <a:ext cx="74" cy="46"/>
              </a:xfrm>
              <a:custGeom>
                <a:avLst/>
                <a:gdLst/>
                <a:ahLst/>
                <a:cxnLst>
                  <a:cxn ang="0">
                    <a:pos x="46" y="41"/>
                  </a:cxn>
                  <a:cxn ang="0">
                    <a:pos x="42" y="34"/>
                  </a:cxn>
                  <a:cxn ang="0">
                    <a:pos x="46" y="27"/>
                  </a:cxn>
                  <a:cxn ang="0">
                    <a:pos x="58" y="25"/>
                  </a:cxn>
                  <a:cxn ang="0">
                    <a:pos x="70" y="20"/>
                  </a:cxn>
                  <a:cxn ang="0">
                    <a:pos x="71" y="19"/>
                  </a:cxn>
                  <a:cxn ang="0">
                    <a:pos x="64" y="19"/>
                  </a:cxn>
                  <a:cxn ang="0">
                    <a:pos x="58" y="19"/>
                  </a:cxn>
                  <a:cxn ang="0">
                    <a:pos x="57" y="19"/>
                  </a:cxn>
                  <a:cxn ang="0">
                    <a:pos x="61" y="18"/>
                  </a:cxn>
                  <a:cxn ang="0">
                    <a:pos x="65" y="12"/>
                  </a:cxn>
                  <a:cxn ang="0">
                    <a:pos x="62" y="12"/>
                  </a:cxn>
                  <a:cxn ang="0">
                    <a:pos x="58" y="14"/>
                  </a:cxn>
                  <a:cxn ang="0">
                    <a:pos x="56" y="16"/>
                  </a:cxn>
                  <a:cxn ang="0">
                    <a:pos x="55" y="19"/>
                  </a:cxn>
                  <a:cxn ang="0">
                    <a:pos x="54" y="19"/>
                  </a:cxn>
                  <a:cxn ang="0">
                    <a:pos x="48" y="23"/>
                  </a:cxn>
                  <a:cxn ang="0">
                    <a:pos x="41" y="24"/>
                  </a:cxn>
                  <a:cxn ang="0">
                    <a:pos x="40" y="21"/>
                  </a:cxn>
                  <a:cxn ang="0">
                    <a:pos x="40" y="18"/>
                  </a:cxn>
                  <a:cxn ang="0">
                    <a:pos x="41" y="13"/>
                  </a:cxn>
                  <a:cxn ang="0">
                    <a:pos x="40" y="11"/>
                  </a:cxn>
                  <a:cxn ang="0">
                    <a:pos x="35" y="8"/>
                  </a:cxn>
                  <a:cxn ang="0">
                    <a:pos x="35" y="2"/>
                  </a:cxn>
                  <a:cxn ang="0">
                    <a:pos x="36" y="6"/>
                  </a:cxn>
                  <a:cxn ang="0">
                    <a:pos x="35" y="8"/>
                  </a:cxn>
                  <a:cxn ang="0">
                    <a:pos x="34" y="10"/>
                  </a:cxn>
                  <a:cxn ang="0">
                    <a:pos x="34" y="11"/>
                  </a:cxn>
                  <a:cxn ang="0">
                    <a:pos x="34" y="12"/>
                  </a:cxn>
                  <a:cxn ang="0">
                    <a:pos x="32" y="13"/>
                  </a:cxn>
                  <a:cxn ang="0">
                    <a:pos x="26" y="12"/>
                  </a:cxn>
                  <a:cxn ang="0">
                    <a:pos x="23" y="12"/>
                  </a:cxn>
                  <a:cxn ang="0">
                    <a:pos x="18" y="11"/>
                  </a:cxn>
                  <a:cxn ang="0">
                    <a:pos x="10" y="11"/>
                  </a:cxn>
                  <a:cxn ang="0">
                    <a:pos x="10" y="12"/>
                  </a:cxn>
                  <a:cxn ang="0">
                    <a:pos x="16" y="12"/>
                  </a:cxn>
                  <a:cxn ang="0">
                    <a:pos x="25" y="14"/>
                  </a:cxn>
                  <a:cxn ang="0">
                    <a:pos x="29" y="17"/>
                  </a:cxn>
                  <a:cxn ang="0">
                    <a:pos x="28" y="22"/>
                  </a:cxn>
                  <a:cxn ang="0">
                    <a:pos x="28" y="26"/>
                  </a:cxn>
                  <a:cxn ang="0">
                    <a:pos x="24" y="24"/>
                  </a:cxn>
                  <a:cxn ang="0">
                    <a:pos x="16" y="22"/>
                  </a:cxn>
                  <a:cxn ang="0">
                    <a:pos x="10" y="21"/>
                  </a:cxn>
                  <a:cxn ang="0">
                    <a:pos x="4" y="21"/>
                  </a:cxn>
                  <a:cxn ang="0">
                    <a:pos x="0" y="20"/>
                  </a:cxn>
                  <a:cxn ang="0">
                    <a:pos x="5" y="20"/>
                  </a:cxn>
                  <a:cxn ang="0">
                    <a:pos x="14" y="25"/>
                  </a:cxn>
                  <a:cxn ang="0">
                    <a:pos x="24" y="28"/>
                  </a:cxn>
                  <a:cxn ang="0">
                    <a:pos x="26" y="32"/>
                  </a:cxn>
                  <a:cxn ang="0">
                    <a:pos x="26" y="36"/>
                  </a:cxn>
                  <a:cxn ang="0">
                    <a:pos x="24" y="38"/>
                  </a:cxn>
                  <a:cxn ang="0">
                    <a:pos x="22" y="42"/>
                  </a:cxn>
                  <a:cxn ang="0">
                    <a:pos x="18" y="45"/>
                  </a:cxn>
                  <a:cxn ang="0">
                    <a:pos x="22" y="45"/>
                  </a:cxn>
                  <a:cxn ang="0">
                    <a:pos x="35" y="44"/>
                  </a:cxn>
                  <a:cxn ang="0">
                    <a:pos x="46" y="44"/>
                  </a:cxn>
                </a:cxnLst>
                <a:rect l="0" t="0" r="r" b="b"/>
                <a:pathLst>
                  <a:path w="74" h="46">
                    <a:moveTo>
                      <a:pt x="48" y="42"/>
                    </a:moveTo>
                    <a:lnTo>
                      <a:pt x="48" y="42"/>
                    </a:lnTo>
                    <a:lnTo>
                      <a:pt x="48" y="42"/>
                    </a:lnTo>
                    <a:lnTo>
                      <a:pt x="48" y="42"/>
                    </a:lnTo>
                    <a:lnTo>
                      <a:pt x="48" y="41"/>
                    </a:lnTo>
                    <a:lnTo>
                      <a:pt x="46" y="41"/>
                    </a:lnTo>
                    <a:lnTo>
                      <a:pt x="46" y="39"/>
                    </a:lnTo>
                    <a:lnTo>
                      <a:pt x="45" y="39"/>
                    </a:lnTo>
                    <a:lnTo>
                      <a:pt x="45" y="37"/>
                    </a:lnTo>
                    <a:lnTo>
                      <a:pt x="43" y="37"/>
                    </a:lnTo>
                    <a:lnTo>
                      <a:pt x="43" y="35"/>
                    </a:lnTo>
                    <a:lnTo>
                      <a:pt x="42" y="34"/>
                    </a:lnTo>
                    <a:lnTo>
                      <a:pt x="42" y="32"/>
                    </a:lnTo>
                    <a:lnTo>
                      <a:pt x="42" y="32"/>
                    </a:lnTo>
                    <a:lnTo>
                      <a:pt x="43" y="30"/>
                    </a:lnTo>
                    <a:lnTo>
                      <a:pt x="44" y="29"/>
                    </a:lnTo>
                    <a:lnTo>
                      <a:pt x="46" y="27"/>
                    </a:lnTo>
                    <a:lnTo>
                      <a:pt x="46" y="27"/>
                    </a:lnTo>
                    <a:lnTo>
                      <a:pt x="48" y="27"/>
                    </a:lnTo>
                    <a:lnTo>
                      <a:pt x="50" y="27"/>
                    </a:lnTo>
                    <a:lnTo>
                      <a:pt x="51" y="26"/>
                    </a:lnTo>
                    <a:lnTo>
                      <a:pt x="53" y="26"/>
                    </a:lnTo>
                    <a:lnTo>
                      <a:pt x="56" y="25"/>
                    </a:lnTo>
                    <a:lnTo>
                      <a:pt x="58" y="25"/>
                    </a:lnTo>
                    <a:lnTo>
                      <a:pt x="61" y="23"/>
                    </a:lnTo>
                    <a:lnTo>
                      <a:pt x="63" y="23"/>
                    </a:lnTo>
                    <a:lnTo>
                      <a:pt x="65" y="22"/>
                    </a:lnTo>
                    <a:lnTo>
                      <a:pt x="67" y="22"/>
                    </a:lnTo>
                    <a:lnTo>
                      <a:pt x="69" y="20"/>
                    </a:lnTo>
                    <a:lnTo>
                      <a:pt x="70" y="20"/>
                    </a:lnTo>
                    <a:lnTo>
                      <a:pt x="71" y="20"/>
                    </a:lnTo>
                    <a:lnTo>
                      <a:pt x="72" y="20"/>
                    </a:lnTo>
                    <a:lnTo>
                      <a:pt x="73" y="18"/>
                    </a:lnTo>
                    <a:lnTo>
                      <a:pt x="72" y="19"/>
                    </a:lnTo>
                    <a:lnTo>
                      <a:pt x="72" y="19"/>
                    </a:lnTo>
                    <a:lnTo>
                      <a:pt x="71" y="19"/>
                    </a:lnTo>
                    <a:lnTo>
                      <a:pt x="71" y="19"/>
                    </a:lnTo>
                    <a:lnTo>
                      <a:pt x="69" y="19"/>
                    </a:lnTo>
                    <a:lnTo>
                      <a:pt x="68" y="19"/>
                    </a:lnTo>
                    <a:lnTo>
                      <a:pt x="66" y="19"/>
                    </a:lnTo>
                    <a:lnTo>
                      <a:pt x="66" y="19"/>
                    </a:lnTo>
                    <a:lnTo>
                      <a:pt x="64" y="19"/>
                    </a:lnTo>
                    <a:lnTo>
                      <a:pt x="62" y="19"/>
                    </a:lnTo>
                    <a:lnTo>
                      <a:pt x="60" y="19"/>
                    </a:lnTo>
                    <a:lnTo>
                      <a:pt x="60" y="19"/>
                    </a:lnTo>
                    <a:lnTo>
                      <a:pt x="58" y="19"/>
                    </a:lnTo>
                    <a:lnTo>
                      <a:pt x="58" y="19"/>
                    </a:lnTo>
                    <a:lnTo>
                      <a:pt x="58" y="19"/>
                    </a:lnTo>
                    <a:lnTo>
                      <a:pt x="58" y="19"/>
                    </a:lnTo>
                    <a:lnTo>
                      <a:pt x="57" y="19"/>
                    </a:lnTo>
                    <a:lnTo>
                      <a:pt x="57" y="19"/>
                    </a:lnTo>
                    <a:lnTo>
                      <a:pt x="57" y="19"/>
                    </a:lnTo>
                    <a:lnTo>
                      <a:pt x="57" y="19"/>
                    </a:lnTo>
                    <a:lnTo>
                      <a:pt x="57" y="19"/>
                    </a:lnTo>
                    <a:lnTo>
                      <a:pt x="58" y="19"/>
                    </a:lnTo>
                    <a:lnTo>
                      <a:pt x="58" y="19"/>
                    </a:lnTo>
                    <a:lnTo>
                      <a:pt x="60" y="18"/>
                    </a:lnTo>
                    <a:lnTo>
                      <a:pt x="60" y="18"/>
                    </a:lnTo>
                    <a:lnTo>
                      <a:pt x="61" y="18"/>
                    </a:lnTo>
                    <a:lnTo>
                      <a:pt x="61" y="18"/>
                    </a:lnTo>
                    <a:lnTo>
                      <a:pt x="63" y="16"/>
                    </a:lnTo>
                    <a:lnTo>
                      <a:pt x="63" y="16"/>
                    </a:lnTo>
                    <a:lnTo>
                      <a:pt x="64" y="14"/>
                    </a:lnTo>
                    <a:lnTo>
                      <a:pt x="64" y="14"/>
                    </a:lnTo>
                    <a:lnTo>
                      <a:pt x="66" y="12"/>
                    </a:lnTo>
                    <a:lnTo>
                      <a:pt x="65" y="12"/>
                    </a:lnTo>
                    <a:lnTo>
                      <a:pt x="65" y="12"/>
                    </a:lnTo>
                    <a:lnTo>
                      <a:pt x="64" y="12"/>
                    </a:lnTo>
                    <a:lnTo>
                      <a:pt x="64" y="12"/>
                    </a:lnTo>
                    <a:lnTo>
                      <a:pt x="63" y="12"/>
                    </a:lnTo>
                    <a:lnTo>
                      <a:pt x="63" y="12"/>
                    </a:lnTo>
                    <a:lnTo>
                      <a:pt x="62" y="12"/>
                    </a:lnTo>
                    <a:lnTo>
                      <a:pt x="62" y="12"/>
                    </a:lnTo>
                    <a:lnTo>
                      <a:pt x="60" y="14"/>
                    </a:lnTo>
                    <a:lnTo>
                      <a:pt x="60" y="14"/>
                    </a:lnTo>
                    <a:lnTo>
                      <a:pt x="59" y="14"/>
                    </a:lnTo>
                    <a:lnTo>
                      <a:pt x="59" y="14"/>
                    </a:lnTo>
                    <a:lnTo>
                      <a:pt x="58" y="14"/>
                    </a:lnTo>
                    <a:lnTo>
                      <a:pt x="58" y="14"/>
                    </a:lnTo>
                    <a:lnTo>
                      <a:pt x="58" y="14"/>
                    </a:lnTo>
                    <a:lnTo>
                      <a:pt x="58" y="14"/>
                    </a:lnTo>
                    <a:lnTo>
                      <a:pt x="56" y="16"/>
                    </a:lnTo>
                    <a:lnTo>
                      <a:pt x="56" y="16"/>
                    </a:lnTo>
                    <a:lnTo>
                      <a:pt x="56" y="16"/>
                    </a:lnTo>
                    <a:lnTo>
                      <a:pt x="56" y="16"/>
                    </a:lnTo>
                    <a:lnTo>
                      <a:pt x="56" y="18"/>
                    </a:lnTo>
                    <a:lnTo>
                      <a:pt x="56" y="18"/>
                    </a:lnTo>
                    <a:lnTo>
                      <a:pt x="56" y="18"/>
                    </a:lnTo>
                    <a:lnTo>
                      <a:pt x="56" y="18"/>
                    </a:lnTo>
                    <a:lnTo>
                      <a:pt x="55" y="19"/>
                    </a:lnTo>
                    <a:lnTo>
                      <a:pt x="55" y="19"/>
                    </a:lnTo>
                    <a:lnTo>
                      <a:pt x="55" y="19"/>
                    </a:lnTo>
                    <a:lnTo>
                      <a:pt x="55" y="19"/>
                    </a:lnTo>
                    <a:lnTo>
                      <a:pt x="54" y="19"/>
                    </a:lnTo>
                    <a:lnTo>
                      <a:pt x="54" y="19"/>
                    </a:lnTo>
                    <a:lnTo>
                      <a:pt x="54" y="19"/>
                    </a:lnTo>
                    <a:lnTo>
                      <a:pt x="54" y="19"/>
                    </a:lnTo>
                    <a:lnTo>
                      <a:pt x="52" y="21"/>
                    </a:lnTo>
                    <a:lnTo>
                      <a:pt x="52" y="21"/>
                    </a:lnTo>
                    <a:lnTo>
                      <a:pt x="50" y="21"/>
                    </a:lnTo>
                    <a:lnTo>
                      <a:pt x="50" y="21"/>
                    </a:lnTo>
                    <a:lnTo>
                      <a:pt x="48" y="23"/>
                    </a:lnTo>
                    <a:lnTo>
                      <a:pt x="47" y="23"/>
                    </a:lnTo>
                    <a:lnTo>
                      <a:pt x="45" y="23"/>
                    </a:lnTo>
                    <a:lnTo>
                      <a:pt x="45" y="23"/>
                    </a:lnTo>
                    <a:lnTo>
                      <a:pt x="43" y="24"/>
                    </a:lnTo>
                    <a:lnTo>
                      <a:pt x="43" y="24"/>
                    </a:lnTo>
                    <a:lnTo>
                      <a:pt x="41" y="24"/>
                    </a:lnTo>
                    <a:lnTo>
                      <a:pt x="41" y="24"/>
                    </a:lnTo>
                    <a:lnTo>
                      <a:pt x="40" y="24"/>
                    </a:lnTo>
                    <a:lnTo>
                      <a:pt x="40" y="23"/>
                    </a:lnTo>
                    <a:lnTo>
                      <a:pt x="40" y="23"/>
                    </a:lnTo>
                    <a:lnTo>
                      <a:pt x="40" y="21"/>
                    </a:lnTo>
                    <a:lnTo>
                      <a:pt x="40" y="21"/>
                    </a:lnTo>
                    <a:lnTo>
                      <a:pt x="40" y="21"/>
                    </a:lnTo>
                    <a:lnTo>
                      <a:pt x="40" y="21"/>
                    </a:lnTo>
                    <a:lnTo>
                      <a:pt x="40" y="20"/>
                    </a:lnTo>
                    <a:lnTo>
                      <a:pt x="40" y="20"/>
                    </a:lnTo>
                    <a:lnTo>
                      <a:pt x="40" y="18"/>
                    </a:lnTo>
                    <a:lnTo>
                      <a:pt x="40" y="18"/>
                    </a:lnTo>
                    <a:lnTo>
                      <a:pt x="41" y="16"/>
                    </a:lnTo>
                    <a:lnTo>
                      <a:pt x="41" y="16"/>
                    </a:lnTo>
                    <a:lnTo>
                      <a:pt x="41" y="15"/>
                    </a:lnTo>
                    <a:lnTo>
                      <a:pt x="41" y="15"/>
                    </a:lnTo>
                    <a:lnTo>
                      <a:pt x="41" y="13"/>
                    </a:lnTo>
                    <a:lnTo>
                      <a:pt x="41" y="13"/>
                    </a:lnTo>
                    <a:lnTo>
                      <a:pt x="41" y="12"/>
                    </a:lnTo>
                    <a:lnTo>
                      <a:pt x="41" y="12"/>
                    </a:lnTo>
                    <a:lnTo>
                      <a:pt x="43" y="11"/>
                    </a:lnTo>
                    <a:lnTo>
                      <a:pt x="41" y="11"/>
                    </a:lnTo>
                    <a:lnTo>
                      <a:pt x="41" y="11"/>
                    </a:lnTo>
                    <a:lnTo>
                      <a:pt x="40" y="11"/>
                    </a:lnTo>
                    <a:lnTo>
                      <a:pt x="40" y="10"/>
                    </a:lnTo>
                    <a:lnTo>
                      <a:pt x="38" y="10"/>
                    </a:lnTo>
                    <a:lnTo>
                      <a:pt x="38" y="10"/>
                    </a:lnTo>
                    <a:lnTo>
                      <a:pt x="37" y="10"/>
                    </a:lnTo>
                    <a:lnTo>
                      <a:pt x="37" y="8"/>
                    </a:lnTo>
                    <a:lnTo>
                      <a:pt x="35" y="8"/>
                    </a:lnTo>
                    <a:lnTo>
                      <a:pt x="35" y="6"/>
                    </a:lnTo>
                    <a:lnTo>
                      <a:pt x="35" y="6"/>
                    </a:lnTo>
                    <a:lnTo>
                      <a:pt x="35" y="4"/>
                    </a:lnTo>
                    <a:lnTo>
                      <a:pt x="35" y="4"/>
                    </a:lnTo>
                    <a:lnTo>
                      <a:pt x="35" y="2"/>
                    </a:lnTo>
                    <a:lnTo>
                      <a:pt x="35" y="2"/>
                    </a:lnTo>
                    <a:lnTo>
                      <a:pt x="36" y="0"/>
                    </a:lnTo>
                    <a:lnTo>
                      <a:pt x="36" y="2"/>
                    </a:lnTo>
                    <a:lnTo>
                      <a:pt x="36" y="2"/>
                    </a:lnTo>
                    <a:lnTo>
                      <a:pt x="36" y="4"/>
                    </a:lnTo>
                    <a:lnTo>
                      <a:pt x="36" y="4"/>
                    </a:lnTo>
                    <a:lnTo>
                      <a:pt x="36" y="6"/>
                    </a:lnTo>
                    <a:lnTo>
                      <a:pt x="36" y="6"/>
                    </a:lnTo>
                    <a:lnTo>
                      <a:pt x="36" y="6"/>
                    </a:lnTo>
                    <a:lnTo>
                      <a:pt x="36" y="6"/>
                    </a:lnTo>
                    <a:lnTo>
                      <a:pt x="35" y="8"/>
                    </a:lnTo>
                    <a:lnTo>
                      <a:pt x="35" y="8"/>
                    </a:lnTo>
                    <a:lnTo>
                      <a:pt x="35" y="8"/>
                    </a:lnTo>
                    <a:lnTo>
                      <a:pt x="35" y="8"/>
                    </a:lnTo>
                    <a:lnTo>
                      <a:pt x="35" y="9"/>
                    </a:lnTo>
                    <a:lnTo>
                      <a:pt x="35" y="9"/>
                    </a:lnTo>
                    <a:lnTo>
                      <a:pt x="35" y="9"/>
                    </a:lnTo>
                    <a:lnTo>
                      <a:pt x="35" y="9"/>
                    </a:lnTo>
                    <a:lnTo>
                      <a:pt x="34" y="10"/>
                    </a:lnTo>
                    <a:lnTo>
                      <a:pt x="34" y="10"/>
                    </a:lnTo>
                    <a:lnTo>
                      <a:pt x="34" y="10"/>
                    </a:lnTo>
                    <a:lnTo>
                      <a:pt x="34" y="10"/>
                    </a:lnTo>
                    <a:lnTo>
                      <a:pt x="34" y="11"/>
                    </a:lnTo>
                    <a:lnTo>
                      <a:pt x="34" y="11"/>
                    </a:lnTo>
                    <a:lnTo>
                      <a:pt x="34" y="11"/>
                    </a:lnTo>
                    <a:lnTo>
                      <a:pt x="34" y="11"/>
                    </a:lnTo>
                    <a:lnTo>
                      <a:pt x="34" y="12"/>
                    </a:lnTo>
                    <a:lnTo>
                      <a:pt x="34" y="12"/>
                    </a:lnTo>
                    <a:lnTo>
                      <a:pt x="34" y="12"/>
                    </a:lnTo>
                    <a:lnTo>
                      <a:pt x="34" y="12"/>
                    </a:lnTo>
                    <a:lnTo>
                      <a:pt x="34" y="12"/>
                    </a:lnTo>
                    <a:lnTo>
                      <a:pt x="34" y="12"/>
                    </a:lnTo>
                    <a:lnTo>
                      <a:pt x="34" y="12"/>
                    </a:lnTo>
                    <a:lnTo>
                      <a:pt x="35" y="12"/>
                    </a:lnTo>
                    <a:lnTo>
                      <a:pt x="33" y="13"/>
                    </a:lnTo>
                    <a:lnTo>
                      <a:pt x="33" y="13"/>
                    </a:lnTo>
                    <a:lnTo>
                      <a:pt x="32" y="13"/>
                    </a:lnTo>
                    <a:lnTo>
                      <a:pt x="32" y="13"/>
                    </a:lnTo>
                    <a:lnTo>
                      <a:pt x="30" y="13"/>
                    </a:lnTo>
                    <a:lnTo>
                      <a:pt x="30" y="13"/>
                    </a:lnTo>
                    <a:lnTo>
                      <a:pt x="28" y="13"/>
                    </a:lnTo>
                    <a:lnTo>
                      <a:pt x="28" y="12"/>
                    </a:lnTo>
                    <a:lnTo>
                      <a:pt x="26" y="12"/>
                    </a:lnTo>
                    <a:lnTo>
                      <a:pt x="26" y="12"/>
                    </a:lnTo>
                    <a:lnTo>
                      <a:pt x="24" y="12"/>
                    </a:lnTo>
                    <a:lnTo>
                      <a:pt x="24" y="12"/>
                    </a:lnTo>
                    <a:lnTo>
                      <a:pt x="23" y="12"/>
                    </a:lnTo>
                    <a:lnTo>
                      <a:pt x="23" y="12"/>
                    </a:lnTo>
                    <a:lnTo>
                      <a:pt x="23" y="12"/>
                    </a:lnTo>
                    <a:lnTo>
                      <a:pt x="23" y="11"/>
                    </a:lnTo>
                    <a:lnTo>
                      <a:pt x="22" y="11"/>
                    </a:lnTo>
                    <a:lnTo>
                      <a:pt x="22" y="11"/>
                    </a:lnTo>
                    <a:lnTo>
                      <a:pt x="20" y="11"/>
                    </a:lnTo>
                    <a:lnTo>
                      <a:pt x="20" y="11"/>
                    </a:lnTo>
                    <a:lnTo>
                      <a:pt x="18" y="11"/>
                    </a:lnTo>
                    <a:lnTo>
                      <a:pt x="17" y="11"/>
                    </a:lnTo>
                    <a:lnTo>
                      <a:pt x="15" y="11"/>
                    </a:lnTo>
                    <a:lnTo>
                      <a:pt x="15" y="11"/>
                    </a:lnTo>
                    <a:lnTo>
                      <a:pt x="13" y="11"/>
                    </a:lnTo>
                    <a:lnTo>
                      <a:pt x="12" y="11"/>
                    </a:lnTo>
                    <a:lnTo>
                      <a:pt x="10" y="11"/>
                    </a:lnTo>
                    <a:lnTo>
                      <a:pt x="10" y="11"/>
                    </a:lnTo>
                    <a:lnTo>
                      <a:pt x="9" y="11"/>
                    </a:lnTo>
                    <a:lnTo>
                      <a:pt x="9" y="11"/>
                    </a:lnTo>
                    <a:lnTo>
                      <a:pt x="9" y="11"/>
                    </a:lnTo>
                    <a:lnTo>
                      <a:pt x="10" y="11"/>
                    </a:lnTo>
                    <a:lnTo>
                      <a:pt x="10" y="12"/>
                    </a:lnTo>
                    <a:lnTo>
                      <a:pt x="10" y="12"/>
                    </a:lnTo>
                    <a:lnTo>
                      <a:pt x="10" y="12"/>
                    </a:lnTo>
                    <a:lnTo>
                      <a:pt x="12" y="12"/>
                    </a:lnTo>
                    <a:lnTo>
                      <a:pt x="13" y="12"/>
                    </a:lnTo>
                    <a:lnTo>
                      <a:pt x="14" y="12"/>
                    </a:lnTo>
                    <a:lnTo>
                      <a:pt x="16" y="12"/>
                    </a:lnTo>
                    <a:lnTo>
                      <a:pt x="18" y="12"/>
                    </a:lnTo>
                    <a:lnTo>
                      <a:pt x="20" y="14"/>
                    </a:lnTo>
                    <a:lnTo>
                      <a:pt x="22" y="14"/>
                    </a:lnTo>
                    <a:lnTo>
                      <a:pt x="23" y="14"/>
                    </a:lnTo>
                    <a:lnTo>
                      <a:pt x="25" y="14"/>
                    </a:lnTo>
                    <a:lnTo>
                      <a:pt x="25" y="14"/>
                    </a:lnTo>
                    <a:lnTo>
                      <a:pt x="27" y="14"/>
                    </a:lnTo>
                    <a:lnTo>
                      <a:pt x="27" y="14"/>
                    </a:lnTo>
                    <a:lnTo>
                      <a:pt x="28" y="14"/>
                    </a:lnTo>
                    <a:lnTo>
                      <a:pt x="28" y="16"/>
                    </a:lnTo>
                    <a:lnTo>
                      <a:pt x="29" y="16"/>
                    </a:lnTo>
                    <a:lnTo>
                      <a:pt x="29" y="17"/>
                    </a:lnTo>
                    <a:lnTo>
                      <a:pt x="30" y="17"/>
                    </a:lnTo>
                    <a:lnTo>
                      <a:pt x="30" y="19"/>
                    </a:lnTo>
                    <a:lnTo>
                      <a:pt x="30" y="19"/>
                    </a:lnTo>
                    <a:lnTo>
                      <a:pt x="30" y="20"/>
                    </a:lnTo>
                    <a:lnTo>
                      <a:pt x="30" y="20"/>
                    </a:lnTo>
                    <a:lnTo>
                      <a:pt x="28" y="22"/>
                    </a:lnTo>
                    <a:lnTo>
                      <a:pt x="28" y="22"/>
                    </a:lnTo>
                    <a:lnTo>
                      <a:pt x="28" y="24"/>
                    </a:lnTo>
                    <a:lnTo>
                      <a:pt x="28" y="24"/>
                    </a:lnTo>
                    <a:lnTo>
                      <a:pt x="28" y="26"/>
                    </a:lnTo>
                    <a:lnTo>
                      <a:pt x="28" y="26"/>
                    </a:lnTo>
                    <a:lnTo>
                      <a:pt x="28" y="26"/>
                    </a:lnTo>
                    <a:lnTo>
                      <a:pt x="28" y="26"/>
                    </a:lnTo>
                    <a:lnTo>
                      <a:pt x="27" y="26"/>
                    </a:lnTo>
                    <a:lnTo>
                      <a:pt x="27" y="26"/>
                    </a:lnTo>
                    <a:lnTo>
                      <a:pt x="26" y="26"/>
                    </a:lnTo>
                    <a:lnTo>
                      <a:pt x="26" y="24"/>
                    </a:lnTo>
                    <a:lnTo>
                      <a:pt x="24" y="24"/>
                    </a:lnTo>
                    <a:lnTo>
                      <a:pt x="23" y="24"/>
                    </a:lnTo>
                    <a:lnTo>
                      <a:pt x="22" y="24"/>
                    </a:lnTo>
                    <a:lnTo>
                      <a:pt x="22" y="22"/>
                    </a:lnTo>
                    <a:lnTo>
                      <a:pt x="20" y="22"/>
                    </a:lnTo>
                    <a:lnTo>
                      <a:pt x="18" y="22"/>
                    </a:lnTo>
                    <a:lnTo>
                      <a:pt x="16" y="22"/>
                    </a:lnTo>
                    <a:lnTo>
                      <a:pt x="16" y="22"/>
                    </a:lnTo>
                    <a:lnTo>
                      <a:pt x="14" y="22"/>
                    </a:lnTo>
                    <a:lnTo>
                      <a:pt x="14" y="22"/>
                    </a:lnTo>
                    <a:lnTo>
                      <a:pt x="12" y="22"/>
                    </a:lnTo>
                    <a:lnTo>
                      <a:pt x="12" y="21"/>
                    </a:lnTo>
                    <a:lnTo>
                      <a:pt x="10" y="21"/>
                    </a:lnTo>
                    <a:lnTo>
                      <a:pt x="10" y="21"/>
                    </a:lnTo>
                    <a:lnTo>
                      <a:pt x="8" y="21"/>
                    </a:lnTo>
                    <a:lnTo>
                      <a:pt x="8" y="21"/>
                    </a:lnTo>
                    <a:lnTo>
                      <a:pt x="6" y="21"/>
                    </a:lnTo>
                    <a:lnTo>
                      <a:pt x="6" y="21"/>
                    </a:lnTo>
                    <a:lnTo>
                      <a:pt x="4" y="21"/>
                    </a:lnTo>
                    <a:lnTo>
                      <a:pt x="4" y="20"/>
                    </a:lnTo>
                    <a:lnTo>
                      <a:pt x="2" y="20"/>
                    </a:lnTo>
                    <a:lnTo>
                      <a:pt x="2" y="20"/>
                    </a:lnTo>
                    <a:lnTo>
                      <a:pt x="1" y="20"/>
                    </a:lnTo>
                    <a:lnTo>
                      <a:pt x="1" y="20"/>
                    </a:lnTo>
                    <a:lnTo>
                      <a:pt x="0" y="20"/>
                    </a:lnTo>
                    <a:lnTo>
                      <a:pt x="0" y="20"/>
                    </a:lnTo>
                    <a:lnTo>
                      <a:pt x="0" y="20"/>
                    </a:lnTo>
                    <a:lnTo>
                      <a:pt x="2" y="18"/>
                    </a:lnTo>
                    <a:lnTo>
                      <a:pt x="2" y="19"/>
                    </a:lnTo>
                    <a:lnTo>
                      <a:pt x="3" y="19"/>
                    </a:lnTo>
                    <a:lnTo>
                      <a:pt x="5" y="20"/>
                    </a:lnTo>
                    <a:lnTo>
                      <a:pt x="7" y="20"/>
                    </a:lnTo>
                    <a:lnTo>
                      <a:pt x="9" y="22"/>
                    </a:lnTo>
                    <a:lnTo>
                      <a:pt x="11" y="22"/>
                    </a:lnTo>
                    <a:lnTo>
                      <a:pt x="13" y="23"/>
                    </a:lnTo>
                    <a:lnTo>
                      <a:pt x="14" y="23"/>
                    </a:lnTo>
                    <a:lnTo>
                      <a:pt x="14" y="25"/>
                    </a:lnTo>
                    <a:lnTo>
                      <a:pt x="16" y="25"/>
                    </a:lnTo>
                    <a:lnTo>
                      <a:pt x="18" y="27"/>
                    </a:lnTo>
                    <a:lnTo>
                      <a:pt x="20" y="27"/>
                    </a:lnTo>
                    <a:lnTo>
                      <a:pt x="21" y="28"/>
                    </a:lnTo>
                    <a:lnTo>
                      <a:pt x="23" y="28"/>
                    </a:lnTo>
                    <a:lnTo>
                      <a:pt x="24" y="28"/>
                    </a:lnTo>
                    <a:lnTo>
                      <a:pt x="26" y="28"/>
                    </a:lnTo>
                    <a:lnTo>
                      <a:pt x="26" y="29"/>
                    </a:lnTo>
                    <a:lnTo>
                      <a:pt x="26" y="29"/>
                    </a:lnTo>
                    <a:lnTo>
                      <a:pt x="26" y="30"/>
                    </a:lnTo>
                    <a:lnTo>
                      <a:pt x="26" y="30"/>
                    </a:lnTo>
                    <a:lnTo>
                      <a:pt x="26" y="32"/>
                    </a:lnTo>
                    <a:lnTo>
                      <a:pt x="26" y="32"/>
                    </a:lnTo>
                    <a:lnTo>
                      <a:pt x="26" y="32"/>
                    </a:lnTo>
                    <a:lnTo>
                      <a:pt x="26" y="32"/>
                    </a:lnTo>
                    <a:lnTo>
                      <a:pt x="26" y="34"/>
                    </a:lnTo>
                    <a:lnTo>
                      <a:pt x="26" y="34"/>
                    </a:lnTo>
                    <a:lnTo>
                      <a:pt x="26" y="36"/>
                    </a:lnTo>
                    <a:lnTo>
                      <a:pt x="26" y="36"/>
                    </a:lnTo>
                    <a:lnTo>
                      <a:pt x="26" y="36"/>
                    </a:lnTo>
                    <a:lnTo>
                      <a:pt x="26" y="36"/>
                    </a:lnTo>
                    <a:lnTo>
                      <a:pt x="26" y="36"/>
                    </a:lnTo>
                    <a:lnTo>
                      <a:pt x="26" y="36"/>
                    </a:lnTo>
                    <a:lnTo>
                      <a:pt x="24" y="38"/>
                    </a:lnTo>
                    <a:lnTo>
                      <a:pt x="24" y="38"/>
                    </a:lnTo>
                    <a:lnTo>
                      <a:pt x="24" y="40"/>
                    </a:lnTo>
                    <a:lnTo>
                      <a:pt x="24" y="40"/>
                    </a:lnTo>
                    <a:lnTo>
                      <a:pt x="22" y="42"/>
                    </a:lnTo>
                    <a:lnTo>
                      <a:pt x="22" y="42"/>
                    </a:lnTo>
                    <a:lnTo>
                      <a:pt x="22" y="42"/>
                    </a:lnTo>
                    <a:lnTo>
                      <a:pt x="22" y="42"/>
                    </a:lnTo>
                    <a:lnTo>
                      <a:pt x="20" y="44"/>
                    </a:lnTo>
                    <a:lnTo>
                      <a:pt x="20" y="44"/>
                    </a:lnTo>
                    <a:lnTo>
                      <a:pt x="18" y="44"/>
                    </a:lnTo>
                    <a:lnTo>
                      <a:pt x="18" y="44"/>
                    </a:lnTo>
                    <a:lnTo>
                      <a:pt x="18" y="45"/>
                    </a:lnTo>
                    <a:lnTo>
                      <a:pt x="18" y="45"/>
                    </a:lnTo>
                    <a:lnTo>
                      <a:pt x="18" y="45"/>
                    </a:lnTo>
                    <a:lnTo>
                      <a:pt x="18" y="45"/>
                    </a:lnTo>
                    <a:lnTo>
                      <a:pt x="18" y="45"/>
                    </a:lnTo>
                    <a:lnTo>
                      <a:pt x="20" y="45"/>
                    </a:lnTo>
                    <a:lnTo>
                      <a:pt x="22" y="45"/>
                    </a:lnTo>
                    <a:lnTo>
                      <a:pt x="23" y="45"/>
                    </a:lnTo>
                    <a:lnTo>
                      <a:pt x="25" y="45"/>
                    </a:lnTo>
                    <a:lnTo>
                      <a:pt x="28" y="45"/>
                    </a:lnTo>
                    <a:lnTo>
                      <a:pt x="30" y="45"/>
                    </a:lnTo>
                    <a:lnTo>
                      <a:pt x="33" y="44"/>
                    </a:lnTo>
                    <a:lnTo>
                      <a:pt x="35" y="44"/>
                    </a:lnTo>
                    <a:lnTo>
                      <a:pt x="37" y="44"/>
                    </a:lnTo>
                    <a:lnTo>
                      <a:pt x="39" y="44"/>
                    </a:lnTo>
                    <a:lnTo>
                      <a:pt x="42" y="44"/>
                    </a:lnTo>
                    <a:lnTo>
                      <a:pt x="44" y="44"/>
                    </a:lnTo>
                    <a:lnTo>
                      <a:pt x="46" y="44"/>
                    </a:lnTo>
                    <a:lnTo>
                      <a:pt x="46" y="44"/>
                    </a:lnTo>
                    <a:lnTo>
                      <a:pt x="48" y="42"/>
                    </a:lnTo>
                    <a:lnTo>
                      <a:pt x="48" y="42"/>
                    </a:lnTo>
                  </a:path>
                </a:pathLst>
              </a:custGeom>
              <a:solidFill>
                <a:srgbClr val="000000"/>
              </a:solidFill>
              <a:ln w="9525">
                <a:noFill/>
                <a:round/>
                <a:headEnd type="none" w="med" len="med"/>
                <a:tailEnd type="none" w="med" len="med"/>
              </a:ln>
              <a:effectLst/>
            </p:spPr>
            <p:txBody>
              <a:bodyPr/>
              <a:lstStyle/>
              <a:p>
                <a:endParaRPr lang="en-US" dirty="0"/>
              </a:p>
            </p:txBody>
          </p:sp>
          <p:sp>
            <p:nvSpPr>
              <p:cNvPr id="2108" name="Freeform 60"/>
              <p:cNvSpPr>
                <a:spLocks/>
              </p:cNvSpPr>
              <p:nvPr/>
            </p:nvSpPr>
            <p:spPr bwMode="auto">
              <a:xfrm>
                <a:off x="4016" y="4126"/>
                <a:ext cx="121" cy="127"/>
              </a:xfrm>
              <a:custGeom>
                <a:avLst/>
                <a:gdLst/>
                <a:ahLst/>
                <a:cxnLst>
                  <a:cxn ang="0">
                    <a:pos x="50" y="124"/>
                  </a:cxn>
                  <a:cxn ang="0">
                    <a:pos x="54" y="125"/>
                  </a:cxn>
                  <a:cxn ang="0">
                    <a:pos x="18" y="117"/>
                  </a:cxn>
                  <a:cxn ang="0">
                    <a:pos x="10" y="107"/>
                  </a:cxn>
                  <a:cxn ang="0">
                    <a:pos x="8" y="97"/>
                  </a:cxn>
                  <a:cxn ang="0">
                    <a:pos x="1" y="91"/>
                  </a:cxn>
                  <a:cxn ang="0">
                    <a:pos x="1" y="87"/>
                  </a:cxn>
                  <a:cxn ang="0">
                    <a:pos x="8" y="81"/>
                  </a:cxn>
                  <a:cxn ang="0">
                    <a:pos x="9" y="77"/>
                  </a:cxn>
                  <a:cxn ang="0">
                    <a:pos x="10" y="72"/>
                  </a:cxn>
                  <a:cxn ang="0">
                    <a:pos x="10" y="72"/>
                  </a:cxn>
                  <a:cxn ang="0">
                    <a:pos x="14" y="71"/>
                  </a:cxn>
                  <a:cxn ang="0">
                    <a:pos x="16" y="71"/>
                  </a:cxn>
                  <a:cxn ang="0">
                    <a:pos x="11" y="63"/>
                  </a:cxn>
                  <a:cxn ang="0">
                    <a:pos x="12" y="57"/>
                  </a:cxn>
                  <a:cxn ang="0">
                    <a:pos x="22" y="51"/>
                  </a:cxn>
                  <a:cxn ang="0">
                    <a:pos x="28" y="41"/>
                  </a:cxn>
                  <a:cxn ang="0">
                    <a:pos x="30" y="34"/>
                  </a:cxn>
                  <a:cxn ang="0">
                    <a:pos x="29" y="28"/>
                  </a:cxn>
                  <a:cxn ang="0">
                    <a:pos x="36" y="24"/>
                  </a:cxn>
                  <a:cxn ang="0">
                    <a:pos x="48" y="17"/>
                  </a:cxn>
                  <a:cxn ang="0">
                    <a:pos x="49" y="15"/>
                  </a:cxn>
                  <a:cxn ang="0">
                    <a:pos x="58" y="11"/>
                  </a:cxn>
                  <a:cxn ang="0">
                    <a:pos x="70" y="1"/>
                  </a:cxn>
                  <a:cxn ang="0">
                    <a:pos x="74" y="12"/>
                  </a:cxn>
                  <a:cxn ang="0">
                    <a:pos x="74" y="20"/>
                  </a:cxn>
                  <a:cxn ang="0">
                    <a:pos x="66" y="24"/>
                  </a:cxn>
                  <a:cxn ang="0">
                    <a:pos x="69" y="27"/>
                  </a:cxn>
                  <a:cxn ang="0">
                    <a:pos x="77" y="30"/>
                  </a:cxn>
                  <a:cxn ang="0">
                    <a:pos x="82" y="34"/>
                  </a:cxn>
                  <a:cxn ang="0">
                    <a:pos x="86" y="46"/>
                  </a:cxn>
                  <a:cxn ang="0">
                    <a:pos x="91" y="47"/>
                  </a:cxn>
                  <a:cxn ang="0">
                    <a:pos x="96" y="49"/>
                  </a:cxn>
                  <a:cxn ang="0">
                    <a:pos x="98" y="51"/>
                  </a:cxn>
                  <a:cxn ang="0">
                    <a:pos x="91" y="59"/>
                  </a:cxn>
                  <a:cxn ang="0">
                    <a:pos x="80" y="60"/>
                  </a:cxn>
                  <a:cxn ang="0">
                    <a:pos x="70" y="61"/>
                  </a:cxn>
                  <a:cxn ang="0">
                    <a:pos x="60" y="65"/>
                  </a:cxn>
                  <a:cxn ang="0">
                    <a:pos x="59" y="68"/>
                  </a:cxn>
                  <a:cxn ang="0">
                    <a:pos x="66" y="75"/>
                  </a:cxn>
                  <a:cxn ang="0">
                    <a:pos x="79" y="76"/>
                  </a:cxn>
                  <a:cxn ang="0">
                    <a:pos x="90" y="78"/>
                  </a:cxn>
                  <a:cxn ang="0">
                    <a:pos x="102" y="84"/>
                  </a:cxn>
                  <a:cxn ang="0">
                    <a:pos x="106" y="86"/>
                  </a:cxn>
                  <a:cxn ang="0">
                    <a:pos x="112" y="87"/>
                  </a:cxn>
                  <a:cxn ang="0">
                    <a:pos x="106" y="93"/>
                  </a:cxn>
                  <a:cxn ang="0">
                    <a:pos x="106" y="96"/>
                  </a:cxn>
                  <a:cxn ang="0">
                    <a:pos x="118" y="97"/>
                  </a:cxn>
                  <a:cxn ang="0">
                    <a:pos x="114" y="102"/>
                  </a:cxn>
                  <a:cxn ang="0">
                    <a:pos x="104" y="107"/>
                  </a:cxn>
                  <a:cxn ang="0">
                    <a:pos x="110" y="110"/>
                  </a:cxn>
                  <a:cxn ang="0">
                    <a:pos x="104" y="115"/>
                  </a:cxn>
                  <a:cxn ang="0">
                    <a:pos x="89" y="119"/>
                  </a:cxn>
                  <a:cxn ang="0">
                    <a:pos x="83" y="111"/>
                  </a:cxn>
                  <a:cxn ang="0">
                    <a:pos x="80" y="109"/>
                  </a:cxn>
                  <a:cxn ang="0">
                    <a:pos x="74" y="120"/>
                  </a:cxn>
                  <a:cxn ang="0">
                    <a:pos x="63" y="118"/>
                  </a:cxn>
                </a:cxnLst>
                <a:rect l="0" t="0" r="r" b="b"/>
                <a:pathLst>
                  <a:path w="121" h="127">
                    <a:moveTo>
                      <a:pt x="43" y="117"/>
                    </a:moveTo>
                    <a:lnTo>
                      <a:pt x="42" y="118"/>
                    </a:lnTo>
                    <a:lnTo>
                      <a:pt x="42" y="118"/>
                    </a:lnTo>
                    <a:lnTo>
                      <a:pt x="42" y="119"/>
                    </a:lnTo>
                    <a:lnTo>
                      <a:pt x="44" y="119"/>
                    </a:lnTo>
                    <a:lnTo>
                      <a:pt x="44" y="121"/>
                    </a:lnTo>
                    <a:lnTo>
                      <a:pt x="46" y="121"/>
                    </a:lnTo>
                    <a:lnTo>
                      <a:pt x="48" y="122"/>
                    </a:lnTo>
                    <a:lnTo>
                      <a:pt x="50" y="122"/>
                    </a:lnTo>
                    <a:lnTo>
                      <a:pt x="50" y="124"/>
                    </a:lnTo>
                    <a:lnTo>
                      <a:pt x="52" y="124"/>
                    </a:lnTo>
                    <a:lnTo>
                      <a:pt x="54" y="125"/>
                    </a:lnTo>
                    <a:lnTo>
                      <a:pt x="56" y="125"/>
                    </a:lnTo>
                    <a:lnTo>
                      <a:pt x="56" y="126"/>
                    </a:lnTo>
                    <a:lnTo>
                      <a:pt x="58" y="126"/>
                    </a:lnTo>
                    <a:lnTo>
                      <a:pt x="58" y="126"/>
                    </a:lnTo>
                    <a:lnTo>
                      <a:pt x="59" y="126"/>
                    </a:lnTo>
                    <a:lnTo>
                      <a:pt x="58" y="126"/>
                    </a:lnTo>
                    <a:lnTo>
                      <a:pt x="56" y="125"/>
                    </a:lnTo>
                    <a:lnTo>
                      <a:pt x="54" y="125"/>
                    </a:lnTo>
                    <a:lnTo>
                      <a:pt x="52" y="124"/>
                    </a:lnTo>
                    <a:lnTo>
                      <a:pt x="48" y="124"/>
                    </a:lnTo>
                    <a:lnTo>
                      <a:pt x="45" y="124"/>
                    </a:lnTo>
                    <a:lnTo>
                      <a:pt x="41" y="124"/>
                    </a:lnTo>
                    <a:lnTo>
                      <a:pt x="38" y="122"/>
                    </a:lnTo>
                    <a:lnTo>
                      <a:pt x="33" y="122"/>
                    </a:lnTo>
                    <a:lnTo>
                      <a:pt x="29" y="121"/>
                    </a:lnTo>
                    <a:lnTo>
                      <a:pt x="26" y="120"/>
                    </a:lnTo>
                    <a:lnTo>
                      <a:pt x="22" y="118"/>
                    </a:lnTo>
                    <a:lnTo>
                      <a:pt x="18" y="117"/>
                    </a:lnTo>
                    <a:lnTo>
                      <a:pt x="16" y="115"/>
                    </a:lnTo>
                    <a:lnTo>
                      <a:pt x="13" y="113"/>
                    </a:lnTo>
                    <a:lnTo>
                      <a:pt x="11" y="110"/>
                    </a:lnTo>
                    <a:lnTo>
                      <a:pt x="10" y="110"/>
                    </a:lnTo>
                    <a:lnTo>
                      <a:pt x="10" y="110"/>
                    </a:lnTo>
                    <a:lnTo>
                      <a:pt x="10" y="110"/>
                    </a:lnTo>
                    <a:lnTo>
                      <a:pt x="10" y="109"/>
                    </a:lnTo>
                    <a:lnTo>
                      <a:pt x="10" y="109"/>
                    </a:lnTo>
                    <a:lnTo>
                      <a:pt x="10" y="107"/>
                    </a:lnTo>
                    <a:lnTo>
                      <a:pt x="10" y="107"/>
                    </a:lnTo>
                    <a:lnTo>
                      <a:pt x="10" y="105"/>
                    </a:lnTo>
                    <a:lnTo>
                      <a:pt x="9" y="105"/>
                    </a:lnTo>
                    <a:lnTo>
                      <a:pt x="9" y="103"/>
                    </a:lnTo>
                    <a:lnTo>
                      <a:pt x="9" y="103"/>
                    </a:lnTo>
                    <a:lnTo>
                      <a:pt x="9" y="101"/>
                    </a:lnTo>
                    <a:lnTo>
                      <a:pt x="9" y="101"/>
                    </a:lnTo>
                    <a:lnTo>
                      <a:pt x="9" y="99"/>
                    </a:lnTo>
                    <a:lnTo>
                      <a:pt x="9" y="99"/>
                    </a:lnTo>
                    <a:lnTo>
                      <a:pt x="9" y="97"/>
                    </a:lnTo>
                    <a:lnTo>
                      <a:pt x="8" y="97"/>
                    </a:lnTo>
                    <a:lnTo>
                      <a:pt x="8" y="97"/>
                    </a:lnTo>
                    <a:lnTo>
                      <a:pt x="7" y="97"/>
                    </a:lnTo>
                    <a:lnTo>
                      <a:pt x="7" y="96"/>
                    </a:lnTo>
                    <a:lnTo>
                      <a:pt x="5" y="96"/>
                    </a:lnTo>
                    <a:lnTo>
                      <a:pt x="5" y="95"/>
                    </a:lnTo>
                    <a:lnTo>
                      <a:pt x="4" y="95"/>
                    </a:lnTo>
                    <a:lnTo>
                      <a:pt x="4" y="93"/>
                    </a:lnTo>
                    <a:lnTo>
                      <a:pt x="2" y="93"/>
                    </a:lnTo>
                    <a:lnTo>
                      <a:pt x="2" y="91"/>
                    </a:lnTo>
                    <a:lnTo>
                      <a:pt x="1" y="91"/>
                    </a:lnTo>
                    <a:lnTo>
                      <a:pt x="1" y="89"/>
                    </a:lnTo>
                    <a:lnTo>
                      <a:pt x="1" y="89"/>
                    </a:lnTo>
                    <a:lnTo>
                      <a:pt x="1" y="89"/>
                    </a:lnTo>
                    <a:lnTo>
                      <a:pt x="1" y="89"/>
                    </a:lnTo>
                    <a:lnTo>
                      <a:pt x="1" y="87"/>
                    </a:lnTo>
                    <a:lnTo>
                      <a:pt x="0" y="87"/>
                    </a:lnTo>
                    <a:lnTo>
                      <a:pt x="0" y="87"/>
                    </a:lnTo>
                    <a:lnTo>
                      <a:pt x="0" y="87"/>
                    </a:lnTo>
                    <a:lnTo>
                      <a:pt x="1" y="87"/>
                    </a:lnTo>
                    <a:lnTo>
                      <a:pt x="1" y="87"/>
                    </a:lnTo>
                    <a:lnTo>
                      <a:pt x="3" y="87"/>
                    </a:lnTo>
                    <a:lnTo>
                      <a:pt x="3" y="87"/>
                    </a:lnTo>
                    <a:lnTo>
                      <a:pt x="5" y="85"/>
                    </a:lnTo>
                    <a:lnTo>
                      <a:pt x="5" y="85"/>
                    </a:lnTo>
                    <a:lnTo>
                      <a:pt x="6" y="85"/>
                    </a:lnTo>
                    <a:lnTo>
                      <a:pt x="6" y="85"/>
                    </a:lnTo>
                    <a:lnTo>
                      <a:pt x="8" y="83"/>
                    </a:lnTo>
                    <a:lnTo>
                      <a:pt x="8" y="83"/>
                    </a:lnTo>
                    <a:lnTo>
                      <a:pt x="8" y="81"/>
                    </a:lnTo>
                    <a:lnTo>
                      <a:pt x="8" y="81"/>
                    </a:lnTo>
                    <a:lnTo>
                      <a:pt x="9" y="79"/>
                    </a:lnTo>
                    <a:lnTo>
                      <a:pt x="9" y="79"/>
                    </a:lnTo>
                    <a:lnTo>
                      <a:pt x="9" y="79"/>
                    </a:lnTo>
                    <a:lnTo>
                      <a:pt x="9" y="79"/>
                    </a:lnTo>
                    <a:lnTo>
                      <a:pt x="9" y="78"/>
                    </a:lnTo>
                    <a:lnTo>
                      <a:pt x="9" y="78"/>
                    </a:lnTo>
                    <a:lnTo>
                      <a:pt x="9" y="78"/>
                    </a:lnTo>
                    <a:lnTo>
                      <a:pt x="9" y="78"/>
                    </a:lnTo>
                    <a:lnTo>
                      <a:pt x="9" y="77"/>
                    </a:lnTo>
                    <a:lnTo>
                      <a:pt x="9" y="77"/>
                    </a:lnTo>
                    <a:lnTo>
                      <a:pt x="9" y="77"/>
                    </a:lnTo>
                    <a:lnTo>
                      <a:pt x="9" y="77"/>
                    </a:lnTo>
                    <a:lnTo>
                      <a:pt x="9" y="75"/>
                    </a:lnTo>
                    <a:lnTo>
                      <a:pt x="9" y="75"/>
                    </a:lnTo>
                    <a:lnTo>
                      <a:pt x="9" y="74"/>
                    </a:lnTo>
                    <a:lnTo>
                      <a:pt x="9" y="74"/>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0" y="72"/>
                    </a:lnTo>
                    <a:lnTo>
                      <a:pt x="11" y="71"/>
                    </a:lnTo>
                    <a:lnTo>
                      <a:pt x="11" y="71"/>
                    </a:lnTo>
                    <a:lnTo>
                      <a:pt x="11" y="71"/>
                    </a:lnTo>
                    <a:lnTo>
                      <a:pt x="11" y="71"/>
                    </a:lnTo>
                    <a:lnTo>
                      <a:pt x="12" y="71"/>
                    </a:lnTo>
                    <a:lnTo>
                      <a:pt x="12" y="71"/>
                    </a:lnTo>
                    <a:lnTo>
                      <a:pt x="14" y="71"/>
                    </a:lnTo>
                    <a:lnTo>
                      <a:pt x="14" y="71"/>
                    </a:lnTo>
                    <a:lnTo>
                      <a:pt x="16" y="71"/>
                    </a:lnTo>
                    <a:lnTo>
                      <a:pt x="16" y="71"/>
                    </a:lnTo>
                    <a:lnTo>
                      <a:pt x="16" y="71"/>
                    </a:lnTo>
                    <a:lnTo>
                      <a:pt x="16" y="71"/>
                    </a:lnTo>
                    <a:lnTo>
                      <a:pt x="18" y="71"/>
                    </a:lnTo>
                    <a:lnTo>
                      <a:pt x="18" y="71"/>
                    </a:lnTo>
                    <a:lnTo>
                      <a:pt x="18" y="71"/>
                    </a:lnTo>
                    <a:lnTo>
                      <a:pt x="18" y="71"/>
                    </a:lnTo>
                    <a:lnTo>
                      <a:pt x="18" y="71"/>
                    </a:lnTo>
                    <a:lnTo>
                      <a:pt x="16" y="71"/>
                    </a:lnTo>
                    <a:lnTo>
                      <a:pt x="16" y="70"/>
                    </a:lnTo>
                    <a:lnTo>
                      <a:pt x="15" y="70"/>
                    </a:lnTo>
                    <a:lnTo>
                      <a:pt x="15" y="68"/>
                    </a:lnTo>
                    <a:lnTo>
                      <a:pt x="13" y="68"/>
                    </a:lnTo>
                    <a:lnTo>
                      <a:pt x="13" y="66"/>
                    </a:lnTo>
                    <a:lnTo>
                      <a:pt x="13" y="66"/>
                    </a:lnTo>
                    <a:lnTo>
                      <a:pt x="13" y="64"/>
                    </a:lnTo>
                    <a:lnTo>
                      <a:pt x="11" y="64"/>
                    </a:lnTo>
                    <a:lnTo>
                      <a:pt x="11" y="63"/>
                    </a:lnTo>
                    <a:lnTo>
                      <a:pt x="11" y="63"/>
                    </a:lnTo>
                    <a:lnTo>
                      <a:pt x="11" y="61"/>
                    </a:lnTo>
                    <a:lnTo>
                      <a:pt x="11" y="61"/>
                    </a:lnTo>
                    <a:lnTo>
                      <a:pt x="11" y="60"/>
                    </a:lnTo>
                    <a:lnTo>
                      <a:pt x="11" y="60"/>
                    </a:lnTo>
                    <a:lnTo>
                      <a:pt x="11" y="58"/>
                    </a:lnTo>
                    <a:lnTo>
                      <a:pt x="11" y="58"/>
                    </a:lnTo>
                    <a:lnTo>
                      <a:pt x="11" y="58"/>
                    </a:lnTo>
                    <a:lnTo>
                      <a:pt x="11" y="58"/>
                    </a:lnTo>
                    <a:lnTo>
                      <a:pt x="12" y="57"/>
                    </a:lnTo>
                    <a:lnTo>
                      <a:pt x="12" y="57"/>
                    </a:lnTo>
                    <a:lnTo>
                      <a:pt x="14" y="56"/>
                    </a:lnTo>
                    <a:lnTo>
                      <a:pt x="16" y="56"/>
                    </a:lnTo>
                    <a:lnTo>
                      <a:pt x="18" y="54"/>
                    </a:lnTo>
                    <a:lnTo>
                      <a:pt x="18" y="54"/>
                    </a:lnTo>
                    <a:lnTo>
                      <a:pt x="19" y="53"/>
                    </a:lnTo>
                    <a:lnTo>
                      <a:pt x="19" y="53"/>
                    </a:lnTo>
                    <a:lnTo>
                      <a:pt x="21" y="51"/>
                    </a:lnTo>
                    <a:lnTo>
                      <a:pt x="21" y="51"/>
                    </a:lnTo>
                    <a:lnTo>
                      <a:pt x="22" y="51"/>
                    </a:lnTo>
                    <a:lnTo>
                      <a:pt x="22" y="51"/>
                    </a:lnTo>
                    <a:lnTo>
                      <a:pt x="24" y="49"/>
                    </a:lnTo>
                    <a:lnTo>
                      <a:pt x="23" y="49"/>
                    </a:lnTo>
                    <a:lnTo>
                      <a:pt x="23" y="48"/>
                    </a:lnTo>
                    <a:lnTo>
                      <a:pt x="23" y="48"/>
                    </a:lnTo>
                    <a:lnTo>
                      <a:pt x="24" y="46"/>
                    </a:lnTo>
                    <a:lnTo>
                      <a:pt x="24" y="46"/>
                    </a:lnTo>
                    <a:lnTo>
                      <a:pt x="26" y="44"/>
                    </a:lnTo>
                    <a:lnTo>
                      <a:pt x="26" y="43"/>
                    </a:lnTo>
                    <a:lnTo>
                      <a:pt x="28" y="41"/>
                    </a:lnTo>
                    <a:lnTo>
                      <a:pt x="28" y="41"/>
                    </a:lnTo>
                    <a:lnTo>
                      <a:pt x="29" y="40"/>
                    </a:lnTo>
                    <a:lnTo>
                      <a:pt x="29" y="38"/>
                    </a:lnTo>
                    <a:lnTo>
                      <a:pt x="31" y="36"/>
                    </a:lnTo>
                    <a:lnTo>
                      <a:pt x="31" y="36"/>
                    </a:lnTo>
                    <a:lnTo>
                      <a:pt x="31" y="35"/>
                    </a:lnTo>
                    <a:lnTo>
                      <a:pt x="31" y="35"/>
                    </a:lnTo>
                    <a:lnTo>
                      <a:pt x="32" y="34"/>
                    </a:lnTo>
                    <a:lnTo>
                      <a:pt x="30" y="34"/>
                    </a:lnTo>
                    <a:lnTo>
                      <a:pt x="30" y="34"/>
                    </a:lnTo>
                    <a:lnTo>
                      <a:pt x="30" y="34"/>
                    </a:lnTo>
                    <a:lnTo>
                      <a:pt x="30" y="32"/>
                    </a:lnTo>
                    <a:lnTo>
                      <a:pt x="29" y="32"/>
                    </a:lnTo>
                    <a:lnTo>
                      <a:pt x="29" y="32"/>
                    </a:lnTo>
                    <a:lnTo>
                      <a:pt x="29" y="32"/>
                    </a:lnTo>
                    <a:lnTo>
                      <a:pt x="29" y="30"/>
                    </a:lnTo>
                    <a:lnTo>
                      <a:pt x="29" y="30"/>
                    </a:lnTo>
                    <a:lnTo>
                      <a:pt x="29" y="30"/>
                    </a:lnTo>
                    <a:lnTo>
                      <a:pt x="29" y="30"/>
                    </a:lnTo>
                    <a:lnTo>
                      <a:pt x="29" y="28"/>
                    </a:lnTo>
                    <a:lnTo>
                      <a:pt x="29" y="28"/>
                    </a:lnTo>
                    <a:lnTo>
                      <a:pt x="29" y="28"/>
                    </a:lnTo>
                    <a:lnTo>
                      <a:pt x="29" y="28"/>
                    </a:lnTo>
                    <a:lnTo>
                      <a:pt x="31" y="26"/>
                    </a:lnTo>
                    <a:lnTo>
                      <a:pt x="31" y="26"/>
                    </a:lnTo>
                    <a:lnTo>
                      <a:pt x="31" y="26"/>
                    </a:lnTo>
                    <a:lnTo>
                      <a:pt x="31" y="26"/>
                    </a:lnTo>
                    <a:lnTo>
                      <a:pt x="32" y="25"/>
                    </a:lnTo>
                    <a:lnTo>
                      <a:pt x="32" y="25"/>
                    </a:lnTo>
                    <a:lnTo>
                      <a:pt x="34" y="24"/>
                    </a:lnTo>
                    <a:lnTo>
                      <a:pt x="36" y="24"/>
                    </a:lnTo>
                    <a:lnTo>
                      <a:pt x="38" y="22"/>
                    </a:lnTo>
                    <a:lnTo>
                      <a:pt x="38" y="22"/>
                    </a:lnTo>
                    <a:lnTo>
                      <a:pt x="39" y="22"/>
                    </a:lnTo>
                    <a:lnTo>
                      <a:pt x="40" y="22"/>
                    </a:lnTo>
                    <a:lnTo>
                      <a:pt x="42" y="20"/>
                    </a:lnTo>
                    <a:lnTo>
                      <a:pt x="42" y="20"/>
                    </a:lnTo>
                    <a:lnTo>
                      <a:pt x="44" y="19"/>
                    </a:lnTo>
                    <a:lnTo>
                      <a:pt x="46" y="19"/>
                    </a:lnTo>
                    <a:lnTo>
                      <a:pt x="48" y="17"/>
                    </a:lnTo>
                    <a:lnTo>
                      <a:pt x="48" y="17"/>
                    </a:lnTo>
                    <a:lnTo>
                      <a:pt x="48" y="17"/>
                    </a:lnTo>
                    <a:lnTo>
                      <a:pt x="48" y="17"/>
                    </a:lnTo>
                    <a:lnTo>
                      <a:pt x="48" y="16"/>
                    </a:lnTo>
                    <a:lnTo>
                      <a:pt x="48" y="16"/>
                    </a:lnTo>
                    <a:lnTo>
                      <a:pt x="48" y="16"/>
                    </a:lnTo>
                    <a:lnTo>
                      <a:pt x="48" y="16"/>
                    </a:lnTo>
                    <a:lnTo>
                      <a:pt x="49" y="15"/>
                    </a:lnTo>
                    <a:lnTo>
                      <a:pt x="49" y="15"/>
                    </a:lnTo>
                    <a:lnTo>
                      <a:pt x="49" y="15"/>
                    </a:lnTo>
                    <a:lnTo>
                      <a:pt x="49" y="15"/>
                    </a:lnTo>
                    <a:lnTo>
                      <a:pt x="50" y="15"/>
                    </a:lnTo>
                    <a:lnTo>
                      <a:pt x="50" y="15"/>
                    </a:lnTo>
                    <a:lnTo>
                      <a:pt x="52" y="15"/>
                    </a:lnTo>
                    <a:lnTo>
                      <a:pt x="52" y="15"/>
                    </a:lnTo>
                    <a:lnTo>
                      <a:pt x="54" y="13"/>
                    </a:lnTo>
                    <a:lnTo>
                      <a:pt x="54" y="13"/>
                    </a:lnTo>
                    <a:lnTo>
                      <a:pt x="54" y="13"/>
                    </a:lnTo>
                    <a:lnTo>
                      <a:pt x="54" y="13"/>
                    </a:lnTo>
                    <a:lnTo>
                      <a:pt x="56" y="11"/>
                    </a:lnTo>
                    <a:lnTo>
                      <a:pt x="58" y="11"/>
                    </a:lnTo>
                    <a:lnTo>
                      <a:pt x="59" y="9"/>
                    </a:lnTo>
                    <a:lnTo>
                      <a:pt x="61" y="8"/>
                    </a:lnTo>
                    <a:lnTo>
                      <a:pt x="63" y="6"/>
                    </a:lnTo>
                    <a:lnTo>
                      <a:pt x="63" y="6"/>
                    </a:lnTo>
                    <a:lnTo>
                      <a:pt x="65" y="4"/>
                    </a:lnTo>
                    <a:lnTo>
                      <a:pt x="67" y="4"/>
                    </a:lnTo>
                    <a:lnTo>
                      <a:pt x="69" y="2"/>
                    </a:lnTo>
                    <a:lnTo>
                      <a:pt x="69" y="2"/>
                    </a:lnTo>
                    <a:lnTo>
                      <a:pt x="70" y="1"/>
                    </a:lnTo>
                    <a:lnTo>
                      <a:pt x="70" y="1"/>
                    </a:lnTo>
                    <a:lnTo>
                      <a:pt x="72" y="0"/>
                    </a:lnTo>
                    <a:lnTo>
                      <a:pt x="72" y="1"/>
                    </a:lnTo>
                    <a:lnTo>
                      <a:pt x="72" y="3"/>
                    </a:lnTo>
                    <a:lnTo>
                      <a:pt x="72" y="5"/>
                    </a:lnTo>
                    <a:lnTo>
                      <a:pt x="72" y="5"/>
                    </a:lnTo>
                    <a:lnTo>
                      <a:pt x="72" y="7"/>
                    </a:lnTo>
                    <a:lnTo>
                      <a:pt x="72" y="8"/>
                    </a:lnTo>
                    <a:lnTo>
                      <a:pt x="72" y="10"/>
                    </a:lnTo>
                    <a:lnTo>
                      <a:pt x="74" y="10"/>
                    </a:lnTo>
                    <a:lnTo>
                      <a:pt x="74" y="12"/>
                    </a:lnTo>
                    <a:lnTo>
                      <a:pt x="74" y="13"/>
                    </a:lnTo>
                    <a:lnTo>
                      <a:pt x="74" y="14"/>
                    </a:lnTo>
                    <a:lnTo>
                      <a:pt x="76" y="14"/>
                    </a:lnTo>
                    <a:lnTo>
                      <a:pt x="76" y="16"/>
                    </a:lnTo>
                    <a:lnTo>
                      <a:pt x="76" y="16"/>
                    </a:lnTo>
                    <a:lnTo>
                      <a:pt x="76" y="17"/>
                    </a:lnTo>
                    <a:lnTo>
                      <a:pt x="77" y="17"/>
                    </a:lnTo>
                    <a:lnTo>
                      <a:pt x="76" y="19"/>
                    </a:lnTo>
                    <a:lnTo>
                      <a:pt x="76" y="19"/>
                    </a:lnTo>
                    <a:lnTo>
                      <a:pt x="74" y="20"/>
                    </a:lnTo>
                    <a:lnTo>
                      <a:pt x="74" y="20"/>
                    </a:lnTo>
                    <a:lnTo>
                      <a:pt x="72" y="21"/>
                    </a:lnTo>
                    <a:lnTo>
                      <a:pt x="72" y="21"/>
                    </a:lnTo>
                    <a:lnTo>
                      <a:pt x="70" y="21"/>
                    </a:lnTo>
                    <a:lnTo>
                      <a:pt x="70" y="21"/>
                    </a:lnTo>
                    <a:lnTo>
                      <a:pt x="68" y="23"/>
                    </a:lnTo>
                    <a:lnTo>
                      <a:pt x="68" y="23"/>
                    </a:lnTo>
                    <a:lnTo>
                      <a:pt x="66" y="23"/>
                    </a:lnTo>
                    <a:lnTo>
                      <a:pt x="66" y="23"/>
                    </a:lnTo>
                    <a:lnTo>
                      <a:pt x="66" y="24"/>
                    </a:lnTo>
                    <a:lnTo>
                      <a:pt x="66" y="24"/>
                    </a:lnTo>
                    <a:lnTo>
                      <a:pt x="66" y="24"/>
                    </a:lnTo>
                    <a:lnTo>
                      <a:pt x="67" y="24"/>
                    </a:lnTo>
                    <a:lnTo>
                      <a:pt x="67" y="26"/>
                    </a:lnTo>
                    <a:lnTo>
                      <a:pt x="67" y="26"/>
                    </a:lnTo>
                    <a:lnTo>
                      <a:pt x="67" y="26"/>
                    </a:lnTo>
                    <a:lnTo>
                      <a:pt x="69" y="26"/>
                    </a:lnTo>
                    <a:lnTo>
                      <a:pt x="69" y="27"/>
                    </a:lnTo>
                    <a:lnTo>
                      <a:pt x="69" y="27"/>
                    </a:lnTo>
                    <a:lnTo>
                      <a:pt x="69" y="27"/>
                    </a:lnTo>
                    <a:lnTo>
                      <a:pt x="71" y="27"/>
                    </a:lnTo>
                    <a:lnTo>
                      <a:pt x="71" y="28"/>
                    </a:lnTo>
                    <a:lnTo>
                      <a:pt x="71" y="28"/>
                    </a:lnTo>
                    <a:lnTo>
                      <a:pt x="71" y="28"/>
                    </a:lnTo>
                    <a:lnTo>
                      <a:pt x="73" y="28"/>
                    </a:lnTo>
                    <a:lnTo>
                      <a:pt x="73" y="28"/>
                    </a:lnTo>
                    <a:lnTo>
                      <a:pt x="75" y="28"/>
                    </a:lnTo>
                    <a:lnTo>
                      <a:pt x="75" y="28"/>
                    </a:lnTo>
                    <a:lnTo>
                      <a:pt x="77" y="28"/>
                    </a:lnTo>
                    <a:lnTo>
                      <a:pt x="77" y="30"/>
                    </a:lnTo>
                    <a:lnTo>
                      <a:pt x="77" y="30"/>
                    </a:lnTo>
                    <a:lnTo>
                      <a:pt x="77" y="31"/>
                    </a:lnTo>
                    <a:lnTo>
                      <a:pt x="79" y="31"/>
                    </a:lnTo>
                    <a:lnTo>
                      <a:pt x="79" y="32"/>
                    </a:lnTo>
                    <a:lnTo>
                      <a:pt x="80" y="32"/>
                    </a:lnTo>
                    <a:lnTo>
                      <a:pt x="80" y="32"/>
                    </a:lnTo>
                    <a:lnTo>
                      <a:pt x="82" y="32"/>
                    </a:lnTo>
                    <a:lnTo>
                      <a:pt x="82" y="34"/>
                    </a:lnTo>
                    <a:lnTo>
                      <a:pt x="82" y="34"/>
                    </a:lnTo>
                    <a:lnTo>
                      <a:pt x="82" y="34"/>
                    </a:lnTo>
                    <a:lnTo>
                      <a:pt x="84" y="34"/>
                    </a:lnTo>
                    <a:lnTo>
                      <a:pt x="84" y="34"/>
                    </a:lnTo>
                    <a:lnTo>
                      <a:pt x="84" y="34"/>
                    </a:lnTo>
                    <a:lnTo>
                      <a:pt x="84" y="34"/>
                    </a:lnTo>
                    <a:lnTo>
                      <a:pt x="86" y="34"/>
                    </a:lnTo>
                    <a:lnTo>
                      <a:pt x="85" y="45"/>
                    </a:lnTo>
                    <a:lnTo>
                      <a:pt x="85" y="46"/>
                    </a:lnTo>
                    <a:lnTo>
                      <a:pt x="85" y="46"/>
                    </a:lnTo>
                    <a:lnTo>
                      <a:pt x="85" y="46"/>
                    </a:lnTo>
                    <a:lnTo>
                      <a:pt x="86" y="46"/>
                    </a:lnTo>
                    <a:lnTo>
                      <a:pt x="86" y="46"/>
                    </a:lnTo>
                    <a:lnTo>
                      <a:pt x="87" y="46"/>
                    </a:lnTo>
                    <a:lnTo>
                      <a:pt x="87" y="46"/>
                    </a:lnTo>
                    <a:lnTo>
                      <a:pt x="89" y="46"/>
                    </a:lnTo>
                    <a:lnTo>
                      <a:pt x="89" y="47"/>
                    </a:lnTo>
                    <a:lnTo>
                      <a:pt x="89" y="47"/>
                    </a:lnTo>
                    <a:lnTo>
                      <a:pt x="89" y="47"/>
                    </a:lnTo>
                    <a:lnTo>
                      <a:pt x="91" y="47"/>
                    </a:lnTo>
                    <a:lnTo>
                      <a:pt x="91" y="47"/>
                    </a:lnTo>
                    <a:lnTo>
                      <a:pt x="91" y="47"/>
                    </a:lnTo>
                    <a:lnTo>
                      <a:pt x="91" y="47"/>
                    </a:lnTo>
                    <a:lnTo>
                      <a:pt x="92" y="47"/>
                    </a:lnTo>
                    <a:lnTo>
                      <a:pt x="92" y="49"/>
                    </a:lnTo>
                    <a:lnTo>
                      <a:pt x="92" y="49"/>
                    </a:lnTo>
                    <a:lnTo>
                      <a:pt x="92" y="49"/>
                    </a:lnTo>
                    <a:lnTo>
                      <a:pt x="93" y="49"/>
                    </a:lnTo>
                    <a:lnTo>
                      <a:pt x="93" y="49"/>
                    </a:lnTo>
                    <a:lnTo>
                      <a:pt x="94" y="49"/>
                    </a:lnTo>
                    <a:lnTo>
                      <a:pt x="94" y="49"/>
                    </a:lnTo>
                    <a:lnTo>
                      <a:pt x="96" y="49"/>
                    </a:lnTo>
                    <a:lnTo>
                      <a:pt x="96" y="50"/>
                    </a:lnTo>
                    <a:lnTo>
                      <a:pt x="97" y="50"/>
                    </a:lnTo>
                    <a:lnTo>
                      <a:pt x="97" y="50"/>
                    </a:lnTo>
                    <a:lnTo>
                      <a:pt x="99" y="50"/>
                    </a:lnTo>
                    <a:lnTo>
                      <a:pt x="99" y="50"/>
                    </a:lnTo>
                    <a:lnTo>
                      <a:pt x="99" y="50"/>
                    </a:lnTo>
                    <a:lnTo>
                      <a:pt x="99" y="50"/>
                    </a:lnTo>
                    <a:lnTo>
                      <a:pt x="100" y="50"/>
                    </a:lnTo>
                    <a:lnTo>
                      <a:pt x="98" y="51"/>
                    </a:lnTo>
                    <a:lnTo>
                      <a:pt x="98" y="51"/>
                    </a:lnTo>
                    <a:lnTo>
                      <a:pt x="97" y="52"/>
                    </a:lnTo>
                    <a:lnTo>
                      <a:pt x="97" y="52"/>
                    </a:lnTo>
                    <a:lnTo>
                      <a:pt x="95" y="54"/>
                    </a:lnTo>
                    <a:lnTo>
                      <a:pt x="95" y="54"/>
                    </a:lnTo>
                    <a:lnTo>
                      <a:pt x="94" y="55"/>
                    </a:lnTo>
                    <a:lnTo>
                      <a:pt x="94" y="55"/>
                    </a:lnTo>
                    <a:lnTo>
                      <a:pt x="92" y="57"/>
                    </a:lnTo>
                    <a:lnTo>
                      <a:pt x="92" y="57"/>
                    </a:lnTo>
                    <a:lnTo>
                      <a:pt x="91" y="59"/>
                    </a:lnTo>
                    <a:lnTo>
                      <a:pt x="91" y="59"/>
                    </a:lnTo>
                    <a:lnTo>
                      <a:pt x="89" y="60"/>
                    </a:lnTo>
                    <a:lnTo>
                      <a:pt x="89" y="60"/>
                    </a:lnTo>
                    <a:lnTo>
                      <a:pt x="89" y="60"/>
                    </a:lnTo>
                    <a:lnTo>
                      <a:pt x="89" y="60"/>
                    </a:lnTo>
                    <a:lnTo>
                      <a:pt x="87" y="60"/>
                    </a:lnTo>
                    <a:lnTo>
                      <a:pt x="86" y="60"/>
                    </a:lnTo>
                    <a:lnTo>
                      <a:pt x="84" y="60"/>
                    </a:lnTo>
                    <a:lnTo>
                      <a:pt x="84" y="60"/>
                    </a:lnTo>
                    <a:lnTo>
                      <a:pt x="82" y="60"/>
                    </a:lnTo>
                    <a:lnTo>
                      <a:pt x="80" y="60"/>
                    </a:lnTo>
                    <a:lnTo>
                      <a:pt x="79" y="60"/>
                    </a:lnTo>
                    <a:lnTo>
                      <a:pt x="79" y="60"/>
                    </a:lnTo>
                    <a:lnTo>
                      <a:pt x="77" y="61"/>
                    </a:lnTo>
                    <a:lnTo>
                      <a:pt x="75" y="61"/>
                    </a:lnTo>
                    <a:lnTo>
                      <a:pt x="73" y="61"/>
                    </a:lnTo>
                    <a:lnTo>
                      <a:pt x="73" y="61"/>
                    </a:lnTo>
                    <a:lnTo>
                      <a:pt x="71" y="61"/>
                    </a:lnTo>
                    <a:lnTo>
                      <a:pt x="71" y="61"/>
                    </a:lnTo>
                    <a:lnTo>
                      <a:pt x="70" y="61"/>
                    </a:lnTo>
                    <a:lnTo>
                      <a:pt x="70" y="61"/>
                    </a:lnTo>
                    <a:lnTo>
                      <a:pt x="69" y="63"/>
                    </a:lnTo>
                    <a:lnTo>
                      <a:pt x="68" y="63"/>
                    </a:lnTo>
                    <a:lnTo>
                      <a:pt x="66" y="63"/>
                    </a:lnTo>
                    <a:lnTo>
                      <a:pt x="66" y="63"/>
                    </a:lnTo>
                    <a:lnTo>
                      <a:pt x="64" y="63"/>
                    </a:lnTo>
                    <a:lnTo>
                      <a:pt x="64" y="63"/>
                    </a:lnTo>
                    <a:lnTo>
                      <a:pt x="62" y="63"/>
                    </a:lnTo>
                    <a:lnTo>
                      <a:pt x="62" y="63"/>
                    </a:lnTo>
                    <a:lnTo>
                      <a:pt x="60" y="65"/>
                    </a:lnTo>
                    <a:lnTo>
                      <a:pt x="60" y="65"/>
                    </a:lnTo>
                    <a:lnTo>
                      <a:pt x="59" y="65"/>
                    </a:lnTo>
                    <a:lnTo>
                      <a:pt x="59" y="65"/>
                    </a:lnTo>
                    <a:lnTo>
                      <a:pt x="58" y="65"/>
                    </a:lnTo>
                    <a:lnTo>
                      <a:pt x="58" y="65"/>
                    </a:lnTo>
                    <a:lnTo>
                      <a:pt x="58" y="65"/>
                    </a:lnTo>
                    <a:lnTo>
                      <a:pt x="58" y="65"/>
                    </a:lnTo>
                    <a:lnTo>
                      <a:pt x="58" y="67"/>
                    </a:lnTo>
                    <a:lnTo>
                      <a:pt x="58" y="67"/>
                    </a:lnTo>
                    <a:lnTo>
                      <a:pt x="58" y="68"/>
                    </a:lnTo>
                    <a:lnTo>
                      <a:pt x="59" y="68"/>
                    </a:lnTo>
                    <a:lnTo>
                      <a:pt x="59" y="70"/>
                    </a:lnTo>
                    <a:lnTo>
                      <a:pt x="59" y="70"/>
                    </a:lnTo>
                    <a:lnTo>
                      <a:pt x="59" y="71"/>
                    </a:lnTo>
                    <a:lnTo>
                      <a:pt x="61" y="71"/>
                    </a:lnTo>
                    <a:lnTo>
                      <a:pt x="61" y="73"/>
                    </a:lnTo>
                    <a:lnTo>
                      <a:pt x="62" y="73"/>
                    </a:lnTo>
                    <a:lnTo>
                      <a:pt x="62" y="74"/>
                    </a:lnTo>
                    <a:lnTo>
                      <a:pt x="64" y="74"/>
                    </a:lnTo>
                    <a:lnTo>
                      <a:pt x="64" y="75"/>
                    </a:lnTo>
                    <a:lnTo>
                      <a:pt x="66" y="75"/>
                    </a:lnTo>
                    <a:lnTo>
                      <a:pt x="67" y="75"/>
                    </a:lnTo>
                    <a:lnTo>
                      <a:pt x="69" y="75"/>
                    </a:lnTo>
                    <a:lnTo>
                      <a:pt x="69" y="76"/>
                    </a:lnTo>
                    <a:lnTo>
                      <a:pt x="70" y="76"/>
                    </a:lnTo>
                    <a:lnTo>
                      <a:pt x="70" y="76"/>
                    </a:lnTo>
                    <a:lnTo>
                      <a:pt x="72" y="76"/>
                    </a:lnTo>
                    <a:lnTo>
                      <a:pt x="73" y="76"/>
                    </a:lnTo>
                    <a:lnTo>
                      <a:pt x="75" y="76"/>
                    </a:lnTo>
                    <a:lnTo>
                      <a:pt x="77" y="76"/>
                    </a:lnTo>
                    <a:lnTo>
                      <a:pt x="79" y="76"/>
                    </a:lnTo>
                    <a:lnTo>
                      <a:pt x="79" y="76"/>
                    </a:lnTo>
                    <a:lnTo>
                      <a:pt x="80" y="76"/>
                    </a:lnTo>
                    <a:lnTo>
                      <a:pt x="82" y="76"/>
                    </a:lnTo>
                    <a:lnTo>
                      <a:pt x="84" y="76"/>
                    </a:lnTo>
                    <a:lnTo>
                      <a:pt x="85" y="76"/>
                    </a:lnTo>
                    <a:lnTo>
                      <a:pt x="87" y="76"/>
                    </a:lnTo>
                    <a:lnTo>
                      <a:pt x="88" y="76"/>
                    </a:lnTo>
                    <a:lnTo>
                      <a:pt x="90" y="76"/>
                    </a:lnTo>
                    <a:lnTo>
                      <a:pt x="90" y="78"/>
                    </a:lnTo>
                    <a:lnTo>
                      <a:pt x="90" y="78"/>
                    </a:lnTo>
                    <a:lnTo>
                      <a:pt x="90" y="79"/>
                    </a:lnTo>
                    <a:lnTo>
                      <a:pt x="92" y="79"/>
                    </a:lnTo>
                    <a:lnTo>
                      <a:pt x="92" y="81"/>
                    </a:lnTo>
                    <a:lnTo>
                      <a:pt x="94" y="81"/>
                    </a:lnTo>
                    <a:lnTo>
                      <a:pt x="96" y="81"/>
                    </a:lnTo>
                    <a:lnTo>
                      <a:pt x="97" y="81"/>
                    </a:lnTo>
                    <a:lnTo>
                      <a:pt x="97" y="83"/>
                    </a:lnTo>
                    <a:lnTo>
                      <a:pt x="99" y="83"/>
                    </a:lnTo>
                    <a:lnTo>
                      <a:pt x="100" y="84"/>
                    </a:lnTo>
                    <a:lnTo>
                      <a:pt x="102" y="84"/>
                    </a:lnTo>
                    <a:lnTo>
                      <a:pt x="102" y="85"/>
                    </a:lnTo>
                    <a:lnTo>
                      <a:pt x="103" y="85"/>
                    </a:lnTo>
                    <a:lnTo>
                      <a:pt x="103" y="85"/>
                    </a:lnTo>
                    <a:lnTo>
                      <a:pt x="104" y="85"/>
                    </a:lnTo>
                    <a:lnTo>
                      <a:pt x="104" y="86"/>
                    </a:lnTo>
                    <a:lnTo>
                      <a:pt x="104" y="86"/>
                    </a:lnTo>
                    <a:lnTo>
                      <a:pt x="104" y="86"/>
                    </a:lnTo>
                    <a:lnTo>
                      <a:pt x="105" y="86"/>
                    </a:lnTo>
                    <a:lnTo>
                      <a:pt x="105" y="86"/>
                    </a:lnTo>
                    <a:lnTo>
                      <a:pt x="106" y="86"/>
                    </a:lnTo>
                    <a:lnTo>
                      <a:pt x="106" y="86"/>
                    </a:lnTo>
                    <a:lnTo>
                      <a:pt x="108" y="86"/>
                    </a:lnTo>
                    <a:lnTo>
                      <a:pt x="108" y="87"/>
                    </a:lnTo>
                    <a:lnTo>
                      <a:pt x="108" y="87"/>
                    </a:lnTo>
                    <a:lnTo>
                      <a:pt x="108" y="87"/>
                    </a:lnTo>
                    <a:lnTo>
                      <a:pt x="110" y="87"/>
                    </a:lnTo>
                    <a:lnTo>
                      <a:pt x="110" y="87"/>
                    </a:lnTo>
                    <a:lnTo>
                      <a:pt x="110" y="87"/>
                    </a:lnTo>
                    <a:lnTo>
                      <a:pt x="110" y="87"/>
                    </a:lnTo>
                    <a:lnTo>
                      <a:pt x="112" y="87"/>
                    </a:lnTo>
                    <a:lnTo>
                      <a:pt x="111" y="88"/>
                    </a:lnTo>
                    <a:lnTo>
                      <a:pt x="111" y="88"/>
                    </a:lnTo>
                    <a:lnTo>
                      <a:pt x="110" y="89"/>
                    </a:lnTo>
                    <a:lnTo>
                      <a:pt x="110" y="89"/>
                    </a:lnTo>
                    <a:lnTo>
                      <a:pt x="109" y="91"/>
                    </a:lnTo>
                    <a:lnTo>
                      <a:pt x="109" y="91"/>
                    </a:lnTo>
                    <a:lnTo>
                      <a:pt x="108" y="91"/>
                    </a:lnTo>
                    <a:lnTo>
                      <a:pt x="108" y="91"/>
                    </a:lnTo>
                    <a:lnTo>
                      <a:pt x="106" y="93"/>
                    </a:lnTo>
                    <a:lnTo>
                      <a:pt x="106" y="93"/>
                    </a:lnTo>
                    <a:lnTo>
                      <a:pt x="105" y="93"/>
                    </a:lnTo>
                    <a:lnTo>
                      <a:pt x="105" y="93"/>
                    </a:lnTo>
                    <a:lnTo>
                      <a:pt x="104" y="94"/>
                    </a:lnTo>
                    <a:lnTo>
                      <a:pt x="104" y="94"/>
                    </a:lnTo>
                    <a:lnTo>
                      <a:pt x="104" y="94"/>
                    </a:lnTo>
                    <a:lnTo>
                      <a:pt x="104" y="94"/>
                    </a:lnTo>
                    <a:lnTo>
                      <a:pt x="104" y="96"/>
                    </a:lnTo>
                    <a:lnTo>
                      <a:pt x="104" y="96"/>
                    </a:lnTo>
                    <a:lnTo>
                      <a:pt x="104" y="96"/>
                    </a:lnTo>
                    <a:lnTo>
                      <a:pt x="106" y="96"/>
                    </a:lnTo>
                    <a:lnTo>
                      <a:pt x="106" y="97"/>
                    </a:lnTo>
                    <a:lnTo>
                      <a:pt x="108" y="97"/>
                    </a:lnTo>
                    <a:lnTo>
                      <a:pt x="110" y="97"/>
                    </a:lnTo>
                    <a:lnTo>
                      <a:pt x="112" y="97"/>
                    </a:lnTo>
                    <a:lnTo>
                      <a:pt x="112" y="97"/>
                    </a:lnTo>
                    <a:lnTo>
                      <a:pt x="114" y="97"/>
                    </a:lnTo>
                    <a:lnTo>
                      <a:pt x="115" y="97"/>
                    </a:lnTo>
                    <a:lnTo>
                      <a:pt x="117" y="97"/>
                    </a:lnTo>
                    <a:lnTo>
                      <a:pt x="117" y="97"/>
                    </a:lnTo>
                    <a:lnTo>
                      <a:pt x="118" y="97"/>
                    </a:lnTo>
                    <a:lnTo>
                      <a:pt x="118" y="97"/>
                    </a:lnTo>
                    <a:lnTo>
                      <a:pt x="120" y="97"/>
                    </a:lnTo>
                    <a:lnTo>
                      <a:pt x="118" y="99"/>
                    </a:lnTo>
                    <a:lnTo>
                      <a:pt x="118" y="99"/>
                    </a:lnTo>
                    <a:lnTo>
                      <a:pt x="118" y="100"/>
                    </a:lnTo>
                    <a:lnTo>
                      <a:pt x="118" y="100"/>
                    </a:lnTo>
                    <a:lnTo>
                      <a:pt x="116" y="102"/>
                    </a:lnTo>
                    <a:lnTo>
                      <a:pt x="116" y="102"/>
                    </a:lnTo>
                    <a:lnTo>
                      <a:pt x="114" y="102"/>
                    </a:lnTo>
                    <a:lnTo>
                      <a:pt x="114" y="102"/>
                    </a:lnTo>
                    <a:lnTo>
                      <a:pt x="112" y="104"/>
                    </a:lnTo>
                    <a:lnTo>
                      <a:pt x="111" y="104"/>
                    </a:lnTo>
                    <a:lnTo>
                      <a:pt x="109" y="105"/>
                    </a:lnTo>
                    <a:lnTo>
                      <a:pt x="109" y="105"/>
                    </a:lnTo>
                    <a:lnTo>
                      <a:pt x="107" y="105"/>
                    </a:lnTo>
                    <a:lnTo>
                      <a:pt x="107" y="105"/>
                    </a:lnTo>
                    <a:lnTo>
                      <a:pt x="105" y="105"/>
                    </a:lnTo>
                    <a:lnTo>
                      <a:pt x="105" y="105"/>
                    </a:lnTo>
                    <a:lnTo>
                      <a:pt x="104" y="107"/>
                    </a:lnTo>
                    <a:lnTo>
                      <a:pt x="104" y="107"/>
                    </a:lnTo>
                    <a:lnTo>
                      <a:pt x="104" y="108"/>
                    </a:lnTo>
                    <a:lnTo>
                      <a:pt x="105" y="108"/>
                    </a:lnTo>
                    <a:lnTo>
                      <a:pt x="105" y="109"/>
                    </a:lnTo>
                    <a:lnTo>
                      <a:pt x="106" y="109"/>
                    </a:lnTo>
                    <a:lnTo>
                      <a:pt x="106" y="109"/>
                    </a:lnTo>
                    <a:lnTo>
                      <a:pt x="108" y="109"/>
                    </a:lnTo>
                    <a:lnTo>
                      <a:pt x="108" y="110"/>
                    </a:lnTo>
                    <a:lnTo>
                      <a:pt x="109" y="110"/>
                    </a:lnTo>
                    <a:lnTo>
                      <a:pt x="109" y="110"/>
                    </a:lnTo>
                    <a:lnTo>
                      <a:pt x="110" y="110"/>
                    </a:lnTo>
                    <a:lnTo>
                      <a:pt x="110" y="110"/>
                    </a:lnTo>
                    <a:lnTo>
                      <a:pt x="111" y="110"/>
                    </a:lnTo>
                    <a:lnTo>
                      <a:pt x="111" y="110"/>
                    </a:lnTo>
                    <a:lnTo>
                      <a:pt x="112" y="110"/>
                    </a:lnTo>
                    <a:lnTo>
                      <a:pt x="111" y="112"/>
                    </a:lnTo>
                    <a:lnTo>
                      <a:pt x="110" y="112"/>
                    </a:lnTo>
                    <a:lnTo>
                      <a:pt x="109" y="113"/>
                    </a:lnTo>
                    <a:lnTo>
                      <a:pt x="108" y="113"/>
                    </a:lnTo>
                    <a:lnTo>
                      <a:pt x="106" y="115"/>
                    </a:lnTo>
                    <a:lnTo>
                      <a:pt x="104" y="115"/>
                    </a:lnTo>
                    <a:lnTo>
                      <a:pt x="102" y="115"/>
                    </a:lnTo>
                    <a:lnTo>
                      <a:pt x="100" y="115"/>
                    </a:lnTo>
                    <a:lnTo>
                      <a:pt x="97" y="117"/>
                    </a:lnTo>
                    <a:lnTo>
                      <a:pt x="96" y="117"/>
                    </a:lnTo>
                    <a:lnTo>
                      <a:pt x="94" y="118"/>
                    </a:lnTo>
                    <a:lnTo>
                      <a:pt x="92" y="118"/>
                    </a:lnTo>
                    <a:lnTo>
                      <a:pt x="90" y="119"/>
                    </a:lnTo>
                    <a:lnTo>
                      <a:pt x="90" y="119"/>
                    </a:lnTo>
                    <a:lnTo>
                      <a:pt x="89" y="119"/>
                    </a:lnTo>
                    <a:lnTo>
                      <a:pt x="89" y="119"/>
                    </a:lnTo>
                    <a:lnTo>
                      <a:pt x="87" y="119"/>
                    </a:lnTo>
                    <a:lnTo>
                      <a:pt x="87" y="119"/>
                    </a:lnTo>
                    <a:lnTo>
                      <a:pt x="86" y="119"/>
                    </a:lnTo>
                    <a:lnTo>
                      <a:pt x="86" y="118"/>
                    </a:lnTo>
                    <a:lnTo>
                      <a:pt x="84" y="118"/>
                    </a:lnTo>
                    <a:lnTo>
                      <a:pt x="84" y="116"/>
                    </a:lnTo>
                    <a:lnTo>
                      <a:pt x="84" y="115"/>
                    </a:lnTo>
                    <a:lnTo>
                      <a:pt x="84" y="113"/>
                    </a:lnTo>
                    <a:lnTo>
                      <a:pt x="83" y="113"/>
                    </a:lnTo>
                    <a:lnTo>
                      <a:pt x="83" y="111"/>
                    </a:lnTo>
                    <a:lnTo>
                      <a:pt x="83" y="109"/>
                    </a:lnTo>
                    <a:lnTo>
                      <a:pt x="83" y="108"/>
                    </a:lnTo>
                    <a:lnTo>
                      <a:pt x="82" y="108"/>
                    </a:lnTo>
                    <a:lnTo>
                      <a:pt x="82" y="107"/>
                    </a:lnTo>
                    <a:lnTo>
                      <a:pt x="82" y="107"/>
                    </a:lnTo>
                    <a:lnTo>
                      <a:pt x="82" y="105"/>
                    </a:lnTo>
                    <a:lnTo>
                      <a:pt x="81" y="107"/>
                    </a:lnTo>
                    <a:lnTo>
                      <a:pt x="81" y="108"/>
                    </a:lnTo>
                    <a:lnTo>
                      <a:pt x="80" y="109"/>
                    </a:lnTo>
                    <a:lnTo>
                      <a:pt x="80" y="109"/>
                    </a:lnTo>
                    <a:lnTo>
                      <a:pt x="79" y="111"/>
                    </a:lnTo>
                    <a:lnTo>
                      <a:pt x="79" y="112"/>
                    </a:lnTo>
                    <a:lnTo>
                      <a:pt x="78" y="114"/>
                    </a:lnTo>
                    <a:lnTo>
                      <a:pt x="78" y="114"/>
                    </a:lnTo>
                    <a:lnTo>
                      <a:pt x="76" y="116"/>
                    </a:lnTo>
                    <a:lnTo>
                      <a:pt x="76" y="117"/>
                    </a:lnTo>
                    <a:lnTo>
                      <a:pt x="74" y="118"/>
                    </a:lnTo>
                    <a:lnTo>
                      <a:pt x="74" y="118"/>
                    </a:lnTo>
                    <a:lnTo>
                      <a:pt x="74" y="120"/>
                    </a:lnTo>
                    <a:lnTo>
                      <a:pt x="74" y="120"/>
                    </a:lnTo>
                    <a:lnTo>
                      <a:pt x="74" y="120"/>
                    </a:lnTo>
                    <a:lnTo>
                      <a:pt x="74" y="120"/>
                    </a:lnTo>
                    <a:lnTo>
                      <a:pt x="72" y="120"/>
                    </a:lnTo>
                    <a:lnTo>
                      <a:pt x="72" y="120"/>
                    </a:lnTo>
                    <a:lnTo>
                      <a:pt x="70" y="120"/>
                    </a:lnTo>
                    <a:lnTo>
                      <a:pt x="70" y="120"/>
                    </a:lnTo>
                    <a:lnTo>
                      <a:pt x="68" y="120"/>
                    </a:lnTo>
                    <a:lnTo>
                      <a:pt x="66" y="120"/>
                    </a:lnTo>
                    <a:lnTo>
                      <a:pt x="64" y="120"/>
                    </a:lnTo>
                    <a:lnTo>
                      <a:pt x="63" y="118"/>
                    </a:lnTo>
                    <a:lnTo>
                      <a:pt x="60" y="118"/>
                    </a:lnTo>
                    <a:lnTo>
                      <a:pt x="58" y="118"/>
                    </a:lnTo>
                    <a:lnTo>
                      <a:pt x="56" y="118"/>
                    </a:lnTo>
                    <a:lnTo>
                      <a:pt x="54" y="117"/>
                    </a:lnTo>
                    <a:lnTo>
                      <a:pt x="50" y="117"/>
                    </a:lnTo>
                    <a:lnTo>
                      <a:pt x="48" y="117"/>
                    </a:lnTo>
                    <a:lnTo>
                      <a:pt x="45" y="117"/>
                    </a:lnTo>
                    <a:lnTo>
                      <a:pt x="43" y="117"/>
                    </a:lnTo>
                    <a:lnTo>
                      <a:pt x="43" y="117"/>
                    </a:lnTo>
                  </a:path>
                </a:pathLst>
              </a:custGeom>
              <a:solidFill>
                <a:srgbClr val="001000"/>
              </a:solidFill>
              <a:ln w="9525">
                <a:noFill/>
                <a:round/>
                <a:headEnd type="none" w="med" len="med"/>
                <a:tailEnd type="none" w="med" len="med"/>
              </a:ln>
              <a:effectLst/>
            </p:spPr>
            <p:txBody>
              <a:bodyPr/>
              <a:lstStyle/>
              <a:p>
                <a:endParaRPr lang="en-US" dirty="0"/>
              </a:p>
            </p:txBody>
          </p:sp>
        </p:grpSp>
        <p:sp>
          <p:nvSpPr>
            <p:cNvPr id="2110" name="Freeform 62"/>
            <p:cNvSpPr>
              <a:spLocks/>
            </p:cNvSpPr>
            <p:nvPr/>
          </p:nvSpPr>
          <p:spPr bwMode="auto">
            <a:xfrm>
              <a:off x="1645" y="3996"/>
              <a:ext cx="86" cy="30"/>
            </a:xfrm>
            <a:custGeom>
              <a:avLst/>
              <a:gdLst/>
              <a:ahLst/>
              <a:cxnLst>
                <a:cxn ang="0">
                  <a:pos x="84" y="29"/>
                </a:cxn>
                <a:cxn ang="0">
                  <a:pos x="84" y="27"/>
                </a:cxn>
                <a:cxn ang="0">
                  <a:pos x="84" y="27"/>
                </a:cxn>
                <a:cxn ang="0">
                  <a:pos x="85" y="26"/>
                </a:cxn>
                <a:cxn ang="0">
                  <a:pos x="84" y="26"/>
                </a:cxn>
                <a:cxn ang="0">
                  <a:pos x="83" y="26"/>
                </a:cxn>
                <a:cxn ang="0">
                  <a:pos x="82" y="26"/>
                </a:cxn>
                <a:cxn ang="0">
                  <a:pos x="79" y="24"/>
                </a:cxn>
                <a:cxn ang="0">
                  <a:pos x="77" y="23"/>
                </a:cxn>
                <a:cxn ang="0">
                  <a:pos x="75" y="22"/>
                </a:cxn>
                <a:cxn ang="0">
                  <a:pos x="76" y="22"/>
                </a:cxn>
                <a:cxn ang="0">
                  <a:pos x="75" y="22"/>
                </a:cxn>
                <a:cxn ang="0">
                  <a:pos x="72" y="22"/>
                </a:cxn>
                <a:cxn ang="0">
                  <a:pos x="64" y="18"/>
                </a:cxn>
                <a:cxn ang="0">
                  <a:pos x="62" y="15"/>
                </a:cxn>
                <a:cxn ang="0">
                  <a:pos x="61" y="15"/>
                </a:cxn>
                <a:cxn ang="0">
                  <a:pos x="55" y="15"/>
                </a:cxn>
                <a:cxn ang="0">
                  <a:pos x="52" y="12"/>
                </a:cxn>
                <a:cxn ang="0">
                  <a:pos x="48" y="12"/>
                </a:cxn>
                <a:cxn ang="0">
                  <a:pos x="39" y="10"/>
                </a:cxn>
                <a:cxn ang="0">
                  <a:pos x="33" y="8"/>
                </a:cxn>
                <a:cxn ang="0">
                  <a:pos x="29" y="8"/>
                </a:cxn>
                <a:cxn ang="0">
                  <a:pos x="27" y="7"/>
                </a:cxn>
                <a:cxn ang="0">
                  <a:pos x="26" y="6"/>
                </a:cxn>
                <a:cxn ang="0">
                  <a:pos x="21" y="4"/>
                </a:cxn>
                <a:cxn ang="0">
                  <a:pos x="20" y="3"/>
                </a:cxn>
                <a:cxn ang="0">
                  <a:pos x="16" y="3"/>
                </a:cxn>
                <a:cxn ang="0">
                  <a:pos x="13" y="1"/>
                </a:cxn>
                <a:cxn ang="0">
                  <a:pos x="7" y="1"/>
                </a:cxn>
                <a:cxn ang="0">
                  <a:pos x="5" y="1"/>
                </a:cxn>
                <a:cxn ang="0">
                  <a:pos x="0" y="1"/>
                </a:cxn>
                <a:cxn ang="0">
                  <a:pos x="0" y="0"/>
                </a:cxn>
                <a:cxn ang="0">
                  <a:pos x="0" y="3"/>
                </a:cxn>
                <a:cxn ang="0">
                  <a:pos x="2" y="4"/>
                </a:cxn>
                <a:cxn ang="0">
                  <a:pos x="10" y="7"/>
                </a:cxn>
                <a:cxn ang="0">
                  <a:pos x="13" y="8"/>
                </a:cxn>
                <a:cxn ang="0">
                  <a:pos x="14" y="10"/>
                </a:cxn>
                <a:cxn ang="0">
                  <a:pos x="17" y="11"/>
                </a:cxn>
                <a:cxn ang="0">
                  <a:pos x="23" y="14"/>
                </a:cxn>
                <a:cxn ang="0">
                  <a:pos x="26" y="15"/>
                </a:cxn>
                <a:cxn ang="0">
                  <a:pos x="29" y="15"/>
                </a:cxn>
                <a:cxn ang="0">
                  <a:pos x="30" y="15"/>
                </a:cxn>
                <a:cxn ang="0">
                  <a:pos x="33" y="15"/>
                </a:cxn>
                <a:cxn ang="0">
                  <a:pos x="36" y="18"/>
                </a:cxn>
                <a:cxn ang="0">
                  <a:pos x="42" y="23"/>
                </a:cxn>
                <a:cxn ang="0">
                  <a:pos x="46" y="23"/>
                </a:cxn>
                <a:cxn ang="0">
                  <a:pos x="52" y="23"/>
                </a:cxn>
                <a:cxn ang="0">
                  <a:pos x="54" y="23"/>
                </a:cxn>
                <a:cxn ang="0">
                  <a:pos x="58" y="26"/>
                </a:cxn>
                <a:cxn ang="0">
                  <a:pos x="63" y="26"/>
                </a:cxn>
                <a:cxn ang="0">
                  <a:pos x="64" y="26"/>
                </a:cxn>
                <a:cxn ang="0">
                  <a:pos x="66" y="28"/>
                </a:cxn>
                <a:cxn ang="0">
                  <a:pos x="70" y="29"/>
                </a:cxn>
                <a:cxn ang="0">
                  <a:pos x="73" y="29"/>
                </a:cxn>
                <a:cxn ang="0">
                  <a:pos x="77" y="29"/>
                </a:cxn>
                <a:cxn ang="0">
                  <a:pos x="77" y="29"/>
                </a:cxn>
                <a:cxn ang="0">
                  <a:pos x="78" y="29"/>
                </a:cxn>
                <a:cxn ang="0">
                  <a:pos x="79" y="29"/>
                </a:cxn>
                <a:cxn ang="0">
                  <a:pos x="81" y="29"/>
                </a:cxn>
              </a:cxnLst>
              <a:rect l="0" t="0" r="r" b="b"/>
              <a:pathLst>
                <a:path w="86" h="30">
                  <a:moveTo>
                    <a:pt x="83" y="29"/>
                  </a:moveTo>
                  <a:lnTo>
                    <a:pt x="83" y="29"/>
                  </a:lnTo>
                  <a:lnTo>
                    <a:pt x="83" y="29"/>
                  </a:lnTo>
                  <a:lnTo>
                    <a:pt x="83" y="29"/>
                  </a:lnTo>
                  <a:lnTo>
                    <a:pt x="83" y="29"/>
                  </a:lnTo>
                  <a:lnTo>
                    <a:pt x="83" y="29"/>
                  </a:lnTo>
                  <a:lnTo>
                    <a:pt x="83" y="29"/>
                  </a:lnTo>
                  <a:lnTo>
                    <a:pt x="83" y="29"/>
                  </a:lnTo>
                  <a:lnTo>
                    <a:pt x="84" y="29"/>
                  </a:lnTo>
                  <a:lnTo>
                    <a:pt x="84" y="29"/>
                  </a:lnTo>
                  <a:lnTo>
                    <a:pt x="84" y="29"/>
                  </a:lnTo>
                  <a:lnTo>
                    <a:pt x="84" y="29"/>
                  </a:lnTo>
                  <a:lnTo>
                    <a:pt x="84" y="29"/>
                  </a:lnTo>
                  <a:lnTo>
                    <a:pt x="84" y="29"/>
                  </a:lnTo>
                  <a:lnTo>
                    <a:pt x="84" y="29"/>
                  </a:lnTo>
                  <a:lnTo>
                    <a:pt x="84" y="29"/>
                  </a:lnTo>
                  <a:lnTo>
                    <a:pt x="85" y="27"/>
                  </a:lnTo>
                  <a:lnTo>
                    <a:pt x="84" y="27"/>
                  </a:lnTo>
                  <a:lnTo>
                    <a:pt x="84" y="27"/>
                  </a:lnTo>
                  <a:lnTo>
                    <a:pt x="84" y="27"/>
                  </a:lnTo>
                  <a:lnTo>
                    <a:pt x="84" y="27"/>
                  </a:lnTo>
                  <a:lnTo>
                    <a:pt x="84" y="27"/>
                  </a:lnTo>
                  <a:lnTo>
                    <a:pt x="84" y="27"/>
                  </a:lnTo>
                  <a:lnTo>
                    <a:pt x="84" y="27"/>
                  </a:lnTo>
                  <a:lnTo>
                    <a:pt x="84" y="27"/>
                  </a:lnTo>
                  <a:lnTo>
                    <a:pt x="84" y="27"/>
                  </a:lnTo>
                  <a:lnTo>
                    <a:pt x="84" y="27"/>
                  </a:lnTo>
                  <a:lnTo>
                    <a:pt x="84" y="27"/>
                  </a:lnTo>
                  <a:lnTo>
                    <a:pt x="84" y="27"/>
                  </a:lnTo>
                  <a:lnTo>
                    <a:pt x="84" y="27"/>
                  </a:lnTo>
                  <a:lnTo>
                    <a:pt x="84" y="27"/>
                  </a:lnTo>
                  <a:lnTo>
                    <a:pt x="84" y="27"/>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5" y="26"/>
                  </a:lnTo>
                  <a:lnTo>
                    <a:pt x="84" y="26"/>
                  </a:lnTo>
                  <a:lnTo>
                    <a:pt x="84" y="26"/>
                  </a:lnTo>
                  <a:lnTo>
                    <a:pt x="84" y="26"/>
                  </a:lnTo>
                  <a:lnTo>
                    <a:pt x="84" y="26"/>
                  </a:lnTo>
                  <a:lnTo>
                    <a:pt x="84" y="26"/>
                  </a:lnTo>
                  <a:lnTo>
                    <a:pt x="84" y="26"/>
                  </a:lnTo>
                  <a:lnTo>
                    <a:pt x="84" y="26"/>
                  </a:lnTo>
                  <a:lnTo>
                    <a:pt x="84" y="26"/>
                  </a:lnTo>
                  <a:lnTo>
                    <a:pt x="83" y="26"/>
                  </a:lnTo>
                  <a:lnTo>
                    <a:pt x="83" y="26"/>
                  </a:lnTo>
                  <a:lnTo>
                    <a:pt x="83" y="26"/>
                  </a:lnTo>
                  <a:lnTo>
                    <a:pt x="83" y="26"/>
                  </a:lnTo>
                  <a:lnTo>
                    <a:pt x="83" y="26"/>
                  </a:lnTo>
                  <a:lnTo>
                    <a:pt x="83" y="26"/>
                  </a:lnTo>
                  <a:lnTo>
                    <a:pt x="83" y="26"/>
                  </a:lnTo>
                  <a:lnTo>
                    <a:pt x="83" y="26"/>
                  </a:lnTo>
                  <a:lnTo>
                    <a:pt x="82" y="26"/>
                  </a:lnTo>
                  <a:lnTo>
                    <a:pt x="82" y="26"/>
                  </a:lnTo>
                  <a:lnTo>
                    <a:pt x="82" y="26"/>
                  </a:lnTo>
                  <a:lnTo>
                    <a:pt x="82" y="26"/>
                  </a:lnTo>
                  <a:lnTo>
                    <a:pt x="82" y="26"/>
                  </a:lnTo>
                  <a:lnTo>
                    <a:pt x="82" y="26"/>
                  </a:lnTo>
                  <a:lnTo>
                    <a:pt x="82" y="26"/>
                  </a:lnTo>
                  <a:lnTo>
                    <a:pt x="82" y="25"/>
                  </a:lnTo>
                  <a:lnTo>
                    <a:pt x="80" y="25"/>
                  </a:lnTo>
                  <a:lnTo>
                    <a:pt x="80" y="25"/>
                  </a:lnTo>
                  <a:lnTo>
                    <a:pt x="80" y="25"/>
                  </a:lnTo>
                  <a:lnTo>
                    <a:pt x="80" y="24"/>
                  </a:lnTo>
                  <a:lnTo>
                    <a:pt x="79" y="24"/>
                  </a:lnTo>
                  <a:lnTo>
                    <a:pt x="79" y="24"/>
                  </a:lnTo>
                  <a:lnTo>
                    <a:pt x="79" y="24"/>
                  </a:lnTo>
                  <a:lnTo>
                    <a:pt x="79" y="23"/>
                  </a:lnTo>
                  <a:lnTo>
                    <a:pt x="77" y="23"/>
                  </a:lnTo>
                  <a:lnTo>
                    <a:pt x="77" y="23"/>
                  </a:lnTo>
                  <a:lnTo>
                    <a:pt x="77" y="23"/>
                  </a:lnTo>
                  <a:lnTo>
                    <a:pt x="77" y="23"/>
                  </a:lnTo>
                  <a:lnTo>
                    <a:pt x="77" y="23"/>
                  </a:lnTo>
                  <a:lnTo>
                    <a:pt x="77" y="23"/>
                  </a:lnTo>
                  <a:lnTo>
                    <a:pt x="77" y="23"/>
                  </a:lnTo>
                  <a:lnTo>
                    <a:pt x="77" y="23"/>
                  </a:lnTo>
                  <a:lnTo>
                    <a:pt x="77" y="23"/>
                  </a:lnTo>
                  <a:lnTo>
                    <a:pt x="77" y="23"/>
                  </a:lnTo>
                  <a:lnTo>
                    <a:pt x="77" y="23"/>
                  </a:lnTo>
                  <a:lnTo>
                    <a:pt x="77" y="23"/>
                  </a:lnTo>
                  <a:lnTo>
                    <a:pt x="77" y="23"/>
                  </a:lnTo>
                  <a:lnTo>
                    <a:pt x="77" y="23"/>
                  </a:lnTo>
                  <a:lnTo>
                    <a:pt x="77" y="23"/>
                  </a:lnTo>
                  <a:lnTo>
                    <a:pt x="77" y="22"/>
                  </a:lnTo>
                  <a:lnTo>
                    <a:pt x="75" y="22"/>
                  </a:lnTo>
                  <a:lnTo>
                    <a:pt x="75" y="22"/>
                  </a:lnTo>
                  <a:lnTo>
                    <a:pt x="75" y="22"/>
                  </a:lnTo>
                  <a:lnTo>
                    <a:pt x="75" y="22"/>
                  </a:lnTo>
                  <a:lnTo>
                    <a:pt x="75" y="22"/>
                  </a:lnTo>
                  <a:lnTo>
                    <a:pt x="75" y="22"/>
                  </a:lnTo>
                  <a:lnTo>
                    <a:pt x="75" y="22"/>
                  </a:lnTo>
                  <a:lnTo>
                    <a:pt x="75" y="22"/>
                  </a:lnTo>
                  <a:lnTo>
                    <a:pt x="75" y="22"/>
                  </a:lnTo>
                  <a:lnTo>
                    <a:pt x="75" y="22"/>
                  </a:lnTo>
                  <a:lnTo>
                    <a:pt x="75" y="22"/>
                  </a:lnTo>
                  <a:lnTo>
                    <a:pt x="76" y="22"/>
                  </a:lnTo>
                  <a:lnTo>
                    <a:pt x="76" y="22"/>
                  </a:lnTo>
                  <a:lnTo>
                    <a:pt x="76" y="22"/>
                  </a:lnTo>
                  <a:lnTo>
                    <a:pt x="76" y="22"/>
                  </a:lnTo>
                  <a:lnTo>
                    <a:pt x="77" y="22"/>
                  </a:lnTo>
                  <a:lnTo>
                    <a:pt x="75" y="22"/>
                  </a:lnTo>
                  <a:lnTo>
                    <a:pt x="75" y="22"/>
                  </a:lnTo>
                  <a:lnTo>
                    <a:pt x="75" y="22"/>
                  </a:lnTo>
                  <a:lnTo>
                    <a:pt x="75" y="22"/>
                  </a:lnTo>
                  <a:lnTo>
                    <a:pt x="75" y="22"/>
                  </a:lnTo>
                  <a:lnTo>
                    <a:pt x="75" y="22"/>
                  </a:lnTo>
                  <a:lnTo>
                    <a:pt x="75" y="22"/>
                  </a:lnTo>
                  <a:lnTo>
                    <a:pt x="75" y="22"/>
                  </a:lnTo>
                  <a:lnTo>
                    <a:pt x="74" y="22"/>
                  </a:lnTo>
                  <a:lnTo>
                    <a:pt x="74" y="22"/>
                  </a:lnTo>
                  <a:lnTo>
                    <a:pt x="74" y="22"/>
                  </a:lnTo>
                  <a:lnTo>
                    <a:pt x="74" y="22"/>
                  </a:lnTo>
                  <a:lnTo>
                    <a:pt x="74" y="22"/>
                  </a:lnTo>
                  <a:lnTo>
                    <a:pt x="74" y="22"/>
                  </a:lnTo>
                  <a:lnTo>
                    <a:pt x="74" y="22"/>
                  </a:lnTo>
                  <a:lnTo>
                    <a:pt x="74" y="22"/>
                  </a:lnTo>
                  <a:lnTo>
                    <a:pt x="72" y="22"/>
                  </a:lnTo>
                  <a:lnTo>
                    <a:pt x="72" y="22"/>
                  </a:lnTo>
                  <a:lnTo>
                    <a:pt x="71" y="22"/>
                  </a:lnTo>
                  <a:lnTo>
                    <a:pt x="71" y="20"/>
                  </a:lnTo>
                  <a:lnTo>
                    <a:pt x="69" y="20"/>
                  </a:lnTo>
                  <a:lnTo>
                    <a:pt x="69" y="20"/>
                  </a:lnTo>
                  <a:lnTo>
                    <a:pt x="67" y="20"/>
                  </a:lnTo>
                  <a:lnTo>
                    <a:pt x="67" y="18"/>
                  </a:lnTo>
                  <a:lnTo>
                    <a:pt x="66" y="18"/>
                  </a:lnTo>
                  <a:lnTo>
                    <a:pt x="66" y="18"/>
                  </a:lnTo>
                  <a:lnTo>
                    <a:pt x="64" y="18"/>
                  </a:lnTo>
                  <a:lnTo>
                    <a:pt x="64" y="16"/>
                  </a:lnTo>
                  <a:lnTo>
                    <a:pt x="63" y="16"/>
                  </a:lnTo>
                  <a:lnTo>
                    <a:pt x="63" y="16"/>
                  </a:lnTo>
                  <a:lnTo>
                    <a:pt x="63" y="16"/>
                  </a:lnTo>
                  <a:lnTo>
                    <a:pt x="63" y="15"/>
                  </a:lnTo>
                  <a:lnTo>
                    <a:pt x="62" y="15"/>
                  </a:lnTo>
                  <a:lnTo>
                    <a:pt x="62" y="15"/>
                  </a:lnTo>
                  <a:lnTo>
                    <a:pt x="62" y="15"/>
                  </a:lnTo>
                  <a:lnTo>
                    <a:pt x="62" y="15"/>
                  </a:lnTo>
                  <a:lnTo>
                    <a:pt x="62" y="15"/>
                  </a:lnTo>
                  <a:lnTo>
                    <a:pt x="62" y="15"/>
                  </a:lnTo>
                  <a:lnTo>
                    <a:pt x="62" y="15"/>
                  </a:lnTo>
                  <a:lnTo>
                    <a:pt x="62" y="15"/>
                  </a:lnTo>
                  <a:lnTo>
                    <a:pt x="61" y="15"/>
                  </a:lnTo>
                  <a:lnTo>
                    <a:pt x="61" y="15"/>
                  </a:lnTo>
                  <a:lnTo>
                    <a:pt x="61" y="15"/>
                  </a:lnTo>
                  <a:lnTo>
                    <a:pt x="61" y="15"/>
                  </a:lnTo>
                  <a:lnTo>
                    <a:pt x="61" y="15"/>
                  </a:lnTo>
                  <a:lnTo>
                    <a:pt x="61" y="15"/>
                  </a:lnTo>
                  <a:lnTo>
                    <a:pt x="61" y="15"/>
                  </a:lnTo>
                  <a:lnTo>
                    <a:pt x="61" y="15"/>
                  </a:lnTo>
                  <a:lnTo>
                    <a:pt x="59" y="15"/>
                  </a:lnTo>
                  <a:lnTo>
                    <a:pt x="59" y="15"/>
                  </a:lnTo>
                  <a:lnTo>
                    <a:pt x="59" y="15"/>
                  </a:lnTo>
                  <a:lnTo>
                    <a:pt x="59" y="15"/>
                  </a:lnTo>
                  <a:lnTo>
                    <a:pt x="57" y="15"/>
                  </a:lnTo>
                  <a:lnTo>
                    <a:pt x="57" y="15"/>
                  </a:lnTo>
                  <a:lnTo>
                    <a:pt x="57" y="15"/>
                  </a:lnTo>
                  <a:lnTo>
                    <a:pt x="57" y="15"/>
                  </a:lnTo>
                  <a:lnTo>
                    <a:pt x="55" y="15"/>
                  </a:lnTo>
                  <a:lnTo>
                    <a:pt x="55" y="15"/>
                  </a:lnTo>
                  <a:lnTo>
                    <a:pt x="55" y="15"/>
                  </a:lnTo>
                  <a:lnTo>
                    <a:pt x="55" y="14"/>
                  </a:lnTo>
                  <a:lnTo>
                    <a:pt x="54" y="14"/>
                  </a:lnTo>
                  <a:lnTo>
                    <a:pt x="54" y="14"/>
                  </a:lnTo>
                  <a:lnTo>
                    <a:pt x="54" y="14"/>
                  </a:lnTo>
                  <a:lnTo>
                    <a:pt x="54" y="12"/>
                  </a:lnTo>
                  <a:lnTo>
                    <a:pt x="53" y="12"/>
                  </a:lnTo>
                  <a:lnTo>
                    <a:pt x="53" y="12"/>
                  </a:lnTo>
                  <a:lnTo>
                    <a:pt x="52" y="12"/>
                  </a:lnTo>
                  <a:lnTo>
                    <a:pt x="52" y="12"/>
                  </a:lnTo>
                  <a:lnTo>
                    <a:pt x="50" y="12"/>
                  </a:lnTo>
                  <a:lnTo>
                    <a:pt x="50" y="12"/>
                  </a:lnTo>
                  <a:lnTo>
                    <a:pt x="50" y="12"/>
                  </a:lnTo>
                  <a:lnTo>
                    <a:pt x="50" y="12"/>
                  </a:lnTo>
                  <a:lnTo>
                    <a:pt x="48" y="12"/>
                  </a:lnTo>
                  <a:lnTo>
                    <a:pt x="48" y="12"/>
                  </a:lnTo>
                  <a:lnTo>
                    <a:pt x="48" y="12"/>
                  </a:lnTo>
                  <a:lnTo>
                    <a:pt x="48" y="12"/>
                  </a:lnTo>
                  <a:lnTo>
                    <a:pt x="48" y="12"/>
                  </a:lnTo>
                  <a:lnTo>
                    <a:pt x="48" y="12"/>
                  </a:lnTo>
                  <a:lnTo>
                    <a:pt x="48" y="12"/>
                  </a:lnTo>
                  <a:lnTo>
                    <a:pt x="48" y="11"/>
                  </a:lnTo>
                  <a:lnTo>
                    <a:pt x="46" y="11"/>
                  </a:lnTo>
                  <a:lnTo>
                    <a:pt x="45" y="11"/>
                  </a:lnTo>
                  <a:lnTo>
                    <a:pt x="43" y="11"/>
                  </a:lnTo>
                  <a:lnTo>
                    <a:pt x="43" y="10"/>
                  </a:lnTo>
                  <a:lnTo>
                    <a:pt x="41" y="10"/>
                  </a:lnTo>
                  <a:lnTo>
                    <a:pt x="41" y="10"/>
                  </a:lnTo>
                  <a:lnTo>
                    <a:pt x="39" y="10"/>
                  </a:lnTo>
                  <a:lnTo>
                    <a:pt x="39" y="9"/>
                  </a:lnTo>
                  <a:lnTo>
                    <a:pt x="37" y="9"/>
                  </a:lnTo>
                  <a:lnTo>
                    <a:pt x="37" y="9"/>
                  </a:lnTo>
                  <a:lnTo>
                    <a:pt x="36" y="9"/>
                  </a:lnTo>
                  <a:lnTo>
                    <a:pt x="36" y="9"/>
                  </a:lnTo>
                  <a:lnTo>
                    <a:pt x="34" y="9"/>
                  </a:lnTo>
                  <a:lnTo>
                    <a:pt x="34" y="9"/>
                  </a:lnTo>
                  <a:lnTo>
                    <a:pt x="34" y="9"/>
                  </a:lnTo>
                  <a:lnTo>
                    <a:pt x="34" y="8"/>
                  </a:lnTo>
                  <a:lnTo>
                    <a:pt x="33" y="8"/>
                  </a:lnTo>
                  <a:lnTo>
                    <a:pt x="33" y="8"/>
                  </a:lnTo>
                  <a:lnTo>
                    <a:pt x="33" y="8"/>
                  </a:lnTo>
                  <a:lnTo>
                    <a:pt x="33" y="8"/>
                  </a:lnTo>
                  <a:lnTo>
                    <a:pt x="31" y="8"/>
                  </a:lnTo>
                  <a:lnTo>
                    <a:pt x="31" y="8"/>
                  </a:lnTo>
                  <a:lnTo>
                    <a:pt x="31" y="8"/>
                  </a:lnTo>
                  <a:lnTo>
                    <a:pt x="31" y="8"/>
                  </a:lnTo>
                  <a:lnTo>
                    <a:pt x="29" y="8"/>
                  </a:lnTo>
                  <a:lnTo>
                    <a:pt x="29" y="8"/>
                  </a:lnTo>
                  <a:lnTo>
                    <a:pt x="29" y="8"/>
                  </a:lnTo>
                  <a:lnTo>
                    <a:pt x="29" y="8"/>
                  </a:lnTo>
                  <a:lnTo>
                    <a:pt x="29" y="8"/>
                  </a:lnTo>
                  <a:lnTo>
                    <a:pt x="29" y="8"/>
                  </a:lnTo>
                  <a:lnTo>
                    <a:pt x="29" y="8"/>
                  </a:lnTo>
                  <a:lnTo>
                    <a:pt x="29" y="7"/>
                  </a:lnTo>
                  <a:lnTo>
                    <a:pt x="27" y="7"/>
                  </a:lnTo>
                  <a:lnTo>
                    <a:pt x="27" y="7"/>
                  </a:lnTo>
                  <a:lnTo>
                    <a:pt x="27" y="7"/>
                  </a:lnTo>
                  <a:lnTo>
                    <a:pt x="27" y="7"/>
                  </a:lnTo>
                  <a:lnTo>
                    <a:pt x="27" y="7"/>
                  </a:lnTo>
                  <a:lnTo>
                    <a:pt x="27" y="7"/>
                  </a:lnTo>
                  <a:lnTo>
                    <a:pt x="27" y="7"/>
                  </a:lnTo>
                  <a:lnTo>
                    <a:pt x="27" y="7"/>
                  </a:lnTo>
                  <a:lnTo>
                    <a:pt x="26" y="7"/>
                  </a:lnTo>
                  <a:lnTo>
                    <a:pt x="26" y="7"/>
                  </a:lnTo>
                  <a:lnTo>
                    <a:pt x="26" y="7"/>
                  </a:lnTo>
                  <a:lnTo>
                    <a:pt x="26" y="6"/>
                  </a:lnTo>
                  <a:lnTo>
                    <a:pt x="26" y="6"/>
                  </a:lnTo>
                  <a:lnTo>
                    <a:pt x="26" y="6"/>
                  </a:lnTo>
                  <a:lnTo>
                    <a:pt x="26" y="6"/>
                  </a:lnTo>
                  <a:lnTo>
                    <a:pt x="26" y="5"/>
                  </a:lnTo>
                  <a:lnTo>
                    <a:pt x="25" y="5"/>
                  </a:lnTo>
                  <a:lnTo>
                    <a:pt x="25" y="5"/>
                  </a:lnTo>
                  <a:lnTo>
                    <a:pt x="25" y="5"/>
                  </a:lnTo>
                  <a:lnTo>
                    <a:pt x="25" y="5"/>
                  </a:lnTo>
                  <a:lnTo>
                    <a:pt x="23" y="5"/>
                  </a:lnTo>
                  <a:lnTo>
                    <a:pt x="23" y="5"/>
                  </a:lnTo>
                  <a:lnTo>
                    <a:pt x="23" y="5"/>
                  </a:lnTo>
                  <a:lnTo>
                    <a:pt x="23" y="4"/>
                  </a:lnTo>
                  <a:lnTo>
                    <a:pt x="21" y="4"/>
                  </a:lnTo>
                  <a:lnTo>
                    <a:pt x="21" y="4"/>
                  </a:lnTo>
                  <a:lnTo>
                    <a:pt x="21" y="4"/>
                  </a:lnTo>
                  <a:lnTo>
                    <a:pt x="21" y="4"/>
                  </a:lnTo>
                  <a:lnTo>
                    <a:pt x="21" y="4"/>
                  </a:lnTo>
                  <a:lnTo>
                    <a:pt x="21" y="4"/>
                  </a:lnTo>
                  <a:lnTo>
                    <a:pt x="21" y="4"/>
                  </a:lnTo>
                  <a:lnTo>
                    <a:pt x="21" y="3"/>
                  </a:lnTo>
                  <a:lnTo>
                    <a:pt x="20" y="3"/>
                  </a:lnTo>
                  <a:lnTo>
                    <a:pt x="20" y="3"/>
                  </a:lnTo>
                  <a:lnTo>
                    <a:pt x="20" y="3"/>
                  </a:lnTo>
                  <a:lnTo>
                    <a:pt x="20" y="3"/>
                  </a:lnTo>
                  <a:lnTo>
                    <a:pt x="19" y="3"/>
                  </a:lnTo>
                  <a:lnTo>
                    <a:pt x="19" y="3"/>
                  </a:lnTo>
                  <a:lnTo>
                    <a:pt x="19" y="3"/>
                  </a:lnTo>
                  <a:lnTo>
                    <a:pt x="19" y="3"/>
                  </a:lnTo>
                  <a:lnTo>
                    <a:pt x="17" y="3"/>
                  </a:lnTo>
                  <a:lnTo>
                    <a:pt x="17" y="3"/>
                  </a:lnTo>
                  <a:lnTo>
                    <a:pt x="17" y="3"/>
                  </a:lnTo>
                  <a:lnTo>
                    <a:pt x="17" y="3"/>
                  </a:lnTo>
                  <a:lnTo>
                    <a:pt x="16" y="3"/>
                  </a:lnTo>
                  <a:lnTo>
                    <a:pt x="16" y="3"/>
                  </a:lnTo>
                  <a:lnTo>
                    <a:pt x="16" y="3"/>
                  </a:lnTo>
                  <a:lnTo>
                    <a:pt x="16" y="1"/>
                  </a:lnTo>
                  <a:lnTo>
                    <a:pt x="15" y="1"/>
                  </a:lnTo>
                  <a:lnTo>
                    <a:pt x="15" y="1"/>
                  </a:lnTo>
                  <a:lnTo>
                    <a:pt x="15" y="1"/>
                  </a:lnTo>
                  <a:lnTo>
                    <a:pt x="15" y="1"/>
                  </a:lnTo>
                  <a:lnTo>
                    <a:pt x="13" y="1"/>
                  </a:lnTo>
                  <a:lnTo>
                    <a:pt x="13" y="1"/>
                  </a:lnTo>
                  <a:lnTo>
                    <a:pt x="13" y="1"/>
                  </a:lnTo>
                  <a:lnTo>
                    <a:pt x="13" y="1"/>
                  </a:lnTo>
                  <a:lnTo>
                    <a:pt x="11" y="1"/>
                  </a:lnTo>
                  <a:lnTo>
                    <a:pt x="11" y="1"/>
                  </a:lnTo>
                  <a:lnTo>
                    <a:pt x="11" y="1"/>
                  </a:lnTo>
                  <a:lnTo>
                    <a:pt x="11" y="1"/>
                  </a:lnTo>
                  <a:lnTo>
                    <a:pt x="9" y="1"/>
                  </a:lnTo>
                  <a:lnTo>
                    <a:pt x="9" y="1"/>
                  </a:lnTo>
                  <a:lnTo>
                    <a:pt x="9" y="1"/>
                  </a:lnTo>
                  <a:lnTo>
                    <a:pt x="9" y="1"/>
                  </a:lnTo>
                  <a:lnTo>
                    <a:pt x="7" y="1"/>
                  </a:lnTo>
                  <a:lnTo>
                    <a:pt x="7" y="1"/>
                  </a:lnTo>
                  <a:lnTo>
                    <a:pt x="7" y="1"/>
                  </a:lnTo>
                  <a:lnTo>
                    <a:pt x="7" y="1"/>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3" y="1"/>
                  </a:lnTo>
                  <a:lnTo>
                    <a:pt x="3" y="1"/>
                  </a:lnTo>
                  <a:lnTo>
                    <a:pt x="1" y="1"/>
                  </a:lnTo>
                  <a:lnTo>
                    <a:pt x="1" y="1"/>
                  </a:lnTo>
                  <a:lnTo>
                    <a:pt x="0" y="1"/>
                  </a:lnTo>
                  <a:lnTo>
                    <a:pt x="0" y="1"/>
                  </a:lnTo>
                  <a:lnTo>
                    <a:pt x="0" y="1"/>
                  </a:lnTo>
                  <a:lnTo>
                    <a:pt x="0" y="0"/>
                  </a:lnTo>
                  <a:lnTo>
                    <a:pt x="0" y="0"/>
                  </a:lnTo>
                  <a:lnTo>
                    <a:pt x="0" y="0"/>
                  </a:lnTo>
                  <a:lnTo>
                    <a:pt x="0" y="0"/>
                  </a:lnTo>
                  <a:lnTo>
                    <a:pt x="0" y="0"/>
                  </a:lnTo>
                  <a:lnTo>
                    <a:pt x="0" y="0"/>
                  </a:lnTo>
                  <a:lnTo>
                    <a:pt x="0" y="0"/>
                  </a:lnTo>
                  <a:lnTo>
                    <a:pt x="0" y="0"/>
                  </a:lnTo>
                  <a:lnTo>
                    <a:pt x="1" y="0"/>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2" y="3"/>
                  </a:lnTo>
                  <a:lnTo>
                    <a:pt x="2" y="4"/>
                  </a:lnTo>
                  <a:lnTo>
                    <a:pt x="2" y="4"/>
                  </a:lnTo>
                  <a:lnTo>
                    <a:pt x="2" y="4"/>
                  </a:lnTo>
                  <a:lnTo>
                    <a:pt x="4" y="4"/>
                  </a:lnTo>
                  <a:lnTo>
                    <a:pt x="4" y="5"/>
                  </a:lnTo>
                  <a:lnTo>
                    <a:pt x="6" y="5"/>
                  </a:lnTo>
                  <a:lnTo>
                    <a:pt x="6" y="5"/>
                  </a:lnTo>
                  <a:lnTo>
                    <a:pt x="7" y="5"/>
                  </a:lnTo>
                  <a:lnTo>
                    <a:pt x="7" y="7"/>
                  </a:lnTo>
                  <a:lnTo>
                    <a:pt x="8" y="7"/>
                  </a:lnTo>
                  <a:lnTo>
                    <a:pt x="8" y="7"/>
                  </a:lnTo>
                  <a:lnTo>
                    <a:pt x="10" y="7"/>
                  </a:lnTo>
                  <a:lnTo>
                    <a:pt x="10" y="7"/>
                  </a:lnTo>
                  <a:lnTo>
                    <a:pt x="11" y="7"/>
                  </a:lnTo>
                  <a:lnTo>
                    <a:pt x="11" y="7"/>
                  </a:lnTo>
                  <a:lnTo>
                    <a:pt x="13" y="7"/>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4" y="8"/>
                  </a:lnTo>
                  <a:lnTo>
                    <a:pt x="14" y="10"/>
                  </a:lnTo>
                  <a:lnTo>
                    <a:pt x="14" y="10"/>
                  </a:lnTo>
                  <a:lnTo>
                    <a:pt x="14" y="10"/>
                  </a:lnTo>
                  <a:lnTo>
                    <a:pt x="15" y="10"/>
                  </a:lnTo>
                  <a:lnTo>
                    <a:pt x="15" y="10"/>
                  </a:lnTo>
                  <a:lnTo>
                    <a:pt x="16" y="10"/>
                  </a:lnTo>
                  <a:lnTo>
                    <a:pt x="16" y="10"/>
                  </a:lnTo>
                  <a:lnTo>
                    <a:pt x="17" y="10"/>
                  </a:lnTo>
                  <a:lnTo>
                    <a:pt x="17" y="11"/>
                  </a:lnTo>
                  <a:lnTo>
                    <a:pt x="17" y="11"/>
                  </a:lnTo>
                  <a:lnTo>
                    <a:pt x="17" y="11"/>
                  </a:lnTo>
                  <a:lnTo>
                    <a:pt x="19" y="11"/>
                  </a:lnTo>
                  <a:lnTo>
                    <a:pt x="19" y="11"/>
                  </a:lnTo>
                  <a:lnTo>
                    <a:pt x="20" y="11"/>
                  </a:lnTo>
                  <a:lnTo>
                    <a:pt x="20" y="11"/>
                  </a:lnTo>
                  <a:lnTo>
                    <a:pt x="21" y="11"/>
                  </a:lnTo>
                  <a:lnTo>
                    <a:pt x="21" y="13"/>
                  </a:lnTo>
                  <a:lnTo>
                    <a:pt x="21" y="13"/>
                  </a:lnTo>
                  <a:lnTo>
                    <a:pt x="21" y="13"/>
                  </a:lnTo>
                  <a:lnTo>
                    <a:pt x="23" y="13"/>
                  </a:lnTo>
                  <a:lnTo>
                    <a:pt x="23" y="14"/>
                  </a:lnTo>
                  <a:lnTo>
                    <a:pt x="23" y="14"/>
                  </a:lnTo>
                  <a:lnTo>
                    <a:pt x="23" y="14"/>
                  </a:lnTo>
                  <a:lnTo>
                    <a:pt x="25" y="14"/>
                  </a:lnTo>
                  <a:lnTo>
                    <a:pt x="25" y="15"/>
                  </a:lnTo>
                  <a:lnTo>
                    <a:pt x="25" y="15"/>
                  </a:lnTo>
                  <a:lnTo>
                    <a:pt x="25" y="15"/>
                  </a:lnTo>
                  <a:lnTo>
                    <a:pt x="26" y="15"/>
                  </a:lnTo>
                  <a:lnTo>
                    <a:pt x="26" y="15"/>
                  </a:lnTo>
                  <a:lnTo>
                    <a:pt x="26" y="15"/>
                  </a:lnTo>
                  <a:lnTo>
                    <a:pt x="26" y="15"/>
                  </a:lnTo>
                  <a:lnTo>
                    <a:pt x="28" y="15"/>
                  </a:lnTo>
                  <a:lnTo>
                    <a:pt x="28" y="15"/>
                  </a:lnTo>
                  <a:lnTo>
                    <a:pt x="28" y="15"/>
                  </a:lnTo>
                  <a:lnTo>
                    <a:pt x="28" y="15"/>
                  </a:lnTo>
                  <a:lnTo>
                    <a:pt x="28" y="15"/>
                  </a:lnTo>
                  <a:lnTo>
                    <a:pt x="28" y="15"/>
                  </a:lnTo>
                  <a:lnTo>
                    <a:pt x="28" y="15"/>
                  </a:lnTo>
                  <a:lnTo>
                    <a:pt x="28" y="15"/>
                  </a:lnTo>
                  <a:lnTo>
                    <a:pt x="29" y="15"/>
                  </a:lnTo>
                  <a:lnTo>
                    <a:pt x="29" y="15"/>
                  </a:lnTo>
                  <a:lnTo>
                    <a:pt x="29" y="15"/>
                  </a:lnTo>
                  <a:lnTo>
                    <a:pt x="29" y="15"/>
                  </a:lnTo>
                  <a:lnTo>
                    <a:pt x="29" y="15"/>
                  </a:lnTo>
                  <a:lnTo>
                    <a:pt x="29" y="15"/>
                  </a:lnTo>
                  <a:lnTo>
                    <a:pt x="29" y="15"/>
                  </a:lnTo>
                  <a:lnTo>
                    <a:pt x="29" y="15"/>
                  </a:lnTo>
                  <a:lnTo>
                    <a:pt x="30" y="15"/>
                  </a:lnTo>
                  <a:lnTo>
                    <a:pt x="30" y="15"/>
                  </a:lnTo>
                  <a:lnTo>
                    <a:pt x="30" y="15"/>
                  </a:lnTo>
                  <a:lnTo>
                    <a:pt x="30" y="15"/>
                  </a:lnTo>
                  <a:lnTo>
                    <a:pt x="31" y="15"/>
                  </a:lnTo>
                  <a:lnTo>
                    <a:pt x="31" y="15"/>
                  </a:lnTo>
                  <a:lnTo>
                    <a:pt x="31" y="15"/>
                  </a:lnTo>
                  <a:lnTo>
                    <a:pt x="31" y="15"/>
                  </a:lnTo>
                  <a:lnTo>
                    <a:pt x="33" y="15"/>
                  </a:lnTo>
                  <a:lnTo>
                    <a:pt x="33" y="15"/>
                  </a:lnTo>
                  <a:lnTo>
                    <a:pt x="33" y="15"/>
                  </a:lnTo>
                  <a:lnTo>
                    <a:pt x="33" y="15"/>
                  </a:lnTo>
                  <a:lnTo>
                    <a:pt x="33" y="15"/>
                  </a:lnTo>
                  <a:lnTo>
                    <a:pt x="33" y="15"/>
                  </a:lnTo>
                  <a:lnTo>
                    <a:pt x="33" y="15"/>
                  </a:lnTo>
                  <a:lnTo>
                    <a:pt x="33" y="15"/>
                  </a:lnTo>
                  <a:lnTo>
                    <a:pt x="34" y="15"/>
                  </a:lnTo>
                  <a:lnTo>
                    <a:pt x="34" y="17"/>
                  </a:lnTo>
                  <a:lnTo>
                    <a:pt x="34" y="17"/>
                  </a:lnTo>
                  <a:lnTo>
                    <a:pt x="34" y="17"/>
                  </a:lnTo>
                  <a:lnTo>
                    <a:pt x="36" y="17"/>
                  </a:lnTo>
                  <a:lnTo>
                    <a:pt x="36" y="18"/>
                  </a:lnTo>
                  <a:lnTo>
                    <a:pt x="36" y="18"/>
                  </a:lnTo>
                  <a:lnTo>
                    <a:pt x="36" y="18"/>
                  </a:lnTo>
                  <a:lnTo>
                    <a:pt x="37" y="18"/>
                  </a:lnTo>
                  <a:lnTo>
                    <a:pt x="37" y="20"/>
                  </a:lnTo>
                  <a:lnTo>
                    <a:pt x="37" y="20"/>
                  </a:lnTo>
                  <a:lnTo>
                    <a:pt x="37" y="20"/>
                  </a:lnTo>
                  <a:lnTo>
                    <a:pt x="39" y="20"/>
                  </a:lnTo>
                  <a:lnTo>
                    <a:pt x="39" y="22"/>
                  </a:lnTo>
                  <a:lnTo>
                    <a:pt x="40" y="22"/>
                  </a:lnTo>
                  <a:lnTo>
                    <a:pt x="40" y="22"/>
                  </a:lnTo>
                  <a:lnTo>
                    <a:pt x="42" y="22"/>
                  </a:lnTo>
                  <a:lnTo>
                    <a:pt x="42" y="23"/>
                  </a:lnTo>
                  <a:lnTo>
                    <a:pt x="42" y="23"/>
                  </a:lnTo>
                  <a:lnTo>
                    <a:pt x="42" y="23"/>
                  </a:lnTo>
                  <a:lnTo>
                    <a:pt x="43" y="23"/>
                  </a:lnTo>
                  <a:lnTo>
                    <a:pt x="43" y="23"/>
                  </a:lnTo>
                  <a:lnTo>
                    <a:pt x="44" y="23"/>
                  </a:lnTo>
                  <a:lnTo>
                    <a:pt x="44" y="23"/>
                  </a:lnTo>
                  <a:lnTo>
                    <a:pt x="46" y="23"/>
                  </a:lnTo>
                  <a:lnTo>
                    <a:pt x="46" y="23"/>
                  </a:lnTo>
                  <a:lnTo>
                    <a:pt x="46" y="23"/>
                  </a:lnTo>
                  <a:lnTo>
                    <a:pt x="46" y="23"/>
                  </a:lnTo>
                  <a:lnTo>
                    <a:pt x="47" y="23"/>
                  </a:lnTo>
                  <a:lnTo>
                    <a:pt x="47" y="23"/>
                  </a:lnTo>
                  <a:lnTo>
                    <a:pt x="48" y="23"/>
                  </a:lnTo>
                  <a:lnTo>
                    <a:pt x="48" y="23"/>
                  </a:lnTo>
                  <a:lnTo>
                    <a:pt x="49" y="23"/>
                  </a:lnTo>
                  <a:lnTo>
                    <a:pt x="49" y="23"/>
                  </a:lnTo>
                  <a:lnTo>
                    <a:pt x="50" y="23"/>
                  </a:lnTo>
                  <a:lnTo>
                    <a:pt x="50" y="23"/>
                  </a:lnTo>
                  <a:lnTo>
                    <a:pt x="52" y="23"/>
                  </a:lnTo>
                  <a:lnTo>
                    <a:pt x="52" y="23"/>
                  </a:lnTo>
                  <a:lnTo>
                    <a:pt x="52" y="23"/>
                  </a:lnTo>
                  <a:lnTo>
                    <a:pt x="52" y="23"/>
                  </a:lnTo>
                  <a:lnTo>
                    <a:pt x="54" y="23"/>
                  </a:lnTo>
                  <a:lnTo>
                    <a:pt x="54" y="23"/>
                  </a:lnTo>
                  <a:lnTo>
                    <a:pt x="54" y="23"/>
                  </a:lnTo>
                  <a:lnTo>
                    <a:pt x="54" y="23"/>
                  </a:lnTo>
                  <a:lnTo>
                    <a:pt x="54" y="23"/>
                  </a:lnTo>
                  <a:lnTo>
                    <a:pt x="54" y="23"/>
                  </a:lnTo>
                  <a:lnTo>
                    <a:pt x="54" y="23"/>
                  </a:lnTo>
                  <a:lnTo>
                    <a:pt x="54" y="23"/>
                  </a:lnTo>
                  <a:lnTo>
                    <a:pt x="56" y="23"/>
                  </a:lnTo>
                  <a:lnTo>
                    <a:pt x="56" y="25"/>
                  </a:lnTo>
                  <a:lnTo>
                    <a:pt x="56" y="25"/>
                  </a:lnTo>
                  <a:lnTo>
                    <a:pt x="56" y="25"/>
                  </a:lnTo>
                  <a:lnTo>
                    <a:pt x="56" y="25"/>
                  </a:lnTo>
                  <a:lnTo>
                    <a:pt x="56" y="26"/>
                  </a:lnTo>
                  <a:lnTo>
                    <a:pt x="56" y="26"/>
                  </a:lnTo>
                  <a:lnTo>
                    <a:pt x="56" y="26"/>
                  </a:lnTo>
                  <a:lnTo>
                    <a:pt x="58" y="26"/>
                  </a:lnTo>
                  <a:lnTo>
                    <a:pt x="58" y="26"/>
                  </a:lnTo>
                  <a:lnTo>
                    <a:pt x="58" y="26"/>
                  </a:lnTo>
                  <a:lnTo>
                    <a:pt x="58" y="26"/>
                  </a:lnTo>
                  <a:lnTo>
                    <a:pt x="60" y="26"/>
                  </a:lnTo>
                  <a:lnTo>
                    <a:pt x="60" y="26"/>
                  </a:lnTo>
                  <a:lnTo>
                    <a:pt x="61" y="26"/>
                  </a:lnTo>
                  <a:lnTo>
                    <a:pt x="61" y="26"/>
                  </a:lnTo>
                  <a:lnTo>
                    <a:pt x="63" y="26"/>
                  </a:lnTo>
                  <a:lnTo>
                    <a:pt x="63" y="26"/>
                  </a:lnTo>
                  <a:lnTo>
                    <a:pt x="63" y="26"/>
                  </a:lnTo>
                  <a:lnTo>
                    <a:pt x="63" y="26"/>
                  </a:lnTo>
                  <a:lnTo>
                    <a:pt x="63" y="26"/>
                  </a:lnTo>
                  <a:lnTo>
                    <a:pt x="63" y="26"/>
                  </a:lnTo>
                  <a:lnTo>
                    <a:pt x="63" y="26"/>
                  </a:lnTo>
                  <a:lnTo>
                    <a:pt x="63" y="26"/>
                  </a:lnTo>
                  <a:lnTo>
                    <a:pt x="63" y="26"/>
                  </a:lnTo>
                  <a:lnTo>
                    <a:pt x="63" y="26"/>
                  </a:lnTo>
                  <a:lnTo>
                    <a:pt x="63" y="26"/>
                  </a:lnTo>
                  <a:lnTo>
                    <a:pt x="63" y="26"/>
                  </a:lnTo>
                  <a:lnTo>
                    <a:pt x="64" y="26"/>
                  </a:lnTo>
                  <a:lnTo>
                    <a:pt x="64" y="26"/>
                  </a:lnTo>
                  <a:lnTo>
                    <a:pt x="64" y="26"/>
                  </a:lnTo>
                  <a:lnTo>
                    <a:pt x="64" y="26"/>
                  </a:lnTo>
                  <a:lnTo>
                    <a:pt x="66" y="26"/>
                  </a:lnTo>
                  <a:lnTo>
                    <a:pt x="66" y="28"/>
                  </a:lnTo>
                  <a:lnTo>
                    <a:pt x="66" y="28"/>
                  </a:lnTo>
                  <a:lnTo>
                    <a:pt x="66" y="28"/>
                  </a:lnTo>
                  <a:lnTo>
                    <a:pt x="66" y="28"/>
                  </a:lnTo>
                  <a:lnTo>
                    <a:pt x="66" y="28"/>
                  </a:lnTo>
                  <a:lnTo>
                    <a:pt x="66" y="28"/>
                  </a:lnTo>
                  <a:lnTo>
                    <a:pt x="66" y="28"/>
                  </a:lnTo>
                  <a:lnTo>
                    <a:pt x="67" y="28"/>
                  </a:lnTo>
                  <a:lnTo>
                    <a:pt x="67" y="29"/>
                  </a:lnTo>
                  <a:lnTo>
                    <a:pt x="67" y="29"/>
                  </a:lnTo>
                  <a:lnTo>
                    <a:pt x="67" y="29"/>
                  </a:lnTo>
                  <a:lnTo>
                    <a:pt x="69" y="29"/>
                  </a:lnTo>
                  <a:lnTo>
                    <a:pt x="69" y="29"/>
                  </a:lnTo>
                  <a:lnTo>
                    <a:pt x="69" y="29"/>
                  </a:lnTo>
                  <a:lnTo>
                    <a:pt x="69" y="29"/>
                  </a:lnTo>
                  <a:lnTo>
                    <a:pt x="70" y="29"/>
                  </a:lnTo>
                  <a:lnTo>
                    <a:pt x="70" y="29"/>
                  </a:lnTo>
                  <a:lnTo>
                    <a:pt x="70" y="29"/>
                  </a:lnTo>
                  <a:lnTo>
                    <a:pt x="70" y="29"/>
                  </a:lnTo>
                  <a:lnTo>
                    <a:pt x="71" y="29"/>
                  </a:lnTo>
                  <a:lnTo>
                    <a:pt x="71" y="29"/>
                  </a:lnTo>
                  <a:lnTo>
                    <a:pt x="71" y="29"/>
                  </a:lnTo>
                  <a:lnTo>
                    <a:pt x="71" y="29"/>
                  </a:lnTo>
                  <a:lnTo>
                    <a:pt x="73" y="29"/>
                  </a:lnTo>
                  <a:lnTo>
                    <a:pt x="73" y="29"/>
                  </a:lnTo>
                  <a:lnTo>
                    <a:pt x="73" y="29"/>
                  </a:lnTo>
                  <a:lnTo>
                    <a:pt x="73" y="29"/>
                  </a:lnTo>
                  <a:lnTo>
                    <a:pt x="75" y="29"/>
                  </a:lnTo>
                  <a:lnTo>
                    <a:pt x="75" y="29"/>
                  </a:lnTo>
                  <a:lnTo>
                    <a:pt x="76" y="29"/>
                  </a:lnTo>
                  <a:lnTo>
                    <a:pt x="76"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7" y="29"/>
                  </a:lnTo>
                  <a:lnTo>
                    <a:pt x="78" y="29"/>
                  </a:lnTo>
                  <a:lnTo>
                    <a:pt x="78" y="29"/>
                  </a:lnTo>
                  <a:lnTo>
                    <a:pt x="78" y="29"/>
                  </a:lnTo>
                  <a:lnTo>
                    <a:pt x="78" y="29"/>
                  </a:lnTo>
                  <a:lnTo>
                    <a:pt x="78" y="29"/>
                  </a:lnTo>
                  <a:lnTo>
                    <a:pt x="78" y="29"/>
                  </a:lnTo>
                  <a:lnTo>
                    <a:pt x="78" y="29"/>
                  </a:lnTo>
                  <a:lnTo>
                    <a:pt x="78" y="29"/>
                  </a:lnTo>
                  <a:lnTo>
                    <a:pt x="79" y="29"/>
                  </a:lnTo>
                  <a:lnTo>
                    <a:pt x="79" y="29"/>
                  </a:lnTo>
                  <a:lnTo>
                    <a:pt x="79" y="29"/>
                  </a:lnTo>
                  <a:lnTo>
                    <a:pt x="79" y="29"/>
                  </a:lnTo>
                  <a:lnTo>
                    <a:pt x="79" y="29"/>
                  </a:lnTo>
                  <a:lnTo>
                    <a:pt x="79" y="29"/>
                  </a:lnTo>
                  <a:lnTo>
                    <a:pt x="79" y="29"/>
                  </a:lnTo>
                  <a:lnTo>
                    <a:pt x="79" y="29"/>
                  </a:lnTo>
                  <a:lnTo>
                    <a:pt x="81" y="29"/>
                  </a:lnTo>
                  <a:lnTo>
                    <a:pt x="81" y="29"/>
                  </a:lnTo>
                  <a:lnTo>
                    <a:pt x="81" y="29"/>
                  </a:lnTo>
                  <a:lnTo>
                    <a:pt x="81" y="29"/>
                  </a:lnTo>
                  <a:lnTo>
                    <a:pt x="81" y="29"/>
                  </a:lnTo>
                  <a:lnTo>
                    <a:pt x="81" y="29"/>
                  </a:lnTo>
                  <a:lnTo>
                    <a:pt x="81" y="29"/>
                  </a:lnTo>
                  <a:lnTo>
                    <a:pt x="81" y="29"/>
                  </a:lnTo>
                  <a:lnTo>
                    <a:pt x="83" y="29"/>
                  </a:lnTo>
                  <a:lnTo>
                    <a:pt x="83" y="29"/>
                  </a:lnTo>
                </a:path>
              </a:pathLst>
            </a:custGeom>
            <a:solidFill>
              <a:srgbClr val="000000"/>
            </a:solidFill>
            <a:ln w="9525">
              <a:noFill/>
              <a:round/>
              <a:headEnd type="none" w="med" len="med"/>
              <a:tailEnd type="none" w="med" len="med"/>
            </a:ln>
            <a:effectLst/>
          </p:spPr>
          <p:txBody>
            <a:bodyPr/>
            <a:lstStyle/>
            <a:p>
              <a:endParaRPr lang="en-US" dirty="0"/>
            </a:p>
          </p:txBody>
        </p:sp>
        <p:sp>
          <p:nvSpPr>
            <p:cNvPr id="2111" name="Freeform 63"/>
            <p:cNvSpPr>
              <a:spLocks/>
            </p:cNvSpPr>
            <p:nvPr/>
          </p:nvSpPr>
          <p:spPr bwMode="auto">
            <a:xfrm>
              <a:off x="1761" y="4028"/>
              <a:ext cx="77" cy="8"/>
            </a:xfrm>
            <a:custGeom>
              <a:avLst/>
              <a:gdLst/>
              <a:ahLst/>
              <a:cxnLst>
                <a:cxn ang="0">
                  <a:pos x="76" y="7"/>
                </a:cxn>
                <a:cxn ang="0">
                  <a:pos x="76" y="7"/>
                </a:cxn>
                <a:cxn ang="0">
                  <a:pos x="76" y="7"/>
                </a:cxn>
                <a:cxn ang="0">
                  <a:pos x="76" y="7"/>
                </a:cxn>
                <a:cxn ang="0">
                  <a:pos x="76" y="7"/>
                </a:cxn>
                <a:cxn ang="0">
                  <a:pos x="76" y="7"/>
                </a:cxn>
                <a:cxn ang="0">
                  <a:pos x="75" y="7"/>
                </a:cxn>
                <a:cxn ang="0">
                  <a:pos x="72" y="6"/>
                </a:cxn>
                <a:cxn ang="0">
                  <a:pos x="68" y="5"/>
                </a:cxn>
                <a:cxn ang="0">
                  <a:pos x="67" y="5"/>
                </a:cxn>
                <a:cxn ang="0">
                  <a:pos x="67" y="5"/>
                </a:cxn>
                <a:cxn ang="0">
                  <a:pos x="67" y="5"/>
                </a:cxn>
                <a:cxn ang="0">
                  <a:pos x="66" y="5"/>
                </a:cxn>
                <a:cxn ang="0">
                  <a:pos x="59" y="5"/>
                </a:cxn>
                <a:cxn ang="0">
                  <a:pos x="56" y="4"/>
                </a:cxn>
                <a:cxn ang="0">
                  <a:pos x="55" y="4"/>
                </a:cxn>
                <a:cxn ang="0">
                  <a:pos x="50" y="4"/>
                </a:cxn>
                <a:cxn ang="0">
                  <a:pos x="47" y="4"/>
                </a:cxn>
                <a:cxn ang="0">
                  <a:pos x="44" y="4"/>
                </a:cxn>
                <a:cxn ang="0">
                  <a:pos x="36" y="3"/>
                </a:cxn>
                <a:cxn ang="0">
                  <a:pos x="30" y="3"/>
                </a:cxn>
                <a:cxn ang="0">
                  <a:pos x="28" y="3"/>
                </a:cxn>
                <a:cxn ang="0">
                  <a:pos x="26" y="3"/>
                </a:cxn>
                <a:cxn ang="0">
                  <a:pos x="22" y="3"/>
                </a:cxn>
                <a:cxn ang="0">
                  <a:pos x="18" y="3"/>
                </a:cxn>
                <a:cxn ang="0">
                  <a:pos x="16" y="3"/>
                </a:cxn>
                <a:cxn ang="0">
                  <a:pos x="13" y="2"/>
                </a:cxn>
                <a:cxn ang="0">
                  <a:pos x="8" y="0"/>
                </a:cxn>
                <a:cxn ang="0">
                  <a:pos x="3" y="0"/>
                </a:cxn>
                <a:cxn ang="0">
                  <a:pos x="3" y="0"/>
                </a:cxn>
                <a:cxn ang="0">
                  <a:pos x="0" y="0"/>
                </a:cxn>
                <a:cxn ang="0">
                  <a:pos x="0" y="0"/>
                </a:cxn>
                <a:cxn ang="0">
                  <a:pos x="0" y="2"/>
                </a:cxn>
                <a:cxn ang="0">
                  <a:pos x="1" y="3"/>
                </a:cxn>
                <a:cxn ang="0">
                  <a:pos x="6" y="3"/>
                </a:cxn>
                <a:cxn ang="0">
                  <a:pos x="7" y="3"/>
                </a:cxn>
                <a:cxn ang="0">
                  <a:pos x="13" y="3"/>
                </a:cxn>
                <a:cxn ang="0">
                  <a:pos x="15" y="3"/>
                </a:cxn>
                <a:cxn ang="0">
                  <a:pos x="19" y="4"/>
                </a:cxn>
                <a:cxn ang="0">
                  <a:pos x="25" y="4"/>
                </a:cxn>
                <a:cxn ang="0">
                  <a:pos x="26" y="4"/>
                </a:cxn>
                <a:cxn ang="0">
                  <a:pos x="29" y="4"/>
                </a:cxn>
                <a:cxn ang="0">
                  <a:pos x="30" y="4"/>
                </a:cxn>
                <a:cxn ang="0">
                  <a:pos x="31" y="5"/>
                </a:cxn>
                <a:cxn ang="0">
                  <a:pos x="38" y="5"/>
                </a:cxn>
                <a:cxn ang="0">
                  <a:pos x="43" y="5"/>
                </a:cxn>
                <a:cxn ang="0">
                  <a:pos x="47" y="5"/>
                </a:cxn>
                <a:cxn ang="0">
                  <a:pos x="49" y="5"/>
                </a:cxn>
                <a:cxn ang="0">
                  <a:pos x="52" y="7"/>
                </a:cxn>
                <a:cxn ang="0">
                  <a:pos x="56" y="7"/>
                </a:cxn>
                <a:cxn ang="0">
                  <a:pos x="59" y="7"/>
                </a:cxn>
                <a:cxn ang="0">
                  <a:pos x="61" y="7"/>
                </a:cxn>
                <a:cxn ang="0">
                  <a:pos x="65" y="7"/>
                </a:cxn>
                <a:cxn ang="0">
                  <a:pos x="66" y="7"/>
                </a:cxn>
                <a:cxn ang="0">
                  <a:pos x="68" y="7"/>
                </a:cxn>
                <a:cxn ang="0">
                  <a:pos x="68" y="7"/>
                </a:cxn>
                <a:cxn ang="0">
                  <a:pos x="69" y="7"/>
                </a:cxn>
                <a:cxn ang="0">
                  <a:pos x="72" y="7"/>
                </a:cxn>
                <a:cxn ang="0">
                  <a:pos x="75" y="7"/>
                </a:cxn>
              </a:cxnLst>
              <a:rect l="0" t="0" r="r" b="b"/>
              <a:pathLst>
                <a:path w="77" h="8">
                  <a:moveTo>
                    <a:pt x="76" y="7"/>
                  </a:move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6" y="7"/>
                  </a:lnTo>
                  <a:lnTo>
                    <a:pt x="75" y="7"/>
                  </a:lnTo>
                  <a:lnTo>
                    <a:pt x="75" y="7"/>
                  </a:lnTo>
                  <a:lnTo>
                    <a:pt x="75" y="7"/>
                  </a:lnTo>
                  <a:lnTo>
                    <a:pt x="75" y="7"/>
                  </a:lnTo>
                  <a:lnTo>
                    <a:pt x="75" y="7"/>
                  </a:lnTo>
                  <a:lnTo>
                    <a:pt x="75" y="7"/>
                  </a:lnTo>
                  <a:lnTo>
                    <a:pt x="75" y="7"/>
                  </a:lnTo>
                  <a:lnTo>
                    <a:pt x="75" y="6"/>
                  </a:lnTo>
                  <a:lnTo>
                    <a:pt x="73" y="6"/>
                  </a:lnTo>
                  <a:lnTo>
                    <a:pt x="73" y="6"/>
                  </a:lnTo>
                  <a:lnTo>
                    <a:pt x="73" y="6"/>
                  </a:lnTo>
                  <a:lnTo>
                    <a:pt x="73" y="6"/>
                  </a:lnTo>
                  <a:lnTo>
                    <a:pt x="72" y="6"/>
                  </a:lnTo>
                  <a:lnTo>
                    <a:pt x="72" y="6"/>
                  </a:lnTo>
                  <a:lnTo>
                    <a:pt x="72" y="6"/>
                  </a:lnTo>
                  <a:lnTo>
                    <a:pt x="72" y="5"/>
                  </a:lnTo>
                  <a:lnTo>
                    <a:pt x="71" y="5"/>
                  </a:lnTo>
                  <a:lnTo>
                    <a:pt x="71" y="5"/>
                  </a:lnTo>
                  <a:lnTo>
                    <a:pt x="71" y="5"/>
                  </a:lnTo>
                  <a:lnTo>
                    <a:pt x="71" y="5"/>
                  </a:lnTo>
                  <a:lnTo>
                    <a:pt x="69" y="5"/>
                  </a:lnTo>
                  <a:lnTo>
                    <a:pt x="69" y="5"/>
                  </a:lnTo>
                  <a:lnTo>
                    <a:pt x="69" y="5"/>
                  </a:lnTo>
                  <a:lnTo>
                    <a:pt x="69" y="5"/>
                  </a:lnTo>
                  <a:lnTo>
                    <a:pt x="68" y="5"/>
                  </a:lnTo>
                  <a:lnTo>
                    <a:pt x="68" y="5"/>
                  </a:lnTo>
                  <a:lnTo>
                    <a:pt x="68" y="5"/>
                  </a:lnTo>
                  <a:lnTo>
                    <a:pt x="68" y="5"/>
                  </a:lnTo>
                  <a:lnTo>
                    <a:pt x="68" y="5"/>
                  </a:lnTo>
                  <a:lnTo>
                    <a:pt x="68" y="5"/>
                  </a:lnTo>
                  <a:lnTo>
                    <a:pt x="68" y="5"/>
                  </a:lnTo>
                  <a:lnTo>
                    <a:pt x="68"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7" y="5"/>
                  </a:lnTo>
                  <a:lnTo>
                    <a:pt x="66" y="5"/>
                  </a:lnTo>
                  <a:lnTo>
                    <a:pt x="66" y="5"/>
                  </a:lnTo>
                  <a:lnTo>
                    <a:pt x="65" y="5"/>
                  </a:lnTo>
                  <a:lnTo>
                    <a:pt x="65" y="5"/>
                  </a:lnTo>
                  <a:lnTo>
                    <a:pt x="63" y="5"/>
                  </a:lnTo>
                  <a:lnTo>
                    <a:pt x="63" y="5"/>
                  </a:lnTo>
                  <a:lnTo>
                    <a:pt x="63" y="5"/>
                  </a:lnTo>
                  <a:lnTo>
                    <a:pt x="63" y="5"/>
                  </a:lnTo>
                  <a:lnTo>
                    <a:pt x="61" y="5"/>
                  </a:lnTo>
                  <a:lnTo>
                    <a:pt x="61" y="5"/>
                  </a:lnTo>
                  <a:lnTo>
                    <a:pt x="59" y="5"/>
                  </a:lnTo>
                  <a:lnTo>
                    <a:pt x="59" y="5"/>
                  </a:lnTo>
                  <a:lnTo>
                    <a:pt x="58" y="5"/>
                  </a:lnTo>
                  <a:lnTo>
                    <a:pt x="58" y="5"/>
                  </a:lnTo>
                  <a:lnTo>
                    <a:pt x="58" y="5"/>
                  </a:lnTo>
                  <a:lnTo>
                    <a:pt x="58" y="4"/>
                  </a:lnTo>
                  <a:lnTo>
                    <a:pt x="56" y="4"/>
                  </a:lnTo>
                  <a:lnTo>
                    <a:pt x="56" y="4"/>
                  </a:lnTo>
                  <a:lnTo>
                    <a:pt x="56" y="4"/>
                  </a:lnTo>
                  <a:lnTo>
                    <a:pt x="56" y="4"/>
                  </a:lnTo>
                  <a:lnTo>
                    <a:pt x="56" y="4"/>
                  </a:lnTo>
                  <a:lnTo>
                    <a:pt x="56" y="4"/>
                  </a:lnTo>
                  <a:lnTo>
                    <a:pt x="56" y="4"/>
                  </a:lnTo>
                  <a:lnTo>
                    <a:pt x="56" y="4"/>
                  </a:lnTo>
                  <a:lnTo>
                    <a:pt x="55" y="4"/>
                  </a:lnTo>
                  <a:lnTo>
                    <a:pt x="55" y="4"/>
                  </a:lnTo>
                  <a:lnTo>
                    <a:pt x="55" y="4"/>
                  </a:lnTo>
                  <a:lnTo>
                    <a:pt x="55" y="4"/>
                  </a:lnTo>
                  <a:lnTo>
                    <a:pt x="55" y="4"/>
                  </a:lnTo>
                  <a:lnTo>
                    <a:pt x="55" y="4"/>
                  </a:lnTo>
                  <a:lnTo>
                    <a:pt x="55" y="4"/>
                  </a:lnTo>
                  <a:lnTo>
                    <a:pt x="55" y="4"/>
                  </a:lnTo>
                  <a:lnTo>
                    <a:pt x="53" y="4"/>
                  </a:lnTo>
                  <a:lnTo>
                    <a:pt x="53" y="4"/>
                  </a:lnTo>
                  <a:lnTo>
                    <a:pt x="53" y="4"/>
                  </a:lnTo>
                  <a:lnTo>
                    <a:pt x="53" y="4"/>
                  </a:lnTo>
                  <a:lnTo>
                    <a:pt x="52" y="4"/>
                  </a:lnTo>
                  <a:lnTo>
                    <a:pt x="52" y="4"/>
                  </a:lnTo>
                  <a:lnTo>
                    <a:pt x="52" y="4"/>
                  </a:lnTo>
                  <a:lnTo>
                    <a:pt x="52" y="4"/>
                  </a:lnTo>
                  <a:lnTo>
                    <a:pt x="50" y="4"/>
                  </a:lnTo>
                  <a:lnTo>
                    <a:pt x="50" y="4"/>
                  </a:lnTo>
                  <a:lnTo>
                    <a:pt x="50" y="4"/>
                  </a:lnTo>
                  <a:lnTo>
                    <a:pt x="50" y="4"/>
                  </a:lnTo>
                  <a:lnTo>
                    <a:pt x="49" y="4"/>
                  </a:lnTo>
                  <a:lnTo>
                    <a:pt x="49" y="4"/>
                  </a:lnTo>
                  <a:lnTo>
                    <a:pt x="49" y="4"/>
                  </a:lnTo>
                  <a:lnTo>
                    <a:pt x="49" y="4"/>
                  </a:lnTo>
                  <a:lnTo>
                    <a:pt x="47" y="4"/>
                  </a:lnTo>
                  <a:lnTo>
                    <a:pt x="47" y="4"/>
                  </a:lnTo>
                  <a:lnTo>
                    <a:pt x="47" y="4"/>
                  </a:lnTo>
                  <a:lnTo>
                    <a:pt x="47" y="4"/>
                  </a:lnTo>
                  <a:lnTo>
                    <a:pt x="45" y="4"/>
                  </a:lnTo>
                  <a:lnTo>
                    <a:pt x="45" y="4"/>
                  </a:lnTo>
                  <a:lnTo>
                    <a:pt x="45" y="4"/>
                  </a:lnTo>
                  <a:lnTo>
                    <a:pt x="45" y="4"/>
                  </a:lnTo>
                  <a:lnTo>
                    <a:pt x="44" y="4"/>
                  </a:lnTo>
                  <a:lnTo>
                    <a:pt x="44" y="4"/>
                  </a:lnTo>
                  <a:lnTo>
                    <a:pt x="44" y="4"/>
                  </a:lnTo>
                  <a:lnTo>
                    <a:pt x="44" y="4"/>
                  </a:lnTo>
                  <a:lnTo>
                    <a:pt x="44" y="4"/>
                  </a:lnTo>
                  <a:lnTo>
                    <a:pt x="44" y="4"/>
                  </a:lnTo>
                  <a:lnTo>
                    <a:pt x="44" y="4"/>
                  </a:lnTo>
                  <a:lnTo>
                    <a:pt x="44" y="3"/>
                  </a:lnTo>
                  <a:lnTo>
                    <a:pt x="42" y="3"/>
                  </a:lnTo>
                  <a:lnTo>
                    <a:pt x="41" y="3"/>
                  </a:lnTo>
                  <a:lnTo>
                    <a:pt x="39" y="3"/>
                  </a:lnTo>
                  <a:lnTo>
                    <a:pt x="39" y="3"/>
                  </a:lnTo>
                  <a:lnTo>
                    <a:pt x="38" y="3"/>
                  </a:lnTo>
                  <a:lnTo>
                    <a:pt x="38" y="3"/>
                  </a:lnTo>
                  <a:lnTo>
                    <a:pt x="36" y="3"/>
                  </a:lnTo>
                  <a:lnTo>
                    <a:pt x="36" y="3"/>
                  </a:lnTo>
                  <a:lnTo>
                    <a:pt x="34" y="3"/>
                  </a:lnTo>
                  <a:lnTo>
                    <a:pt x="34" y="3"/>
                  </a:lnTo>
                  <a:lnTo>
                    <a:pt x="33" y="3"/>
                  </a:lnTo>
                  <a:lnTo>
                    <a:pt x="33" y="3"/>
                  </a:lnTo>
                  <a:lnTo>
                    <a:pt x="32" y="3"/>
                  </a:lnTo>
                  <a:lnTo>
                    <a:pt x="32" y="3"/>
                  </a:lnTo>
                  <a:lnTo>
                    <a:pt x="32" y="3"/>
                  </a:lnTo>
                  <a:lnTo>
                    <a:pt x="32" y="3"/>
                  </a:lnTo>
                  <a:lnTo>
                    <a:pt x="30" y="3"/>
                  </a:lnTo>
                  <a:lnTo>
                    <a:pt x="30" y="3"/>
                  </a:lnTo>
                  <a:lnTo>
                    <a:pt x="30" y="3"/>
                  </a:lnTo>
                  <a:lnTo>
                    <a:pt x="30" y="3"/>
                  </a:lnTo>
                  <a:lnTo>
                    <a:pt x="29" y="3"/>
                  </a:lnTo>
                  <a:lnTo>
                    <a:pt x="29" y="3"/>
                  </a:lnTo>
                  <a:lnTo>
                    <a:pt x="29" y="3"/>
                  </a:lnTo>
                  <a:lnTo>
                    <a:pt x="29" y="3"/>
                  </a:lnTo>
                  <a:lnTo>
                    <a:pt x="28" y="3"/>
                  </a:lnTo>
                  <a:lnTo>
                    <a:pt x="28" y="3"/>
                  </a:lnTo>
                  <a:lnTo>
                    <a:pt x="28" y="3"/>
                  </a:lnTo>
                  <a:lnTo>
                    <a:pt x="28" y="3"/>
                  </a:lnTo>
                  <a:lnTo>
                    <a:pt x="27" y="3"/>
                  </a:lnTo>
                  <a:lnTo>
                    <a:pt x="27" y="3"/>
                  </a:lnTo>
                  <a:lnTo>
                    <a:pt x="27" y="3"/>
                  </a:lnTo>
                  <a:lnTo>
                    <a:pt x="27" y="3"/>
                  </a:lnTo>
                  <a:lnTo>
                    <a:pt x="26" y="3"/>
                  </a:lnTo>
                  <a:lnTo>
                    <a:pt x="26" y="3"/>
                  </a:lnTo>
                  <a:lnTo>
                    <a:pt x="26" y="3"/>
                  </a:lnTo>
                  <a:lnTo>
                    <a:pt x="26" y="3"/>
                  </a:lnTo>
                  <a:lnTo>
                    <a:pt x="26" y="3"/>
                  </a:lnTo>
                  <a:lnTo>
                    <a:pt x="26" y="3"/>
                  </a:lnTo>
                  <a:lnTo>
                    <a:pt x="26" y="3"/>
                  </a:lnTo>
                  <a:lnTo>
                    <a:pt x="26" y="3"/>
                  </a:lnTo>
                  <a:lnTo>
                    <a:pt x="24" y="3"/>
                  </a:lnTo>
                  <a:lnTo>
                    <a:pt x="24" y="3"/>
                  </a:lnTo>
                  <a:lnTo>
                    <a:pt x="24" y="3"/>
                  </a:lnTo>
                  <a:lnTo>
                    <a:pt x="24" y="3"/>
                  </a:lnTo>
                  <a:lnTo>
                    <a:pt x="22" y="3"/>
                  </a:lnTo>
                  <a:lnTo>
                    <a:pt x="22" y="3"/>
                  </a:lnTo>
                  <a:lnTo>
                    <a:pt x="22" y="3"/>
                  </a:lnTo>
                  <a:lnTo>
                    <a:pt x="22" y="3"/>
                  </a:lnTo>
                  <a:lnTo>
                    <a:pt x="20" y="3"/>
                  </a:lnTo>
                  <a:lnTo>
                    <a:pt x="20" y="3"/>
                  </a:lnTo>
                  <a:lnTo>
                    <a:pt x="20" y="3"/>
                  </a:lnTo>
                  <a:lnTo>
                    <a:pt x="20" y="3"/>
                  </a:lnTo>
                  <a:lnTo>
                    <a:pt x="18" y="3"/>
                  </a:lnTo>
                  <a:lnTo>
                    <a:pt x="18" y="3"/>
                  </a:lnTo>
                  <a:lnTo>
                    <a:pt x="18" y="3"/>
                  </a:lnTo>
                  <a:lnTo>
                    <a:pt x="18" y="3"/>
                  </a:lnTo>
                  <a:lnTo>
                    <a:pt x="18" y="3"/>
                  </a:lnTo>
                  <a:lnTo>
                    <a:pt x="18" y="3"/>
                  </a:lnTo>
                  <a:lnTo>
                    <a:pt x="18" y="3"/>
                  </a:lnTo>
                  <a:lnTo>
                    <a:pt x="18" y="3"/>
                  </a:lnTo>
                  <a:lnTo>
                    <a:pt x="18" y="3"/>
                  </a:lnTo>
                  <a:lnTo>
                    <a:pt x="18" y="3"/>
                  </a:lnTo>
                  <a:lnTo>
                    <a:pt x="18" y="3"/>
                  </a:lnTo>
                  <a:lnTo>
                    <a:pt x="18" y="3"/>
                  </a:lnTo>
                  <a:lnTo>
                    <a:pt x="16" y="3"/>
                  </a:lnTo>
                  <a:lnTo>
                    <a:pt x="16" y="3"/>
                  </a:lnTo>
                  <a:lnTo>
                    <a:pt x="16" y="3"/>
                  </a:lnTo>
                  <a:lnTo>
                    <a:pt x="16" y="3"/>
                  </a:lnTo>
                  <a:lnTo>
                    <a:pt x="16" y="3"/>
                  </a:lnTo>
                  <a:lnTo>
                    <a:pt x="16" y="3"/>
                  </a:lnTo>
                  <a:lnTo>
                    <a:pt x="16" y="3"/>
                  </a:lnTo>
                  <a:lnTo>
                    <a:pt x="16" y="3"/>
                  </a:lnTo>
                  <a:lnTo>
                    <a:pt x="14" y="3"/>
                  </a:lnTo>
                  <a:lnTo>
                    <a:pt x="14" y="3"/>
                  </a:lnTo>
                  <a:lnTo>
                    <a:pt x="14" y="3"/>
                  </a:lnTo>
                  <a:lnTo>
                    <a:pt x="14" y="2"/>
                  </a:lnTo>
                  <a:lnTo>
                    <a:pt x="13" y="2"/>
                  </a:lnTo>
                  <a:lnTo>
                    <a:pt x="13" y="2"/>
                  </a:lnTo>
                  <a:lnTo>
                    <a:pt x="13" y="2"/>
                  </a:lnTo>
                  <a:lnTo>
                    <a:pt x="13" y="0"/>
                  </a:lnTo>
                  <a:lnTo>
                    <a:pt x="11" y="0"/>
                  </a:lnTo>
                  <a:lnTo>
                    <a:pt x="11" y="0"/>
                  </a:lnTo>
                  <a:lnTo>
                    <a:pt x="11" y="0"/>
                  </a:lnTo>
                  <a:lnTo>
                    <a:pt x="11" y="0"/>
                  </a:lnTo>
                  <a:lnTo>
                    <a:pt x="9" y="0"/>
                  </a:lnTo>
                  <a:lnTo>
                    <a:pt x="9" y="0"/>
                  </a:lnTo>
                  <a:lnTo>
                    <a:pt x="8" y="0"/>
                  </a:lnTo>
                  <a:lnTo>
                    <a:pt x="8" y="0"/>
                  </a:lnTo>
                  <a:lnTo>
                    <a:pt x="7" y="0"/>
                  </a:lnTo>
                  <a:lnTo>
                    <a:pt x="7"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3"/>
                  </a:lnTo>
                  <a:lnTo>
                    <a:pt x="0" y="3"/>
                  </a:lnTo>
                  <a:lnTo>
                    <a:pt x="0" y="3"/>
                  </a:lnTo>
                  <a:lnTo>
                    <a:pt x="1" y="3"/>
                  </a:lnTo>
                  <a:lnTo>
                    <a:pt x="1" y="3"/>
                  </a:lnTo>
                  <a:lnTo>
                    <a:pt x="1" y="3"/>
                  </a:lnTo>
                  <a:lnTo>
                    <a:pt x="1" y="3"/>
                  </a:lnTo>
                  <a:lnTo>
                    <a:pt x="3" y="3"/>
                  </a:lnTo>
                  <a:lnTo>
                    <a:pt x="3" y="3"/>
                  </a:lnTo>
                  <a:lnTo>
                    <a:pt x="3" y="3"/>
                  </a:lnTo>
                  <a:lnTo>
                    <a:pt x="3" y="3"/>
                  </a:lnTo>
                  <a:lnTo>
                    <a:pt x="5" y="3"/>
                  </a:lnTo>
                  <a:lnTo>
                    <a:pt x="5" y="3"/>
                  </a:lnTo>
                  <a:lnTo>
                    <a:pt x="5" y="3"/>
                  </a:lnTo>
                  <a:lnTo>
                    <a:pt x="5" y="3"/>
                  </a:lnTo>
                  <a:lnTo>
                    <a:pt x="6" y="3"/>
                  </a:lnTo>
                  <a:lnTo>
                    <a:pt x="6" y="3"/>
                  </a:lnTo>
                  <a:lnTo>
                    <a:pt x="6" y="3"/>
                  </a:lnTo>
                  <a:lnTo>
                    <a:pt x="6" y="3"/>
                  </a:lnTo>
                  <a:lnTo>
                    <a:pt x="7" y="3"/>
                  </a:lnTo>
                  <a:lnTo>
                    <a:pt x="7" y="3"/>
                  </a:lnTo>
                  <a:lnTo>
                    <a:pt x="7" y="3"/>
                  </a:lnTo>
                  <a:lnTo>
                    <a:pt x="7" y="3"/>
                  </a:lnTo>
                  <a:lnTo>
                    <a:pt x="7" y="3"/>
                  </a:lnTo>
                  <a:lnTo>
                    <a:pt x="7" y="3"/>
                  </a:lnTo>
                  <a:lnTo>
                    <a:pt x="7" y="3"/>
                  </a:lnTo>
                  <a:lnTo>
                    <a:pt x="7" y="3"/>
                  </a:lnTo>
                  <a:lnTo>
                    <a:pt x="8" y="3"/>
                  </a:lnTo>
                  <a:lnTo>
                    <a:pt x="8" y="3"/>
                  </a:lnTo>
                  <a:lnTo>
                    <a:pt x="8" y="3"/>
                  </a:lnTo>
                  <a:lnTo>
                    <a:pt x="8" y="3"/>
                  </a:lnTo>
                  <a:lnTo>
                    <a:pt x="9" y="3"/>
                  </a:lnTo>
                  <a:lnTo>
                    <a:pt x="9" y="3"/>
                  </a:lnTo>
                  <a:lnTo>
                    <a:pt x="10" y="3"/>
                  </a:lnTo>
                  <a:lnTo>
                    <a:pt x="11" y="3"/>
                  </a:lnTo>
                  <a:lnTo>
                    <a:pt x="13" y="3"/>
                  </a:lnTo>
                  <a:lnTo>
                    <a:pt x="13" y="3"/>
                  </a:lnTo>
                  <a:lnTo>
                    <a:pt x="13" y="3"/>
                  </a:lnTo>
                  <a:lnTo>
                    <a:pt x="13" y="3"/>
                  </a:lnTo>
                  <a:lnTo>
                    <a:pt x="13" y="3"/>
                  </a:lnTo>
                  <a:lnTo>
                    <a:pt x="13" y="3"/>
                  </a:lnTo>
                  <a:lnTo>
                    <a:pt x="13" y="3"/>
                  </a:lnTo>
                  <a:lnTo>
                    <a:pt x="13" y="3"/>
                  </a:lnTo>
                  <a:lnTo>
                    <a:pt x="15" y="3"/>
                  </a:lnTo>
                  <a:lnTo>
                    <a:pt x="15" y="3"/>
                  </a:lnTo>
                  <a:lnTo>
                    <a:pt x="15" y="3"/>
                  </a:lnTo>
                  <a:lnTo>
                    <a:pt x="15" y="3"/>
                  </a:lnTo>
                  <a:lnTo>
                    <a:pt x="17" y="3"/>
                  </a:lnTo>
                  <a:lnTo>
                    <a:pt x="17" y="3"/>
                  </a:lnTo>
                  <a:lnTo>
                    <a:pt x="18" y="3"/>
                  </a:lnTo>
                  <a:lnTo>
                    <a:pt x="18" y="3"/>
                  </a:lnTo>
                  <a:lnTo>
                    <a:pt x="19" y="3"/>
                  </a:lnTo>
                  <a:lnTo>
                    <a:pt x="19" y="4"/>
                  </a:lnTo>
                  <a:lnTo>
                    <a:pt x="19" y="4"/>
                  </a:lnTo>
                  <a:lnTo>
                    <a:pt x="19" y="4"/>
                  </a:lnTo>
                  <a:lnTo>
                    <a:pt x="19" y="4"/>
                  </a:lnTo>
                  <a:lnTo>
                    <a:pt x="19" y="4"/>
                  </a:lnTo>
                  <a:lnTo>
                    <a:pt x="19" y="4"/>
                  </a:lnTo>
                  <a:lnTo>
                    <a:pt x="19" y="4"/>
                  </a:lnTo>
                  <a:lnTo>
                    <a:pt x="21" y="4"/>
                  </a:lnTo>
                  <a:lnTo>
                    <a:pt x="21" y="4"/>
                  </a:lnTo>
                  <a:lnTo>
                    <a:pt x="21" y="4"/>
                  </a:lnTo>
                  <a:lnTo>
                    <a:pt x="21" y="4"/>
                  </a:lnTo>
                  <a:lnTo>
                    <a:pt x="23" y="4"/>
                  </a:lnTo>
                  <a:lnTo>
                    <a:pt x="23" y="4"/>
                  </a:lnTo>
                  <a:lnTo>
                    <a:pt x="25" y="4"/>
                  </a:lnTo>
                  <a:lnTo>
                    <a:pt x="25" y="4"/>
                  </a:lnTo>
                  <a:lnTo>
                    <a:pt x="26" y="4"/>
                  </a:lnTo>
                  <a:lnTo>
                    <a:pt x="26" y="4"/>
                  </a:lnTo>
                  <a:lnTo>
                    <a:pt x="26" y="4"/>
                  </a:lnTo>
                  <a:lnTo>
                    <a:pt x="26" y="4"/>
                  </a:lnTo>
                  <a:lnTo>
                    <a:pt x="26" y="4"/>
                  </a:lnTo>
                  <a:lnTo>
                    <a:pt x="26" y="4"/>
                  </a:lnTo>
                  <a:lnTo>
                    <a:pt x="26" y="4"/>
                  </a:lnTo>
                  <a:lnTo>
                    <a:pt x="26" y="4"/>
                  </a:lnTo>
                  <a:lnTo>
                    <a:pt x="26" y="4"/>
                  </a:lnTo>
                  <a:lnTo>
                    <a:pt x="26" y="4"/>
                  </a:lnTo>
                  <a:lnTo>
                    <a:pt x="26" y="4"/>
                  </a:lnTo>
                  <a:lnTo>
                    <a:pt x="26" y="4"/>
                  </a:lnTo>
                  <a:lnTo>
                    <a:pt x="27" y="4"/>
                  </a:lnTo>
                  <a:lnTo>
                    <a:pt x="27" y="4"/>
                  </a:lnTo>
                  <a:lnTo>
                    <a:pt x="27" y="4"/>
                  </a:lnTo>
                  <a:lnTo>
                    <a:pt x="27" y="4"/>
                  </a:lnTo>
                  <a:lnTo>
                    <a:pt x="29" y="4"/>
                  </a:lnTo>
                  <a:lnTo>
                    <a:pt x="29" y="4"/>
                  </a:lnTo>
                  <a:lnTo>
                    <a:pt x="29" y="4"/>
                  </a:lnTo>
                  <a:lnTo>
                    <a:pt x="29" y="4"/>
                  </a:lnTo>
                  <a:lnTo>
                    <a:pt x="29" y="4"/>
                  </a:lnTo>
                  <a:lnTo>
                    <a:pt x="29" y="4"/>
                  </a:lnTo>
                  <a:lnTo>
                    <a:pt x="29" y="4"/>
                  </a:lnTo>
                  <a:lnTo>
                    <a:pt x="29" y="4"/>
                  </a:lnTo>
                  <a:lnTo>
                    <a:pt x="30" y="4"/>
                  </a:lnTo>
                  <a:lnTo>
                    <a:pt x="30" y="4"/>
                  </a:lnTo>
                  <a:lnTo>
                    <a:pt x="30" y="4"/>
                  </a:lnTo>
                  <a:lnTo>
                    <a:pt x="30" y="4"/>
                  </a:lnTo>
                  <a:lnTo>
                    <a:pt x="30" y="4"/>
                  </a:lnTo>
                  <a:lnTo>
                    <a:pt x="30" y="4"/>
                  </a:lnTo>
                  <a:lnTo>
                    <a:pt x="30" y="4"/>
                  </a:lnTo>
                  <a:lnTo>
                    <a:pt x="30" y="4"/>
                  </a:lnTo>
                  <a:lnTo>
                    <a:pt x="31" y="4"/>
                  </a:lnTo>
                  <a:lnTo>
                    <a:pt x="31" y="5"/>
                  </a:lnTo>
                  <a:lnTo>
                    <a:pt x="31" y="5"/>
                  </a:lnTo>
                  <a:lnTo>
                    <a:pt x="31" y="5"/>
                  </a:lnTo>
                  <a:lnTo>
                    <a:pt x="31" y="5"/>
                  </a:lnTo>
                  <a:lnTo>
                    <a:pt x="31" y="5"/>
                  </a:lnTo>
                  <a:lnTo>
                    <a:pt x="31" y="5"/>
                  </a:lnTo>
                  <a:lnTo>
                    <a:pt x="31" y="5"/>
                  </a:lnTo>
                  <a:lnTo>
                    <a:pt x="33" y="5"/>
                  </a:lnTo>
                  <a:lnTo>
                    <a:pt x="33" y="5"/>
                  </a:lnTo>
                  <a:lnTo>
                    <a:pt x="33" y="5"/>
                  </a:lnTo>
                  <a:lnTo>
                    <a:pt x="33" y="5"/>
                  </a:lnTo>
                  <a:lnTo>
                    <a:pt x="35" y="5"/>
                  </a:lnTo>
                  <a:lnTo>
                    <a:pt x="35" y="5"/>
                  </a:lnTo>
                  <a:lnTo>
                    <a:pt x="36" y="5"/>
                  </a:lnTo>
                  <a:lnTo>
                    <a:pt x="36" y="5"/>
                  </a:lnTo>
                  <a:lnTo>
                    <a:pt x="38" y="5"/>
                  </a:lnTo>
                  <a:lnTo>
                    <a:pt x="38" y="5"/>
                  </a:lnTo>
                  <a:lnTo>
                    <a:pt x="38" y="5"/>
                  </a:lnTo>
                  <a:lnTo>
                    <a:pt x="38" y="5"/>
                  </a:lnTo>
                  <a:lnTo>
                    <a:pt x="39" y="5"/>
                  </a:lnTo>
                  <a:lnTo>
                    <a:pt x="39" y="5"/>
                  </a:lnTo>
                  <a:lnTo>
                    <a:pt x="40" y="5"/>
                  </a:lnTo>
                  <a:lnTo>
                    <a:pt x="40" y="5"/>
                  </a:lnTo>
                  <a:lnTo>
                    <a:pt x="42" y="5"/>
                  </a:lnTo>
                  <a:lnTo>
                    <a:pt x="42" y="5"/>
                  </a:lnTo>
                  <a:lnTo>
                    <a:pt x="43" y="5"/>
                  </a:lnTo>
                  <a:lnTo>
                    <a:pt x="43" y="5"/>
                  </a:lnTo>
                  <a:lnTo>
                    <a:pt x="45" y="5"/>
                  </a:lnTo>
                  <a:lnTo>
                    <a:pt x="45" y="5"/>
                  </a:lnTo>
                  <a:lnTo>
                    <a:pt x="46" y="5"/>
                  </a:lnTo>
                  <a:lnTo>
                    <a:pt x="46" y="5"/>
                  </a:lnTo>
                  <a:lnTo>
                    <a:pt x="47" y="5"/>
                  </a:lnTo>
                  <a:lnTo>
                    <a:pt x="47" y="5"/>
                  </a:lnTo>
                  <a:lnTo>
                    <a:pt x="47" y="5"/>
                  </a:lnTo>
                  <a:lnTo>
                    <a:pt x="47" y="5"/>
                  </a:lnTo>
                  <a:lnTo>
                    <a:pt x="47" y="5"/>
                  </a:lnTo>
                  <a:lnTo>
                    <a:pt x="47" y="5"/>
                  </a:lnTo>
                  <a:lnTo>
                    <a:pt x="47" y="5"/>
                  </a:lnTo>
                  <a:lnTo>
                    <a:pt x="47" y="5"/>
                  </a:lnTo>
                  <a:lnTo>
                    <a:pt x="49" y="5"/>
                  </a:lnTo>
                  <a:lnTo>
                    <a:pt x="49" y="5"/>
                  </a:lnTo>
                  <a:lnTo>
                    <a:pt x="49" y="5"/>
                  </a:lnTo>
                  <a:lnTo>
                    <a:pt x="49" y="5"/>
                  </a:lnTo>
                  <a:lnTo>
                    <a:pt x="49" y="5"/>
                  </a:lnTo>
                  <a:lnTo>
                    <a:pt x="49" y="5"/>
                  </a:lnTo>
                  <a:lnTo>
                    <a:pt x="49" y="5"/>
                  </a:lnTo>
                  <a:lnTo>
                    <a:pt x="49" y="5"/>
                  </a:lnTo>
                  <a:lnTo>
                    <a:pt x="50" y="5"/>
                  </a:lnTo>
                  <a:lnTo>
                    <a:pt x="50" y="7"/>
                  </a:lnTo>
                  <a:lnTo>
                    <a:pt x="50" y="7"/>
                  </a:lnTo>
                  <a:lnTo>
                    <a:pt x="50" y="7"/>
                  </a:lnTo>
                  <a:lnTo>
                    <a:pt x="50" y="7"/>
                  </a:lnTo>
                  <a:lnTo>
                    <a:pt x="50" y="7"/>
                  </a:lnTo>
                  <a:lnTo>
                    <a:pt x="50" y="7"/>
                  </a:lnTo>
                  <a:lnTo>
                    <a:pt x="50" y="7"/>
                  </a:lnTo>
                  <a:lnTo>
                    <a:pt x="52" y="7"/>
                  </a:lnTo>
                  <a:lnTo>
                    <a:pt x="52" y="7"/>
                  </a:lnTo>
                  <a:lnTo>
                    <a:pt x="52" y="7"/>
                  </a:lnTo>
                  <a:lnTo>
                    <a:pt x="52" y="7"/>
                  </a:lnTo>
                  <a:lnTo>
                    <a:pt x="54" y="7"/>
                  </a:lnTo>
                  <a:lnTo>
                    <a:pt x="54" y="7"/>
                  </a:lnTo>
                  <a:lnTo>
                    <a:pt x="55" y="7"/>
                  </a:lnTo>
                  <a:lnTo>
                    <a:pt x="55" y="7"/>
                  </a:lnTo>
                  <a:lnTo>
                    <a:pt x="56" y="7"/>
                  </a:lnTo>
                  <a:lnTo>
                    <a:pt x="56" y="7"/>
                  </a:lnTo>
                  <a:lnTo>
                    <a:pt x="56" y="7"/>
                  </a:lnTo>
                  <a:lnTo>
                    <a:pt x="56" y="7"/>
                  </a:lnTo>
                  <a:lnTo>
                    <a:pt x="56" y="7"/>
                  </a:lnTo>
                  <a:lnTo>
                    <a:pt x="56" y="7"/>
                  </a:lnTo>
                  <a:lnTo>
                    <a:pt x="56" y="7"/>
                  </a:lnTo>
                  <a:lnTo>
                    <a:pt x="56" y="7"/>
                  </a:lnTo>
                  <a:lnTo>
                    <a:pt x="57" y="7"/>
                  </a:lnTo>
                  <a:lnTo>
                    <a:pt x="57" y="7"/>
                  </a:lnTo>
                  <a:lnTo>
                    <a:pt x="57" y="7"/>
                  </a:lnTo>
                  <a:lnTo>
                    <a:pt x="57" y="7"/>
                  </a:lnTo>
                  <a:lnTo>
                    <a:pt x="59" y="7"/>
                  </a:lnTo>
                  <a:lnTo>
                    <a:pt x="59" y="7"/>
                  </a:lnTo>
                  <a:lnTo>
                    <a:pt x="59" y="7"/>
                  </a:lnTo>
                  <a:lnTo>
                    <a:pt x="59" y="7"/>
                  </a:lnTo>
                  <a:lnTo>
                    <a:pt x="60" y="7"/>
                  </a:lnTo>
                  <a:lnTo>
                    <a:pt x="60" y="7"/>
                  </a:lnTo>
                  <a:lnTo>
                    <a:pt x="60" y="7"/>
                  </a:lnTo>
                  <a:lnTo>
                    <a:pt x="60" y="7"/>
                  </a:lnTo>
                  <a:lnTo>
                    <a:pt x="61" y="7"/>
                  </a:lnTo>
                  <a:lnTo>
                    <a:pt x="61" y="7"/>
                  </a:lnTo>
                  <a:lnTo>
                    <a:pt x="61" y="7"/>
                  </a:lnTo>
                  <a:lnTo>
                    <a:pt x="61" y="7"/>
                  </a:lnTo>
                  <a:lnTo>
                    <a:pt x="63" y="7"/>
                  </a:lnTo>
                  <a:lnTo>
                    <a:pt x="63" y="7"/>
                  </a:lnTo>
                  <a:lnTo>
                    <a:pt x="63" y="7"/>
                  </a:lnTo>
                  <a:lnTo>
                    <a:pt x="63" y="7"/>
                  </a:lnTo>
                  <a:lnTo>
                    <a:pt x="63" y="7"/>
                  </a:lnTo>
                  <a:lnTo>
                    <a:pt x="63" y="7"/>
                  </a:lnTo>
                  <a:lnTo>
                    <a:pt x="63" y="7"/>
                  </a:lnTo>
                  <a:lnTo>
                    <a:pt x="63" y="7"/>
                  </a:lnTo>
                  <a:lnTo>
                    <a:pt x="65" y="7"/>
                  </a:lnTo>
                  <a:lnTo>
                    <a:pt x="65" y="7"/>
                  </a:lnTo>
                  <a:lnTo>
                    <a:pt x="65" y="7"/>
                  </a:lnTo>
                  <a:lnTo>
                    <a:pt x="65" y="7"/>
                  </a:lnTo>
                  <a:lnTo>
                    <a:pt x="65" y="7"/>
                  </a:lnTo>
                  <a:lnTo>
                    <a:pt x="65" y="7"/>
                  </a:lnTo>
                  <a:lnTo>
                    <a:pt x="65" y="7"/>
                  </a:lnTo>
                  <a:lnTo>
                    <a:pt x="65" y="7"/>
                  </a:lnTo>
                  <a:lnTo>
                    <a:pt x="66" y="7"/>
                  </a:lnTo>
                  <a:lnTo>
                    <a:pt x="66" y="7"/>
                  </a:lnTo>
                  <a:lnTo>
                    <a:pt x="66" y="7"/>
                  </a:lnTo>
                  <a:lnTo>
                    <a:pt x="66" y="7"/>
                  </a:lnTo>
                  <a:lnTo>
                    <a:pt x="66" y="7"/>
                  </a:lnTo>
                  <a:lnTo>
                    <a:pt x="66" y="7"/>
                  </a:lnTo>
                  <a:lnTo>
                    <a:pt x="66" y="7"/>
                  </a:lnTo>
                  <a:lnTo>
                    <a:pt x="66"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8" y="7"/>
                  </a:lnTo>
                  <a:lnTo>
                    <a:pt x="69" y="7"/>
                  </a:lnTo>
                  <a:lnTo>
                    <a:pt x="69" y="7"/>
                  </a:lnTo>
                  <a:lnTo>
                    <a:pt x="69" y="7"/>
                  </a:lnTo>
                  <a:lnTo>
                    <a:pt x="69" y="7"/>
                  </a:lnTo>
                  <a:lnTo>
                    <a:pt x="71" y="7"/>
                  </a:lnTo>
                  <a:lnTo>
                    <a:pt x="71" y="7"/>
                  </a:lnTo>
                  <a:lnTo>
                    <a:pt x="71" y="7"/>
                  </a:lnTo>
                  <a:lnTo>
                    <a:pt x="71" y="7"/>
                  </a:lnTo>
                  <a:lnTo>
                    <a:pt x="72" y="7"/>
                  </a:lnTo>
                  <a:lnTo>
                    <a:pt x="72" y="7"/>
                  </a:lnTo>
                  <a:lnTo>
                    <a:pt x="72" y="7"/>
                  </a:lnTo>
                  <a:lnTo>
                    <a:pt x="72" y="7"/>
                  </a:lnTo>
                  <a:lnTo>
                    <a:pt x="72" y="7"/>
                  </a:lnTo>
                  <a:lnTo>
                    <a:pt x="72" y="7"/>
                  </a:lnTo>
                  <a:lnTo>
                    <a:pt x="72" y="7"/>
                  </a:lnTo>
                  <a:lnTo>
                    <a:pt x="72" y="7"/>
                  </a:lnTo>
                  <a:lnTo>
                    <a:pt x="73" y="7"/>
                  </a:lnTo>
                  <a:lnTo>
                    <a:pt x="73" y="7"/>
                  </a:lnTo>
                  <a:lnTo>
                    <a:pt x="73" y="7"/>
                  </a:lnTo>
                  <a:lnTo>
                    <a:pt x="73" y="7"/>
                  </a:lnTo>
                  <a:lnTo>
                    <a:pt x="75" y="7"/>
                  </a:lnTo>
                  <a:lnTo>
                    <a:pt x="75" y="7"/>
                  </a:lnTo>
                  <a:lnTo>
                    <a:pt x="75" y="7"/>
                  </a:lnTo>
                  <a:lnTo>
                    <a:pt x="75" y="7"/>
                  </a:lnTo>
                  <a:lnTo>
                    <a:pt x="76" y="7"/>
                  </a:lnTo>
                  <a:lnTo>
                    <a:pt x="76" y="7"/>
                  </a:lnTo>
                </a:path>
              </a:pathLst>
            </a:custGeom>
            <a:solidFill>
              <a:srgbClr val="000000"/>
            </a:solidFill>
            <a:ln w="9525">
              <a:noFill/>
              <a:round/>
              <a:headEnd type="none" w="med" len="med"/>
              <a:tailEnd type="none" w="med" len="med"/>
            </a:ln>
            <a:effectLst/>
          </p:spPr>
          <p:txBody>
            <a:bodyPr/>
            <a:lstStyle/>
            <a:p>
              <a:endParaRPr lang="en-US" dirty="0"/>
            </a:p>
          </p:txBody>
        </p:sp>
        <p:sp>
          <p:nvSpPr>
            <p:cNvPr id="2112" name="Freeform 64"/>
            <p:cNvSpPr>
              <a:spLocks/>
            </p:cNvSpPr>
            <p:nvPr/>
          </p:nvSpPr>
          <p:spPr bwMode="auto">
            <a:xfrm>
              <a:off x="4402" y="4297"/>
              <a:ext cx="112" cy="177"/>
            </a:xfrm>
            <a:custGeom>
              <a:avLst/>
              <a:gdLst/>
              <a:ahLst/>
              <a:cxnLst>
                <a:cxn ang="0">
                  <a:pos x="102" y="141"/>
                </a:cxn>
                <a:cxn ang="0">
                  <a:pos x="102" y="134"/>
                </a:cxn>
                <a:cxn ang="0">
                  <a:pos x="106" y="123"/>
                </a:cxn>
                <a:cxn ang="0">
                  <a:pos x="107" y="116"/>
                </a:cxn>
                <a:cxn ang="0">
                  <a:pos x="108" y="107"/>
                </a:cxn>
                <a:cxn ang="0">
                  <a:pos x="103" y="102"/>
                </a:cxn>
                <a:cxn ang="0">
                  <a:pos x="97" y="95"/>
                </a:cxn>
                <a:cxn ang="0">
                  <a:pos x="88" y="88"/>
                </a:cxn>
                <a:cxn ang="0">
                  <a:pos x="79" y="79"/>
                </a:cxn>
                <a:cxn ang="0">
                  <a:pos x="71" y="72"/>
                </a:cxn>
                <a:cxn ang="0">
                  <a:pos x="66" y="65"/>
                </a:cxn>
                <a:cxn ang="0">
                  <a:pos x="51" y="59"/>
                </a:cxn>
                <a:cxn ang="0">
                  <a:pos x="37" y="43"/>
                </a:cxn>
                <a:cxn ang="0">
                  <a:pos x="22" y="24"/>
                </a:cxn>
                <a:cxn ang="0">
                  <a:pos x="9" y="8"/>
                </a:cxn>
                <a:cxn ang="0">
                  <a:pos x="1" y="0"/>
                </a:cxn>
                <a:cxn ang="0">
                  <a:pos x="0" y="3"/>
                </a:cxn>
                <a:cxn ang="0">
                  <a:pos x="4" y="16"/>
                </a:cxn>
                <a:cxn ang="0">
                  <a:pos x="12" y="33"/>
                </a:cxn>
                <a:cxn ang="0">
                  <a:pos x="19" y="52"/>
                </a:cxn>
                <a:cxn ang="0">
                  <a:pos x="26" y="66"/>
                </a:cxn>
                <a:cxn ang="0">
                  <a:pos x="31" y="73"/>
                </a:cxn>
                <a:cxn ang="0">
                  <a:pos x="38" y="80"/>
                </a:cxn>
                <a:cxn ang="0">
                  <a:pos x="46" y="90"/>
                </a:cxn>
                <a:cxn ang="0">
                  <a:pos x="55" y="101"/>
                </a:cxn>
                <a:cxn ang="0">
                  <a:pos x="60" y="110"/>
                </a:cxn>
                <a:cxn ang="0">
                  <a:pos x="63" y="114"/>
                </a:cxn>
                <a:cxn ang="0">
                  <a:pos x="59" y="120"/>
                </a:cxn>
                <a:cxn ang="0">
                  <a:pos x="53" y="124"/>
                </a:cxn>
                <a:cxn ang="0">
                  <a:pos x="47" y="128"/>
                </a:cxn>
                <a:cxn ang="0">
                  <a:pos x="42" y="132"/>
                </a:cxn>
                <a:cxn ang="0">
                  <a:pos x="39" y="135"/>
                </a:cxn>
                <a:cxn ang="0">
                  <a:pos x="40" y="137"/>
                </a:cxn>
                <a:cxn ang="0">
                  <a:pos x="42" y="140"/>
                </a:cxn>
                <a:cxn ang="0">
                  <a:pos x="48" y="142"/>
                </a:cxn>
                <a:cxn ang="0">
                  <a:pos x="53" y="146"/>
                </a:cxn>
                <a:cxn ang="0">
                  <a:pos x="58" y="148"/>
                </a:cxn>
                <a:cxn ang="0">
                  <a:pos x="60" y="151"/>
                </a:cxn>
                <a:cxn ang="0">
                  <a:pos x="59" y="153"/>
                </a:cxn>
                <a:cxn ang="0">
                  <a:pos x="59" y="159"/>
                </a:cxn>
                <a:cxn ang="0">
                  <a:pos x="60" y="162"/>
                </a:cxn>
                <a:cxn ang="0">
                  <a:pos x="62" y="168"/>
                </a:cxn>
                <a:cxn ang="0">
                  <a:pos x="66" y="172"/>
                </a:cxn>
                <a:cxn ang="0">
                  <a:pos x="74" y="175"/>
                </a:cxn>
                <a:cxn ang="0">
                  <a:pos x="88" y="176"/>
                </a:cxn>
                <a:cxn ang="0">
                  <a:pos x="102" y="175"/>
                </a:cxn>
                <a:cxn ang="0">
                  <a:pos x="111" y="168"/>
                </a:cxn>
                <a:cxn ang="0">
                  <a:pos x="108" y="154"/>
                </a:cxn>
              </a:cxnLst>
              <a:rect l="0" t="0" r="r" b="b"/>
              <a:pathLst>
                <a:path w="112" h="177">
                  <a:moveTo>
                    <a:pt x="105" y="146"/>
                  </a:moveTo>
                  <a:lnTo>
                    <a:pt x="103" y="144"/>
                  </a:lnTo>
                  <a:lnTo>
                    <a:pt x="102" y="141"/>
                  </a:lnTo>
                  <a:lnTo>
                    <a:pt x="102" y="140"/>
                  </a:lnTo>
                  <a:lnTo>
                    <a:pt x="102" y="136"/>
                  </a:lnTo>
                  <a:lnTo>
                    <a:pt x="102" y="134"/>
                  </a:lnTo>
                  <a:lnTo>
                    <a:pt x="104" y="130"/>
                  </a:lnTo>
                  <a:lnTo>
                    <a:pt x="104" y="127"/>
                  </a:lnTo>
                  <a:lnTo>
                    <a:pt x="106" y="123"/>
                  </a:lnTo>
                  <a:lnTo>
                    <a:pt x="106" y="121"/>
                  </a:lnTo>
                  <a:lnTo>
                    <a:pt x="107" y="118"/>
                  </a:lnTo>
                  <a:lnTo>
                    <a:pt x="107" y="116"/>
                  </a:lnTo>
                  <a:lnTo>
                    <a:pt x="109" y="112"/>
                  </a:lnTo>
                  <a:lnTo>
                    <a:pt x="108" y="110"/>
                  </a:lnTo>
                  <a:lnTo>
                    <a:pt x="108" y="107"/>
                  </a:lnTo>
                  <a:lnTo>
                    <a:pt x="106" y="105"/>
                  </a:lnTo>
                  <a:lnTo>
                    <a:pt x="105" y="102"/>
                  </a:lnTo>
                  <a:lnTo>
                    <a:pt x="103" y="102"/>
                  </a:lnTo>
                  <a:lnTo>
                    <a:pt x="101" y="100"/>
                  </a:lnTo>
                  <a:lnTo>
                    <a:pt x="99" y="98"/>
                  </a:lnTo>
                  <a:lnTo>
                    <a:pt x="97" y="95"/>
                  </a:lnTo>
                  <a:lnTo>
                    <a:pt x="93" y="93"/>
                  </a:lnTo>
                  <a:lnTo>
                    <a:pt x="91" y="90"/>
                  </a:lnTo>
                  <a:lnTo>
                    <a:pt x="88" y="88"/>
                  </a:lnTo>
                  <a:lnTo>
                    <a:pt x="86" y="84"/>
                  </a:lnTo>
                  <a:lnTo>
                    <a:pt x="82" y="82"/>
                  </a:lnTo>
                  <a:lnTo>
                    <a:pt x="79" y="79"/>
                  </a:lnTo>
                  <a:lnTo>
                    <a:pt x="76" y="77"/>
                  </a:lnTo>
                  <a:lnTo>
                    <a:pt x="74" y="73"/>
                  </a:lnTo>
                  <a:lnTo>
                    <a:pt x="71" y="72"/>
                  </a:lnTo>
                  <a:lnTo>
                    <a:pt x="69" y="69"/>
                  </a:lnTo>
                  <a:lnTo>
                    <a:pt x="68" y="67"/>
                  </a:lnTo>
                  <a:lnTo>
                    <a:pt x="66" y="65"/>
                  </a:lnTo>
                  <a:lnTo>
                    <a:pt x="60" y="64"/>
                  </a:lnTo>
                  <a:lnTo>
                    <a:pt x="57" y="62"/>
                  </a:lnTo>
                  <a:lnTo>
                    <a:pt x="51" y="59"/>
                  </a:lnTo>
                  <a:lnTo>
                    <a:pt x="47" y="54"/>
                  </a:lnTo>
                  <a:lnTo>
                    <a:pt x="42" y="49"/>
                  </a:lnTo>
                  <a:lnTo>
                    <a:pt x="37" y="43"/>
                  </a:lnTo>
                  <a:lnTo>
                    <a:pt x="31" y="37"/>
                  </a:lnTo>
                  <a:lnTo>
                    <a:pt x="27" y="30"/>
                  </a:lnTo>
                  <a:lnTo>
                    <a:pt x="22" y="24"/>
                  </a:lnTo>
                  <a:lnTo>
                    <a:pt x="17" y="18"/>
                  </a:lnTo>
                  <a:lnTo>
                    <a:pt x="13" y="14"/>
                  </a:lnTo>
                  <a:lnTo>
                    <a:pt x="9" y="8"/>
                  </a:lnTo>
                  <a:lnTo>
                    <a:pt x="5" y="5"/>
                  </a:lnTo>
                  <a:lnTo>
                    <a:pt x="3" y="2"/>
                  </a:lnTo>
                  <a:lnTo>
                    <a:pt x="1" y="0"/>
                  </a:lnTo>
                  <a:lnTo>
                    <a:pt x="1" y="0"/>
                  </a:lnTo>
                  <a:lnTo>
                    <a:pt x="0" y="1"/>
                  </a:lnTo>
                  <a:lnTo>
                    <a:pt x="0" y="3"/>
                  </a:lnTo>
                  <a:lnTo>
                    <a:pt x="1" y="6"/>
                  </a:lnTo>
                  <a:lnTo>
                    <a:pt x="2" y="10"/>
                  </a:lnTo>
                  <a:lnTo>
                    <a:pt x="4" y="16"/>
                  </a:lnTo>
                  <a:lnTo>
                    <a:pt x="6" y="22"/>
                  </a:lnTo>
                  <a:lnTo>
                    <a:pt x="8" y="27"/>
                  </a:lnTo>
                  <a:lnTo>
                    <a:pt x="12" y="33"/>
                  </a:lnTo>
                  <a:lnTo>
                    <a:pt x="13" y="40"/>
                  </a:lnTo>
                  <a:lnTo>
                    <a:pt x="17" y="46"/>
                  </a:lnTo>
                  <a:lnTo>
                    <a:pt x="19" y="52"/>
                  </a:lnTo>
                  <a:lnTo>
                    <a:pt x="22" y="57"/>
                  </a:lnTo>
                  <a:lnTo>
                    <a:pt x="24" y="63"/>
                  </a:lnTo>
                  <a:lnTo>
                    <a:pt x="26" y="66"/>
                  </a:lnTo>
                  <a:lnTo>
                    <a:pt x="28" y="70"/>
                  </a:lnTo>
                  <a:lnTo>
                    <a:pt x="31" y="71"/>
                  </a:lnTo>
                  <a:lnTo>
                    <a:pt x="31" y="73"/>
                  </a:lnTo>
                  <a:lnTo>
                    <a:pt x="33" y="74"/>
                  </a:lnTo>
                  <a:lnTo>
                    <a:pt x="35" y="78"/>
                  </a:lnTo>
                  <a:lnTo>
                    <a:pt x="38" y="80"/>
                  </a:lnTo>
                  <a:lnTo>
                    <a:pt x="40" y="83"/>
                  </a:lnTo>
                  <a:lnTo>
                    <a:pt x="43" y="86"/>
                  </a:lnTo>
                  <a:lnTo>
                    <a:pt x="46" y="90"/>
                  </a:lnTo>
                  <a:lnTo>
                    <a:pt x="50" y="93"/>
                  </a:lnTo>
                  <a:lnTo>
                    <a:pt x="52" y="97"/>
                  </a:lnTo>
                  <a:lnTo>
                    <a:pt x="55" y="101"/>
                  </a:lnTo>
                  <a:lnTo>
                    <a:pt x="57" y="104"/>
                  </a:lnTo>
                  <a:lnTo>
                    <a:pt x="60" y="107"/>
                  </a:lnTo>
                  <a:lnTo>
                    <a:pt x="60" y="110"/>
                  </a:lnTo>
                  <a:lnTo>
                    <a:pt x="62" y="112"/>
                  </a:lnTo>
                  <a:lnTo>
                    <a:pt x="62" y="114"/>
                  </a:lnTo>
                  <a:lnTo>
                    <a:pt x="63" y="114"/>
                  </a:lnTo>
                  <a:lnTo>
                    <a:pt x="62" y="116"/>
                  </a:lnTo>
                  <a:lnTo>
                    <a:pt x="61" y="118"/>
                  </a:lnTo>
                  <a:lnTo>
                    <a:pt x="59" y="120"/>
                  </a:lnTo>
                  <a:lnTo>
                    <a:pt x="59" y="121"/>
                  </a:lnTo>
                  <a:lnTo>
                    <a:pt x="55" y="123"/>
                  </a:lnTo>
                  <a:lnTo>
                    <a:pt x="53" y="124"/>
                  </a:lnTo>
                  <a:lnTo>
                    <a:pt x="52" y="126"/>
                  </a:lnTo>
                  <a:lnTo>
                    <a:pt x="50" y="126"/>
                  </a:lnTo>
                  <a:lnTo>
                    <a:pt x="47" y="128"/>
                  </a:lnTo>
                  <a:lnTo>
                    <a:pt x="45" y="130"/>
                  </a:lnTo>
                  <a:lnTo>
                    <a:pt x="43" y="132"/>
                  </a:lnTo>
                  <a:lnTo>
                    <a:pt x="42" y="132"/>
                  </a:lnTo>
                  <a:lnTo>
                    <a:pt x="40" y="134"/>
                  </a:lnTo>
                  <a:lnTo>
                    <a:pt x="39" y="134"/>
                  </a:lnTo>
                  <a:lnTo>
                    <a:pt x="39" y="135"/>
                  </a:lnTo>
                  <a:lnTo>
                    <a:pt x="40" y="135"/>
                  </a:lnTo>
                  <a:lnTo>
                    <a:pt x="40" y="137"/>
                  </a:lnTo>
                  <a:lnTo>
                    <a:pt x="40" y="137"/>
                  </a:lnTo>
                  <a:lnTo>
                    <a:pt x="40" y="138"/>
                  </a:lnTo>
                  <a:lnTo>
                    <a:pt x="42" y="138"/>
                  </a:lnTo>
                  <a:lnTo>
                    <a:pt x="42" y="140"/>
                  </a:lnTo>
                  <a:lnTo>
                    <a:pt x="44" y="140"/>
                  </a:lnTo>
                  <a:lnTo>
                    <a:pt x="46" y="142"/>
                  </a:lnTo>
                  <a:lnTo>
                    <a:pt x="48" y="142"/>
                  </a:lnTo>
                  <a:lnTo>
                    <a:pt x="49" y="144"/>
                  </a:lnTo>
                  <a:lnTo>
                    <a:pt x="51" y="144"/>
                  </a:lnTo>
                  <a:lnTo>
                    <a:pt x="53" y="146"/>
                  </a:lnTo>
                  <a:lnTo>
                    <a:pt x="55" y="146"/>
                  </a:lnTo>
                  <a:lnTo>
                    <a:pt x="56" y="148"/>
                  </a:lnTo>
                  <a:lnTo>
                    <a:pt x="58" y="148"/>
                  </a:lnTo>
                  <a:lnTo>
                    <a:pt x="60" y="150"/>
                  </a:lnTo>
                  <a:lnTo>
                    <a:pt x="62" y="150"/>
                  </a:lnTo>
                  <a:lnTo>
                    <a:pt x="60" y="151"/>
                  </a:lnTo>
                  <a:lnTo>
                    <a:pt x="60" y="151"/>
                  </a:lnTo>
                  <a:lnTo>
                    <a:pt x="59" y="153"/>
                  </a:lnTo>
                  <a:lnTo>
                    <a:pt x="59" y="153"/>
                  </a:lnTo>
                  <a:lnTo>
                    <a:pt x="59" y="155"/>
                  </a:lnTo>
                  <a:lnTo>
                    <a:pt x="59" y="157"/>
                  </a:lnTo>
                  <a:lnTo>
                    <a:pt x="59" y="159"/>
                  </a:lnTo>
                  <a:lnTo>
                    <a:pt x="60" y="159"/>
                  </a:lnTo>
                  <a:lnTo>
                    <a:pt x="60" y="161"/>
                  </a:lnTo>
                  <a:lnTo>
                    <a:pt x="60" y="162"/>
                  </a:lnTo>
                  <a:lnTo>
                    <a:pt x="60" y="164"/>
                  </a:lnTo>
                  <a:lnTo>
                    <a:pt x="62" y="166"/>
                  </a:lnTo>
                  <a:lnTo>
                    <a:pt x="62" y="168"/>
                  </a:lnTo>
                  <a:lnTo>
                    <a:pt x="64" y="170"/>
                  </a:lnTo>
                  <a:lnTo>
                    <a:pt x="64" y="172"/>
                  </a:lnTo>
                  <a:lnTo>
                    <a:pt x="66" y="172"/>
                  </a:lnTo>
                  <a:lnTo>
                    <a:pt x="68" y="173"/>
                  </a:lnTo>
                  <a:lnTo>
                    <a:pt x="70" y="173"/>
                  </a:lnTo>
                  <a:lnTo>
                    <a:pt x="74" y="175"/>
                  </a:lnTo>
                  <a:lnTo>
                    <a:pt x="79" y="175"/>
                  </a:lnTo>
                  <a:lnTo>
                    <a:pt x="82" y="176"/>
                  </a:lnTo>
                  <a:lnTo>
                    <a:pt x="88" y="176"/>
                  </a:lnTo>
                  <a:lnTo>
                    <a:pt x="93" y="176"/>
                  </a:lnTo>
                  <a:lnTo>
                    <a:pt x="99" y="175"/>
                  </a:lnTo>
                  <a:lnTo>
                    <a:pt x="102" y="175"/>
                  </a:lnTo>
                  <a:lnTo>
                    <a:pt x="106" y="174"/>
                  </a:lnTo>
                  <a:lnTo>
                    <a:pt x="109" y="172"/>
                  </a:lnTo>
                  <a:lnTo>
                    <a:pt x="111" y="168"/>
                  </a:lnTo>
                  <a:lnTo>
                    <a:pt x="111" y="165"/>
                  </a:lnTo>
                  <a:lnTo>
                    <a:pt x="110" y="160"/>
                  </a:lnTo>
                  <a:lnTo>
                    <a:pt x="108" y="154"/>
                  </a:lnTo>
                  <a:lnTo>
                    <a:pt x="105" y="146"/>
                  </a:lnTo>
                  <a:lnTo>
                    <a:pt x="105" y="146"/>
                  </a:lnTo>
                </a:path>
              </a:pathLst>
            </a:custGeom>
            <a:solidFill>
              <a:srgbClr val="001000"/>
            </a:solidFill>
            <a:ln w="9525">
              <a:noFill/>
              <a:round/>
              <a:headEnd type="none" w="med" len="med"/>
              <a:tailEnd type="none" w="med" len="med"/>
            </a:ln>
            <a:effectLst/>
          </p:spPr>
          <p:txBody>
            <a:bodyPr/>
            <a:lstStyle/>
            <a:p>
              <a:endParaRPr lang="en-US" dirty="0"/>
            </a:p>
          </p:txBody>
        </p:sp>
        <p:grpSp>
          <p:nvGrpSpPr>
            <p:cNvPr id="2118" name="Group 70"/>
            <p:cNvGrpSpPr>
              <a:grpSpLocks/>
            </p:cNvGrpSpPr>
            <p:nvPr/>
          </p:nvGrpSpPr>
          <p:grpSpPr bwMode="auto">
            <a:xfrm>
              <a:off x="3901" y="3981"/>
              <a:ext cx="100" cy="75"/>
              <a:chOff x="3901" y="3981"/>
              <a:chExt cx="100" cy="75"/>
            </a:xfrm>
          </p:grpSpPr>
          <p:sp>
            <p:nvSpPr>
              <p:cNvPr id="2113" name="Freeform 65"/>
              <p:cNvSpPr>
                <a:spLocks/>
              </p:cNvSpPr>
              <p:nvPr/>
            </p:nvSpPr>
            <p:spPr bwMode="auto">
              <a:xfrm>
                <a:off x="3901" y="3981"/>
                <a:ext cx="100" cy="66"/>
              </a:xfrm>
              <a:custGeom>
                <a:avLst/>
                <a:gdLst/>
                <a:ahLst/>
                <a:cxnLst>
                  <a:cxn ang="0">
                    <a:pos x="44" y="65"/>
                  </a:cxn>
                  <a:cxn ang="0">
                    <a:pos x="50" y="65"/>
                  </a:cxn>
                  <a:cxn ang="0">
                    <a:pos x="58" y="65"/>
                  </a:cxn>
                  <a:cxn ang="0">
                    <a:pos x="61" y="65"/>
                  </a:cxn>
                  <a:cxn ang="0">
                    <a:pos x="64" y="65"/>
                  </a:cxn>
                  <a:cxn ang="0">
                    <a:pos x="66" y="65"/>
                  </a:cxn>
                  <a:cxn ang="0">
                    <a:pos x="71" y="64"/>
                  </a:cxn>
                  <a:cxn ang="0">
                    <a:pos x="77" y="61"/>
                  </a:cxn>
                  <a:cxn ang="0">
                    <a:pos x="83" y="59"/>
                  </a:cxn>
                  <a:cxn ang="0">
                    <a:pos x="85" y="57"/>
                  </a:cxn>
                  <a:cxn ang="0">
                    <a:pos x="87" y="57"/>
                  </a:cxn>
                  <a:cxn ang="0">
                    <a:pos x="90" y="57"/>
                  </a:cxn>
                  <a:cxn ang="0">
                    <a:pos x="96" y="56"/>
                  </a:cxn>
                  <a:cxn ang="0">
                    <a:pos x="96" y="53"/>
                  </a:cxn>
                  <a:cxn ang="0">
                    <a:pos x="97" y="49"/>
                  </a:cxn>
                  <a:cxn ang="0">
                    <a:pos x="97" y="46"/>
                  </a:cxn>
                  <a:cxn ang="0">
                    <a:pos x="97" y="43"/>
                  </a:cxn>
                  <a:cxn ang="0">
                    <a:pos x="96" y="41"/>
                  </a:cxn>
                  <a:cxn ang="0">
                    <a:pos x="96" y="38"/>
                  </a:cxn>
                  <a:cxn ang="0">
                    <a:pos x="91" y="33"/>
                  </a:cxn>
                  <a:cxn ang="0">
                    <a:pos x="85" y="26"/>
                  </a:cxn>
                  <a:cxn ang="0">
                    <a:pos x="86" y="25"/>
                  </a:cxn>
                  <a:cxn ang="0">
                    <a:pos x="83" y="21"/>
                  </a:cxn>
                  <a:cxn ang="0">
                    <a:pos x="79" y="20"/>
                  </a:cxn>
                  <a:cxn ang="0">
                    <a:pos x="79" y="17"/>
                  </a:cxn>
                  <a:cxn ang="0">
                    <a:pos x="78" y="15"/>
                  </a:cxn>
                  <a:cxn ang="0">
                    <a:pos x="78" y="13"/>
                  </a:cxn>
                  <a:cxn ang="0">
                    <a:pos x="70" y="10"/>
                  </a:cxn>
                  <a:cxn ang="0">
                    <a:pos x="61" y="5"/>
                  </a:cxn>
                  <a:cxn ang="0">
                    <a:pos x="53" y="5"/>
                  </a:cxn>
                  <a:cxn ang="0">
                    <a:pos x="50" y="3"/>
                  </a:cxn>
                  <a:cxn ang="0">
                    <a:pos x="49" y="2"/>
                  </a:cxn>
                  <a:cxn ang="0">
                    <a:pos x="41" y="4"/>
                  </a:cxn>
                  <a:cxn ang="0">
                    <a:pos x="37" y="5"/>
                  </a:cxn>
                  <a:cxn ang="0">
                    <a:pos x="29" y="9"/>
                  </a:cxn>
                  <a:cxn ang="0">
                    <a:pos x="27" y="9"/>
                  </a:cxn>
                  <a:cxn ang="0">
                    <a:pos x="21" y="13"/>
                  </a:cxn>
                  <a:cxn ang="0">
                    <a:pos x="18" y="17"/>
                  </a:cxn>
                  <a:cxn ang="0">
                    <a:pos x="16" y="21"/>
                  </a:cxn>
                  <a:cxn ang="0">
                    <a:pos x="15" y="23"/>
                  </a:cxn>
                  <a:cxn ang="0">
                    <a:pos x="11" y="25"/>
                  </a:cxn>
                  <a:cxn ang="0">
                    <a:pos x="11" y="27"/>
                  </a:cxn>
                  <a:cxn ang="0">
                    <a:pos x="11" y="30"/>
                  </a:cxn>
                  <a:cxn ang="0">
                    <a:pos x="7" y="31"/>
                  </a:cxn>
                  <a:cxn ang="0">
                    <a:pos x="3" y="34"/>
                  </a:cxn>
                  <a:cxn ang="0">
                    <a:pos x="3" y="41"/>
                  </a:cxn>
                  <a:cxn ang="0">
                    <a:pos x="2" y="43"/>
                  </a:cxn>
                  <a:cxn ang="0">
                    <a:pos x="0" y="44"/>
                  </a:cxn>
                  <a:cxn ang="0">
                    <a:pos x="0" y="50"/>
                  </a:cxn>
                  <a:cxn ang="0">
                    <a:pos x="1" y="51"/>
                  </a:cxn>
                  <a:cxn ang="0">
                    <a:pos x="3" y="52"/>
                  </a:cxn>
                  <a:cxn ang="0">
                    <a:pos x="5" y="55"/>
                  </a:cxn>
                  <a:cxn ang="0">
                    <a:pos x="8" y="57"/>
                  </a:cxn>
                  <a:cxn ang="0">
                    <a:pos x="9" y="59"/>
                  </a:cxn>
                  <a:cxn ang="0">
                    <a:pos x="14" y="59"/>
                  </a:cxn>
                  <a:cxn ang="0">
                    <a:pos x="24" y="59"/>
                  </a:cxn>
                  <a:cxn ang="0">
                    <a:pos x="27" y="63"/>
                  </a:cxn>
                  <a:cxn ang="0">
                    <a:pos x="29" y="65"/>
                  </a:cxn>
                  <a:cxn ang="0">
                    <a:pos x="35" y="65"/>
                  </a:cxn>
                </a:cxnLst>
                <a:rect l="0" t="0" r="r" b="b"/>
                <a:pathLst>
                  <a:path w="100" h="66">
                    <a:moveTo>
                      <a:pt x="38" y="65"/>
                    </a:moveTo>
                    <a:lnTo>
                      <a:pt x="38" y="65"/>
                    </a:lnTo>
                    <a:lnTo>
                      <a:pt x="38" y="65"/>
                    </a:lnTo>
                    <a:lnTo>
                      <a:pt x="38" y="65"/>
                    </a:lnTo>
                    <a:lnTo>
                      <a:pt x="40" y="65"/>
                    </a:lnTo>
                    <a:lnTo>
                      <a:pt x="40" y="65"/>
                    </a:lnTo>
                    <a:lnTo>
                      <a:pt x="42" y="65"/>
                    </a:lnTo>
                    <a:lnTo>
                      <a:pt x="42" y="65"/>
                    </a:lnTo>
                    <a:lnTo>
                      <a:pt x="44" y="65"/>
                    </a:lnTo>
                    <a:lnTo>
                      <a:pt x="44" y="65"/>
                    </a:lnTo>
                    <a:lnTo>
                      <a:pt x="46" y="65"/>
                    </a:lnTo>
                    <a:lnTo>
                      <a:pt x="46" y="65"/>
                    </a:lnTo>
                    <a:lnTo>
                      <a:pt x="48" y="65"/>
                    </a:lnTo>
                    <a:lnTo>
                      <a:pt x="48" y="65"/>
                    </a:lnTo>
                    <a:lnTo>
                      <a:pt x="48" y="65"/>
                    </a:lnTo>
                    <a:lnTo>
                      <a:pt x="48" y="65"/>
                    </a:lnTo>
                    <a:lnTo>
                      <a:pt x="50" y="65"/>
                    </a:lnTo>
                    <a:lnTo>
                      <a:pt x="50" y="65"/>
                    </a:lnTo>
                    <a:lnTo>
                      <a:pt x="50" y="65"/>
                    </a:lnTo>
                    <a:lnTo>
                      <a:pt x="50" y="65"/>
                    </a:lnTo>
                    <a:lnTo>
                      <a:pt x="51" y="65"/>
                    </a:lnTo>
                    <a:lnTo>
                      <a:pt x="51" y="65"/>
                    </a:lnTo>
                    <a:lnTo>
                      <a:pt x="53" y="65"/>
                    </a:lnTo>
                    <a:lnTo>
                      <a:pt x="53" y="65"/>
                    </a:lnTo>
                    <a:lnTo>
                      <a:pt x="55" y="65"/>
                    </a:lnTo>
                    <a:lnTo>
                      <a:pt x="55" y="65"/>
                    </a:lnTo>
                    <a:lnTo>
                      <a:pt x="56" y="65"/>
                    </a:lnTo>
                    <a:lnTo>
                      <a:pt x="56" y="65"/>
                    </a:lnTo>
                    <a:lnTo>
                      <a:pt x="58" y="65"/>
                    </a:lnTo>
                    <a:lnTo>
                      <a:pt x="58" y="65"/>
                    </a:lnTo>
                    <a:lnTo>
                      <a:pt x="59" y="65"/>
                    </a:lnTo>
                    <a:lnTo>
                      <a:pt x="59" y="65"/>
                    </a:lnTo>
                    <a:lnTo>
                      <a:pt x="61" y="65"/>
                    </a:lnTo>
                    <a:lnTo>
                      <a:pt x="61" y="65"/>
                    </a:lnTo>
                    <a:lnTo>
                      <a:pt x="61" y="65"/>
                    </a:lnTo>
                    <a:lnTo>
                      <a:pt x="61" y="65"/>
                    </a:lnTo>
                    <a:lnTo>
                      <a:pt x="61" y="65"/>
                    </a:lnTo>
                    <a:lnTo>
                      <a:pt x="61" y="65"/>
                    </a:lnTo>
                    <a:lnTo>
                      <a:pt x="61" y="65"/>
                    </a:lnTo>
                    <a:lnTo>
                      <a:pt x="61" y="65"/>
                    </a:lnTo>
                    <a:lnTo>
                      <a:pt x="62" y="65"/>
                    </a:lnTo>
                    <a:lnTo>
                      <a:pt x="62" y="65"/>
                    </a:lnTo>
                    <a:lnTo>
                      <a:pt x="62" y="65"/>
                    </a:lnTo>
                    <a:lnTo>
                      <a:pt x="62" y="65"/>
                    </a:lnTo>
                    <a:lnTo>
                      <a:pt x="62" y="65"/>
                    </a:lnTo>
                    <a:lnTo>
                      <a:pt x="62" y="65"/>
                    </a:lnTo>
                    <a:lnTo>
                      <a:pt x="62" y="65"/>
                    </a:lnTo>
                    <a:lnTo>
                      <a:pt x="62" y="65"/>
                    </a:lnTo>
                    <a:lnTo>
                      <a:pt x="64" y="65"/>
                    </a:lnTo>
                    <a:lnTo>
                      <a:pt x="64" y="65"/>
                    </a:lnTo>
                    <a:lnTo>
                      <a:pt x="64" y="65"/>
                    </a:lnTo>
                    <a:lnTo>
                      <a:pt x="64" y="65"/>
                    </a:lnTo>
                    <a:lnTo>
                      <a:pt x="65" y="65"/>
                    </a:lnTo>
                    <a:lnTo>
                      <a:pt x="65" y="65"/>
                    </a:lnTo>
                    <a:lnTo>
                      <a:pt x="65" y="65"/>
                    </a:lnTo>
                    <a:lnTo>
                      <a:pt x="65" y="65"/>
                    </a:lnTo>
                    <a:lnTo>
                      <a:pt x="66" y="65"/>
                    </a:lnTo>
                    <a:lnTo>
                      <a:pt x="66" y="65"/>
                    </a:lnTo>
                    <a:lnTo>
                      <a:pt x="66" y="65"/>
                    </a:lnTo>
                    <a:lnTo>
                      <a:pt x="66" y="65"/>
                    </a:lnTo>
                    <a:lnTo>
                      <a:pt x="68" y="65"/>
                    </a:lnTo>
                    <a:lnTo>
                      <a:pt x="68" y="65"/>
                    </a:lnTo>
                    <a:lnTo>
                      <a:pt x="69" y="65"/>
                    </a:lnTo>
                    <a:lnTo>
                      <a:pt x="69" y="65"/>
                    </a:lnTo>
                    <a:lnTo>
                      <a:pt x="71" y="64"/>
                    </a:lnTo>
                    <a:lnTo>
                      <a:pt x="71" y="64"/>
                    </a:lnTo>
                    <a:lnTo>
                      <a:pt x="71" y="64"/>
                    </a:lnTo>
                    <a:lnTo>
                      <a:pt x="71" y="64"/>
                    </a:lnTo>
                    <a:lnTo>
                      <a:pt x="71" y="64"/>
                    </a:lnTo>
                    <a:lnTo>
                      <a:pt x="71" y="64"/>
                    </a:lnTo>
                    <a:lnTo>
                      <a:pt x="73" y="64"/>
                    </a:lnTo>
                    <a:lnTo>
                      <a:pt x="73" y="64"/>
                    </a:lnTo>
                    <a:lnTo>
                      <a:pt x="75" y="63"/>
                    </a:lnTo>
                    <a:lnTo>
                      <a:pt x="75" y="63"/>
                    </a:lnTo>
                    <a:lnTo>
                      <a:pt x="75" y="63"/>
                    </a:lnTo>
                    <a:lnTo>
                      <a:pt x="75" y="63"/>
                    </a:lnTo>
                    <a:lnTo>
                      <a:pt x="77" y="61"/>
                    </a:lnTo>
                    <a:lnTo>
                      <a:pt x="77" y="61"/>
                    </a:lnTo>
                    <a:lnTo>
                      <a:pt x="77" y="61"/>
                    </a:lnTo>
                    <a:lnTo>
                      <a:pt x="77" y="61"/>
                    </a:lnTo>
                    <a:lnTo>
                      <a:pt x="79" y="59"/>
                    </a:lnTo>
                    <a:lnTo>
                      <a:pt x="79" y="59"/>
                    </a:lnTo>
                    <a:lnTo>
                      <a:pt x="79" y="59"/>
                    </a:lnTo>
                    <a:lnTo>
                      <a:pt x="79" y="59"/>
                    </a:lnTo>
                    <a:lnTo>
                      <a:pt x="81" y="59"/>
                    </a:lnTo>
                    <a:lnTo>
                      <a:pt x="81" y="59"/>
                    </a:lnTo>
                    <a:lnTo>
                      <a:pt x="81" y="59"/>
                    </a:lnTo>
                    <a:lnTo>
                      <a:pt x="81" y="59"/>
                    </a:lnTo>
                    <a:lnTo>
                      <a:pt x="83" y="59"/>
                    </a:lnTo>
                    <a:lnTo>
                      <a:pt x="83" y="59"/>
                    </a:lnTo>
                    <a:lnTo>
                      <a:pt x="83" y="59"/>
                    </a:lnTo>
                    <a:lnTo>
                      <a:pt x="83" y="59"/>
                    </a:lnTo>
                    <a:lnTo>
                      <a:pt x="83" y="59"/>
                    </a:lnTo>
                    <a:lnTo>
                      <a:pt x="83" y="59"/>
                    </a:lnTo>
                    <a:lnTo>
                      <a:pt x="83" y="59"/>
                    </a:lnTo>
                    <a:lnTo>
                      <a:pt x="83" y="59"/>
                    </a:lnTo>
                    <a:lnTo>
                      <a:pt x="85" y="57"/>
                    </a:lnTo>
                    <a:lnTo>
                      <a:pt x="85" y="57"/>
                    </a:lnTo>
                    <a:lnTo>
                      <a:pt x="85" y="57"/>
                    </a:lnTo>
                    <a:lnTo>
                      <a:pt x="85" y="57"/>
                    </a:lnTo>
                    <a:lnTo>
                      <a:pt x="85" y="57"/>
                    </a:lnTo>
                    <a:lnTo>
                      <a:pt x="85" y="57"/>
                    </a:lnTo>
                    <a:lnTo>
                      <a:pt x="85" y="57"/>
                    </a:lnTo>
                    <a:lnTo>
                      <a:pt x="85" y="57"/>
                    </a:lnTo>
                    <a:lnTo>
                      <a:pt x="85" y="57"/>
                    </a:lnTo>
                    <a:lnTo>
                      <a:pt x="85" y="57"/>
                    </a:lnTo>
                    <a:lnTo>
                      <a:pt x="85" y="57"/>
                    </a:lnTo>
                    <a:lnTo>
                      <a:pt x="85" y="57"/>
                    </a:lnTo>
                    <a:lnTo>
                      <a:pt x="87" y="57"/>
                    </a:lnTo>
                    <a:lnTo>
                      <a:pt x="87" y="57"/>
                    </a:lnTo>
                    <a:lnTo>
                      <a:pt x="88" y="57"/>
                    </a:lnTo>
                    <a:lnTo>
                      <a:pt x="88" y="57"/>
                    </a:lnTo>
                    <a:lnTo>
                      <a:pt x="90" y="57"/>
                    </a:lnTo>
                    <a:lnTo>
                      <a:pt x="90" y="57"/>
                    </a:lnTo>
                    <a:lnTo>
                      <a:pt x="90" y="57"/>
                    </a:lnTo>
                    <a:lnTo>
                      <a:pt x="90" y="57"/>
                    </a:lnTo>
                    <a:lnTo>
                      <a:pt x="90" y="57"/>
                    </a:lnTo>
                    <a:lnTo>
                      <a:pt x="90" y="57"/>
                    </a:lnTo>
                    <a:lnTo>
                      <a:pt x="90" y="57"/>
                    </a:lnTo>
                    <a:lnTo>
                      <a:pt x="90" y="57"/>
                    </a:lnTo>
                    <a:lnTo>
                      <a:pt x="92" y="57"/>
                    </a:lnTo>
                    <a:lnTo>
                      <a:pt x="92" y="57"/>
                    </a:lnTo>
                    <a:lnTo>
                      <a:pt x="92" y="57"/>
                    </a:lnTo>
                    <a:lnTo>
                      <a:pt x="92" y="57"/>
                    </a:lnTo>
                    <a:lnTo>
                      <a:pt x="94" y="57"/>
                    </a:lnTo>
                    <a:lnTo>
                      <a:pt x="94" y="57"/>
                    </a:lnTo>
                    <a:lnTo>
                      <a:pt x="94" y="57"/>
                    </a:lnTo>
                    <a:lnTo>
                      <a:pt x="94" y="57"/>
                    </a:lnTo>
                    <a:lnTo>
                      <a:pt x="96" y="56"/>
                    </a:lnTo>
                    <a:lnTo>
                      <a:pt x="96" y="56"/>
                    </a:lnTo>
                    <a:lnTo>
                      <a:pt x="96" y="56"/>
                    </a:lnTo>
                    <a:lnTo>
                      <a:pt x="96" y="56"/>
                    </a:lnTo>
                    <a:lnTo>
                      <a:pt x="96" y="55"/>
                    </a:lnTo>
                    <a:lnTo>
                      <a:pt x="96" y="55"/>
                    </a:lnTo>
                    <a:lnTo>
                      <a:pt x="96" y="55"/>
                    </a:lnTo>
                    <a:lnTo>
                      <a:pt x="96" y="55"/>
                    </a:lnTo>
                    <a:lnTo>
                      <a:pt x="96" y="53"/>
                    </a:lnTo>
                    <a:lnTo>
                      <a:pt x="96" y="53"/>
                    </a:lnTo>
                    <a:lnTo>
                      <a:pt x="96" y="53"/>
                    </a:lnTo>
                    <a:lnTo>
                      <a:pt x="96" y="53"/>
                    </a:lnTo>
                    <a:lnTo>
                      <a:pt x="96" y="51"/>
                    </a:lnTo>
                    <a:lnTo>
                      <a:pt x="96" y="51"/>
                    </a:lnTo>
                    <a:lnTo>
                      <a:pt x="96" y="51"/>
                    </a:lnTo>
                    <a:lnTo>
                      <a:pt x="96" y="51"/>
                    </a:lnTo>
                    <a:lnTo>
                      <a:pt x="97" y="50"/>
                    </a:lnTo>
                    <a:lnTo>
                      <a:pt x="97" y="50"/>
                    </a:lnTo>
                    <a:lnTo>
                      <a:pt x="97" y="50"/>
                    </a:lnTo>
                    <a:lnTo>
                      <a:pt x="97" y="50"/>
                    </a:lnTo>
                    <a:lnTo>
                      <a:pt x="97" y="49"/>
                    </a:lnTo>
                    <a:lnTo>
                      <a:pt x="97" y="49"/>
                    </a:lnTo>
                    <a:lnTo>
                      <a:pt x="97" y="49"/>
                    </a:lnTo>
                    <a:lnTo>
                      <a:pt x="97" y="49"/>
                    </a:lnTo>
                    <a:lnTo>
                      <a:pt x="97" y="47"/>
                    </a:lnTo>
                    <a:lnTo>
                      <a:pt x="97" y="47"/>
                    </a:lnTo>
                    <a:lnTo>
                      <a:pt x="97" y="47"/>
                    </a:lnTo>
                    <a:lnTo>
                      <a:pt x="97" y="47"/>
                    </a:lnTo>
                    <a:lnTo>
                      <a:pt x="97" y="46"/>
                    </a:lnTo>
                    <a:lnTo>
                      <a:pt x="97" y="46"/>
                    </a:lnTo>
                    <a:lnTo>
                      <a:pt x="97" y="46"/>
                    </a:lnTo>
                    <a:lnTo>
                      <a:pt x="97" y="46"/>
                    </a:lnTo>
                    <a:lnTo>
                      <a:pt x="99" y="44"/>
                    </a:lnTo>
                    <a:lnTo>
                      <a:pt x="99" y="44"/>
                    </a:lnTo>
                    <a:lnTo>
                      <a:pt x="99" y="44"/>
                    </a:lnTo>
                    <a:lnTo>
                      <a:pt x="99" y="44"/>
                    </a:lnTo>
                    <a:lnTo>
                      <a:pt x="99" y="44"/>
                    </a:lnTo>
                    <a:lnTo>
                      <a:pt x="99" y="44"/>
                    </a:lnTo>
                    <a:lnTo>
                      <a:pt x="99" y="44"/>
                    </a:lnTo>
                    <a:lnTo>
                      <a:pt x="99" y="44"/>
                    </a:lnTo>
                    <a:lnTo>
                      <a:pt x="99" y="43"/>
                    </a:lnTo>
                    <a:lnTo>
                      <a:pt x="97" y="43"/>
                    </a:lnTo>
                    <a:lnTo>
                      <a:pt x="97" y="43"/>
                    </a:lnTo>
                    <a:lnTo>
                      <a:pt x="97" y="43"/>
                    </a:lnTo>
                    <a:lnTo>
                      <a:pt x="97" y="42"/>
                    </a:lnTo>
                    <a:lnTo>
                      <a:pt x="97" y="42"/>
                    </a:lnTo>
                    <a:lnTo>
                      <a:pt x="97" y="42"/>
                    </a:lnTo>
                    <a:lnTo>
                      <a:pt x="97" y="42"/>
                    </a:lnTo>
                    <a:lnTo>
                      <a:pt x="97" y="41"/>
                    </a:lnTo>
                    <a:lnTo>
                      <a:pt x="96" y="41"/>
                    </a:lnTo>
                    <a:lnTo>
                      <a:pt x="96" y="41"/>
                    </a:lnTo>
                    <a:lnTo>
                      <a:pt x="96" y="41"/>
                    </a:lnTo>
                    <a:lnTo>
                      <a:pt x="96" y="40"/>
                    </a:lnTo>
                    <a:lnTo>
                      <a:pt x="96" y="40"/>
                    </a:lnTo>
                    <a:lnTo>
                      <a:pt x="96" y="40"/>
                    </a:lnTo>
                    <a:lnTo>
                      <a:pt x="96" y="40"/>
                    </a:lnTo>
                    <a:lnTo>
                      <a:pt x="96" y="38"/>
                    </a:lnTo>
                    <a:lnTo>
                      <a:pt x="96" y="38"/>
                    </a:lnTo>
                    <a:lnTo>
                      <a:pt x="96" y="38"/>
                    </a:lnTo>
                    <a:lnTo>
                      <a:pt x="96" y="38"/>
                    </a:lnTo>
                    <a:lnTo>
                      <a:pt x="96" y="38"/>
                    </a:lnTo>
                    <a:lnTo>
                      <a:pt x="96" y="38"/>
                    </a:lnTo>
                    <a:lnTo>
                      <a:pt x="96" y="38"/>
                    </a:lnTo>
                    <a:lnTo>
                      <a:pt x="96" y="38"/>
                    </a:lnTo>
                    <a:lnTo>
                      <a:pt x="96" y="37"/>
                    </a:lnTo>
                    <a:lnTo>
                      <a:pt x="95" y="37"/>
                    </a:lnTo>
                    <a:lnTo>
                      <a:pt x="95" y="37"/>
                    </a:lnTo>
                    <a:lnTo>
                      <a:pt x="94" y="37"/>
                    </a:lnTo>
                    <a:lnTo>
                      <a:pt x="94" y="35"/>
                    </a:lnTo>
                    <a:lnTo>
                      <a:pt x="92" y="35"/>
                    </a:lnTo>
                    <a:lnTo>
                      <a:pt x="92" y="33"/>
                    </a:lnTo>
                    <a:lnTo>
                      <a:pt x="91" y="33"/>
                    </a:lnTo>
                    <a:lnTo>
                      <a:pt x="91" y="31"/>
                    </a:lnTo>
                    <a:lnTo>
                      <a:pt x="89" y="31"/>
                    </a:lnTo>
                    <a:lnTo>
                      <a:pt x="89" y="31"/>
                    </a:lnTo>
                    <a:lnTo>
                      <a:pt x="87" y="31"/>
                    </a:lnTo>
                    <a:lnTo>
                      <a:pt x="87" y="30"/>
                    </a:lnTo>
                    <a:lnTo>
                      <a:pt x="86" y="30"/>
                    </a:lnTo>
                    <a:lnTo>
                      <a:pt x="86" y="28"/>
                    </a:lnTo>
                    <a:lnTo>
                      <a:pt x="86" y="28"/>
                    </a:lnTo>
                    <a:lnTo>
                      <a:pt x="86" y="26"/>
                    </a:lnTo>
                    <a:lnTo>
                      <a:pt x="85" y="26"/>
                    </a:lnTo>
                    <a:lnTo>
                      <a:pt x="85" y="26"/>
                    </a:lnTo>
                    <a:lnTo>
                      <a:pt x="85" y="26"/>
                    </a:lnTo>
                    <a:lnTo>
                      <a:pt x="85" y="26"/>
                    </a:lnTo>
                    <a:lnTo>
                      <a:pt x="85" y="26"/>
                    </a:lnTo>
                    <a:lnTo>
                      <a:pt x="85" y="26"/>
                    </a:lnTo>
                    <a:lnTo>
                      <a:pt x="85" y="26"/>
                    </a:lnTo>
                    <a:lnTo>
                      <a:pt x="86" y="25"/>
                    </a:lnTo>
                    <a:lnTo>
                      <a:pt x="86" y="25"/>
                    </a:lnTo>
                    <a:lnTo>
                      <a:pt x="86" y="25"/>
                    </a:lnTo>
                    <a:lnTo>
                      <a:pt x="86" y="25"/>
                    </a:lnTo>
                    <a:lnTo>
                      <a:pt x="87" y="24"/>
                    </a:lnTo>
                    <a:lnTo>
                      <a:pt x="86" y="24"/>
                    </a:lnTo>
                    <a:lnTo>
                      <a:pt x="86" y="24"/>
                    </a:lnTo>
                    <a:lnTo>
                      <a:pt x="86" y="24"/>
                    </a:lnTo>
                    <a:lnTo>
                      <a:pt x="86" y="22"/>
                    </a:lnTo>
                    <a:lnTo>
                      <a:pt x="85" y="22"/>
                    </a:lnTo>
                    <a:lnTo>
                      <a:pt x="85" y="22"/>
                    </a:lnTo>
                    <a:lnTo>
                      <a:pt x="85" y="22"/>
                    </a:lnTo>
                    <a:lnTo>
                      <a:pt x="85" y="21"/>
                    </a:lnTo>
                    <a:lnTo>
                      <a:pt x="83" y="21"/>
                    </a:lnTo>
                    <a:lnTo>
                      <a:pt x="83" y="21"/>
                    </a:lnTo>
                    <a:lnTo>
                      <a:pt x="83" y="21"/>
                    </a:lnTo>
                    <a:lnTo>
                      <a:pt x="83" y="21"/>
                    </a:lnTo>
                    <a:lnTo>
                      <a:pt x="81" y="21"/>
                    </a:lnTo>
                    <a:lnTo>
                      <a:pt x="81" y="21"/>
                    </a:lnTo>
                    <a:lnTo>
                      <a:pt x="81" y="21"/>
                    </a:lnTo>
                    <a:lnTo>
                      <a:pt x="81" y="21"/>
                    </a:lnTo>
                    <a:lnTo>
                      <a:pt x="79" y="21"/>
                    </a:lnTo>
                    <a:lnTo>
                      <a:pt x="79" y="20"/>
                    </a:lnTo>
                    <a:lnTo>
                      <a:pt x="79" y="20"/>
                    </a:lnTo>
                    <a:lnTo>
                      <a:pt x="79" y="18"/>
                    </a:lnTo>
                    <a:lnTo>
                      <a:pt x="79" y="18"/>
                    </a:lnTo>
                    <a:lnTo>
                      <a:pt x="79" y="18"/>
                    </a:lnTo>
                    <a:lnTo>
                      <a:pt x="79" y="18"/>
                    </a:lnTo>
                    <a:lnTo>
                      <a:pt x="79" y="18"/>
                    </a:lnTo>
                    <a:lnTo>
                      <a:pt x="79" y="18"/>
                    </a:lnTo>
                    <a:lnTo>
                      <a:pt x="79" y="18"/>
                    </a:lnTo>
                    <a:lnTo>
                      <a:pt x="79" y="18"/>
                    </a:lnTo>
                    <a:lnTo>
                      <a:pt x="79" y="17"/>
                    </a:lnTo>
                    <a:lnTo>
                      <a:pt x="79" y="17"/>
                    </a:lnTo>
                    <a:lnTo>
                      <a:pt x="79" y="17"/>
                    </a:lnTo>
                    <a:lnTo>
                      <a:pt x="79" y="17"/>
                    </a:lnTo>
                    <a:lnTo>
                      <a:pt x="79" y="16"/>
                    </a:lnTo>
                    <a:lnTo>
                      <a:pt x="79" y="16"/>
                    </a:lnTo>
                    <a:lnTo>
                      <a:pt x="79" y="16"/>
                    </a:lnTo>
                    <a:lnTo>
                      <a:pt x="79" y="16"/>
                    </a:lnTo>
                    <a:lnTo>
                      <a:pt x="79" y="15"/>
                    </a:lnTo>
                    <a:lnTo>
                      <a:pt x="78" y="15"/>
                    </a:lnTo>
                    <a:lnTo>
                      <a:pt x="78" y="15"/>
                    </a:lnTo>
                    <a:lnTo>
                      <a:pt x="78" y="15"/>
                    </a:lnTo>
                    <a:lnTo>
                      <a:pt x="78" y="15"/>
                    </a:lnTo>
                    <a:lnTo>
                      <a:pt x="78" y="15"/>
                    </a:lnTo>
                    <a:lnTo>
                      <a:pt x="78" y="15"/>
                    </a:lnTo>
                    <a:lnTo>
                      <a:pt x="78" y="15"/>
                    </a:lnTo>
                    <a:lnTo>
                      <a:pt x="78" y="13"/>
                    </a:lnTo>
                    <a:lnTo>
                      <a:pt x="78" y="13"/>
                    </a:lnTo>
                    <a:lnTo>
                      <a:pt x="78" y="13"/>
                    </a:lnTo>
                    <a:lnTo>
                      <a:pt x="78" y="13"/>
                    </a:lnTo>
                    <a:lnTo>
                      <a:pt x="78" y="13"/>
                    </a:lnTo>
                    <a:lnTo>
                      <a:pt x="78" y="13"/>
                    </a:lnTo>
                    <a:lnTo>
                      <a:pt x="78" y="13"/>
                    </a:lnTo>
                    <a:lnTo>
                      <a:pt x="78" y="13"/>
                    </a:lnTo>
                    <a:lnTo>
                      <a:pt x="78" y="12"/>
                    </a:lnTo>
                    <a:lnTo>
                      <a:pt x="76" y="12"/>
                    </a:lnTo>
                    <a:lnTo>
                      <a:pt x="76" y="12"/>
                    </a:lnTo>
                    <a:lnTo>
                      <a:pt x="75" y="12"/>
                    </a:lnTo>
                    <a:lnTo>
                      <a:pt x="75" y="10"/>
                    </a:lnTo>
                    <a:lnTo>
                      <a:pt x="73" y="10"/>
                    </a:lnTo>
                    <a:lnTo>
                      <a:pt x="72" y="10"/>
                    </a:lnTo>
                    <a:lnTo>
                      <a:pt x="70" y="10"/>
                    </a:lnTo>
                    <a:lnTo>
                      <a:pt x="70" y="8"/>
                    </a:lnTo>
                    <a:lnTo>
                      <a:pt x="68" y="8"/>
                    </a:lnTo>
                    <a:lnTo>
                      <a:pt x="67" y="8"/>
                    </a:lnTo>
                    <a:lnTo>
                      <a:pt x="65" y="8"/>
                    </a:lnTo>
                    <a:lnTo>
                      <a:pt x="65" y="7"/>
                    </a:lnTo>
                    <a:lnTo>
                      <a:pt x="63" y="7"/>
                    </a:lnTo>
                    <a:lnTo>
                      <a:pt x="63" y="7"/>
                    </a:lnTo>
                    <a:lnTo>
                      <a:pt x="63" y="7"/>
                    </a:lnTo>
                    <a:lnTo>
                      <a:pt x="63" y="5"/>
                    </a:lnTo>
                    <a:lnTo>
                      <a:pt x="61" y="5"/>
                    </a:lnTo>
                    <a:lnTo>
                      <a:pt x="61" y="5"/>
                    </a:lnTo>
                    <a:lnTo>
                      <a:pt x="60" y="5"/>
                    </a:lnTo>
                    <a:lnTo>
                      <a:pt x="60" y="5"/>
                    </a:lnTo>
                    <a:lnTo>
                      <a:pt x="58" y="5"/>
                    </a:lnTo>
                    <a:lnTo>
                      <a:pt x="58" y="5"/>
                    </a:lnTo>
                    <a:lnTo>
                      <a:pt x="56" y="5"/>
                    </a:lnTo>
                    <a:lnTo>
                      <a:pt x="56" y="5"/>
                    </a:lnTo>
                    <a:lnTo>
                      <a:pt x="55" y="5"/>
                    </a:lnTo>
                    <a:lnTo>
                      <a:pt x="55" y="5"/>
                    </a:lnTo>
                    <a:lnTo>
                      <a:pt x="53" y="5"/>
                    </a:lnTo>
                    <a:lnTo>
                      <a:pt x="53" y="5"/>
                    </a:lnTo>
                    <a:lnTo>
                      <a:pt x="51" y="5"/>
                    </a:lnTo>
                    <a:lnTo>
                      <a:pt x="51" y="5"/>
                    </a:lnTo>
                    <a:lnTo>
                      <a:pt x="51" y="5"/>
                    </a:lnTo>
                    <a:lnTo>
                      <a:pt x="51" y="4"/>
                    </a:lnTo>
                    <a:lnTo>
                      <a:pt x="50" y="4"/>
                    </a:lnTo>
                    <a:lnTo>
                      <a:pt x="50" y="4"/>
                    </a:lnTo>
                    <a:lnTo>
                      <a:pt x="50" y="4"/>
                    </a:lnTo>
                    <a:lnTo>
                      <a:pt x="50" y="3"/>
                    </a:lnTo>
                    <a:lnTo>
                      <a:pt x="50" y="3"/>
                    </a:lnTo>
                    <a:lnTo>
                      <a:pt x="50" y="3"/>
                    </a:lnTo>
                    <a:lnTo>
                      <a:pt x="50" y="3"/>
                    </a:lnTo>
                    <a:lnTo>
                      <a:pt x="50" y="2"/>
                    </a:lnTo>
                    <a:lnTo>
                      <a:pt x="49" y="2"/>
                    </a:lnTo>
                    <a:lnTo>
                      <a:pt x="49" y="2"/>
                    </a:lnTo>
                    <a:lnTo>
                      <a:pt x="49" y="2"/>
                    </a:lnTo>
                    <a:lnTo>
                      <a:pt x="49" y="2"/>
                    </a:lnTo>
                    <a:lnTo>
                      <a:pt x="49" y="2"/>
                    </a:lnTo>
                    <a:lnTo>
                      <a:pt x="49" y="2"/>
                    </a:lnTo>
                    <a:lnTo>
                      <a:pt x="49" y="2"/>
                    </a:lnTo>
                    <a:lnTo>
                      <a:pt x="49" y="0"/>
                    </a:lnTo>
                    <a:lnTo>
                      <a:pt x="47" y="2"/>
                    </a:lnTo>
                    <a:lnTo>
                      <a:pt x="47" y="2"/>
                    </a:lnTo>
                    <a:lnTo>
                      <a:pt x="45" y="2"/>
                    </a:lnTo>
                    <a:lnTo>
                      <a:pt x="45" y="2"/>
                    </a:lnTo>
                    <a:lnTo>
                      <a:pt x="43" y="2"/>
                    </a:lnTo>
                    <a:lnTo>
                      <a:pt x="43" y="2"/>
                    </a:lnTo>
                    <a:lnTo>
                      <a:pt x="43" y="2"/>
                    </a:lnTo>
                    <a:lnTo>
                      <a:pt x="43" y="2"/>
                    </a:lnTo>
                    <a:lnTo>
                      <a:pt x="41" y="4"/>
                    </a:lnTo>
                    <a:lnTo>
                      <a:pt x="41" y="4"/>
                    </a:lnTo>
                    <a:lnTo>
                      <a:pt x="39" y="4"/>
                    </a:lnTo>
                    <a:lnTo>
                      <a:pt x="39" y="4"/>
                    </a:lnTo>
                    <a:lnTo>
                      <a:pt x="38" y="4"/>
                    </a:lnTo>
                    <a:lnTo>
                      <a:pt x="38" y="4"/>
                    </a:lnTo>
                    <a:lnTo>
                      <a:pt x="38" y="4"/>
                    </a:lnTo>
                    <a:lnTo>
                      <a:pt x="38" y="4"/>
                    </a:lnTo>
                    <a:lnTo>
                      <a:pt x="37" y="5"/>
                    </a:lnTo>
                    <a:lnTo>
                      <a:pt x="37" y="5"/>
                    </a:lnTo>
                    <a:lnTo>
                      <a:pt x="37" y="5"/>
                    </a:lnTo>
                    <a:lnTo>
                      <a:pt x="37" y="5"/>
                    </a:lnTo>
                    <a:lnTo>
                      <a:pt x="35" y="7"/>
                    </a:lnTo>
                    <a:lnTo>
                      <a:pt x="35" y="7"/>
                    </a:lnTo>
                    <a:lnTo>
                      <a:pt x="35" y="7"/>
                    </a:lnTo>
                    <a:lnTo>
                      <a:pt x="35" y="7"/>
                    </a:lnTo>
                    <a:lnTo>
                      <a:pt x="33" y="9"/>
                    </a:lnTo>
                    <a:lnTo>
                      <a:pt x="33" y="9"/>
                    </a:lnTo>
                    <a:lnTo>
                      <a:pt x="31" y="9"/>
                    </a:lnTo>
                    <a:lnTo>
                      <a:pt x="31" y="9"/>
                    </a:lnTo>
                    <a:lnTo>
                      <a:pt x="29" y="9"/>
                    </a:lnTo>
                    <a:lnTo>
                      <a:pt x="29" y="9"/>
                    </a:lnTo>
                    <a:lnTo>
                      <a:pt x="29" y="9"/>
                    </a:lnTo>
                    <a:lnTo>
                      <a:pt x="29" y="9"/>
                    </a:lnTo>
                    <a:lnTo>
                      <a:pt x="28" y="9"/>
                    </a:lnTo>
                    <a:lnTo>
                      <a:pt x="28" y="9"/>
                    </a:lnTo>
                    <a:lnTo>
                      <a:pt x="28" y="9"/>
                    </a:lnTo>
                    <a:lnTo>
                      <a:pt x="28" y="9"/>
                    </a:lnTo>
                    <a:lnTo>
                      <a:pt x="27" y="9"/>
                    </a:lnTo>
                    <a:lnTo>
                      <a:pt x="27" y="9"/>
                    </a:lnTo>
                    <a:lnTo>
                      <a:pt x="27" y="9"/>
                    </a:lnTo>
                    <a:lnTo>
                      <a:pt x="27" y="9"/>
                    </a:lnTo>
                    <a:lnTo>
                      <a:pt x="25" y="11"/>
                    </a:lnTo>
                    <a:lnTo>
                      <a:pt x="25" y="11"/>
                    </a:lnTo>
                    <a:lnTo>
                      <a:pt x="25" y="11"/>
                    </a:lnTo>
                    <a:lnTo>
                      <a:pt x="25" y="11"/>
                    </a:lnTo>
                    <a:lnTo>
                      <a:pt x="23" y="12"/>
                    </a:lnTo>
                    <a:lnTo>
                      <a:pt x="23" y="12"/>
                    </a:lnTo>
                    <a:lnTo>
                      <a:pt x="23" y="12"/>
                    </a:lnTo>
                    <a:lnTo>
                      <a:pt x="23" y="12"/>
                    </a:lnTo>
                    <a:lnTo>
                      <a:pt x="21" y="13"/>
                    </a:lnTo>
                    <a:lnTo>
                      <a:pt x="21" y="13"/>
                    </a:lnTo>
                    <a:lnTo>
                      <a:pt x="21" y="13"/>
                    </a:lnTo>
                    <a:lnTo>
                      <a:pt x="21" y="13"/>
                    </a:lnTo>
                    <a:lnTo>
                      <a:pt x="19" y="15"/>
                    </a:lnTo>
                    <a:lnTo>
                      <a:pt x="19" y="15"/>
                    </a:lnTo>
                    <a:lnTo>
                      <a:pt x="19" y="15"/>
                    </a:lnTo>
                    <a:lnTo>
                      <a:pt x="19" y="15"/>
                    </a:lnTo>
                    <a:lnTo>
                      <a:pt x="18" y="17"/>
                    </a:lnTo>
                    <a:lnTo>
                      <a:pt x="18" y="17"/>
                    </a:lnTo>
                    <a:lnTo>
                      <a:pt x="18" y="17"/>
                    </a:lnTo>
                    <a:lnTo>
                      <a:pt x="18" y="17"/>
                    </a:lnTo>
                    <a:lnTo>
                      <a:pt x="17" y="18"/>
                    </a:lnTo>
                    <a:lnTo>
                      <a:pt x="17" y="18"/>
                    </a:lnTo>
                    <a:lnTo>
                      <a:pt x="17" y="18"/>
                    </a:lnTo>
                    <a:lnTo>
                      <a:pt x="17" y="18"/>
                    </a:lnTo>
                    <a:lnTo>
                      <a:pt x="16" y="20"/>
                    </a:lnTo>
                    <a:lnTo>
                      <a:pt x="16" y="20"/>
                    </a:lnTo>
                    <a:lnTo>
                      <a:pt x="16" y="20"/>
                    </a:lnTo>
                    <a:lnTo>
                      <a:pt x="16" y="20"/>
                    </a:lnTo>
                    <a:lnTo>
                      <a:pt x="16" y="21"/>
                    </a:lnTo>
                    <a:lnTo>
                      <a:pt x="16" y="21"/>
                    </a:lnTo>
                    <a:lnTo>
                      <a:pt x="16" y="21"/>
                    </a:lnTo>
                    <a:lnTo>
                      <a:pt x="16" y="21"/>
                    </a:lnTo>
                    <a:lnTo>
                      <a:pt x="15" y="23"/>
                    </a:lnTo>
                    <a:lnTo>
                      <a:pt x="15" y="23"/>
                    </a:lnTo>
                    <a:lnTo>
                      <a:pt x="15" y="23"/>
                    </a:lnTo>
                    <a:lnTo>
                      <a:pt x="15" y="23"/>
                    </a:lnTo>
                    <a:lnTo>
                      <a:pt x="15" y="23"/>
                    </a:lnTo>
                    <a:lnTo>
                      <a:pt x="15" y="23"/>
                    </a:lnTo>
                    <a:lnTo>
                      <a:pt x="15" y="23"/>
                    </a:lnTo>
                    <a:lnTo>
                      <a:pt x="15" y="23"/>
                    </a:lnTo>
                    <a:lnTo>
                      <a:pt x="13" y="24"/>
                    </a:lnTo>
                    <a:lnTo>
                      <a:pt x="13" y="24"/>
                    </a:lnTo>
                    <a:lnTo>
                      <a:pt x="13" y="24"/>
                    </a:lnTo>
                    <a:lnTo>
                      <a:pt x="13" y="24"/>
                    </a:lnTo>
                    <a:lnTo>
                      <a:pt x="12" y="24"/>
                    </a:lnTo>
                    <a:lnTo>
                      <a:pt x="12" y="24"/>
                    </a:lnTo>
                    <a:lnTo>
                      <a:pt x="12" y="24"/>
                    </a:lnTo>
                    <a:lnTo>
                      <a:pt x="12" y="24"/>
                    </a:lnTo>
                    <a:lnTo>
                      <a:pt x="11" y="25"/>
                    </a:lnTo>
                    <a:lnTo>
                      <a:pt x="11" y="25"/>
                    </a:lnTo>
                    <a:lnTo>
                      <a:pt x="11" y="25"/>
                    </a:lnTo>
                    <a:lnTo>
                      <a:pt x="11" y="25"/>
                    </a:lnTo>
                    <a:lnTo>
                      <a:pt x="11" y="26"/>
                    </a:lnTo>
                    <a:lnTo>
                      <a:pt x="11" y="26"/>
                    </a:lnTo>
                    <a:lnTo>
                      <a:pt x="11" y="26"/>
                    </a:lnTo>
                    <a:lnTo>
                      <a:pt x="11" y="26"/>
                    </a:lnTo>
                    <a:lnTo>
                      <a:pt x="11" y="27"/>
                    </a:lnTo>
                    <a:lnTo>
                      <a:pt x="11" y="27"/>
                    </a:lnTo>
                    <a:lnTo>
                      <a:pt x="11" y="27"/>
                    </a:lnTo>
                    <a:lnTo>
                      <a:pt x="11" y="27"/>
                    </a:lnTo>
                    <a:lnTo>
                      <a:pt x="11" y="27"/>
                    </a:lnTo>
                    <a:lnTo>
                      <a:pt x="11" y="27"/>
                    </a:lnTo>
                    <a:lnTo>
                      <a:pt x="11" y="27"/>
                    </a:lnTo>
                    <a:lnTo>
                      <a:pt x="11" y="27"/>
                    </a:lnTo>
                    <a:lnTo>
                      <a:pt x="11" y="29"/>
                    </a:lnTo>
                    <a:lnTo>
                      <a:pt x="11" y="29"/>
                    </a:lnTo>
                    <a:lnTo>
                      <a:pt x="11" y="29"/>
                    </a:lnTo>
                    <a:lnTo>
                      <a:pt x="11" y="29"/>
                    </a:lnTo>
                    <a:lnTo>
                      <a:pt x="11" y="30"/>
                    </a:lnTo>
                    <a:lnTo>
                      <a:pt x="11" y="30"/>
                    </a:lnTo>
                    <a:lnTo>
                      <a:pt x="11" y="30"/>
                    </a:lnTo>
                    <a:lnTo>
                      <a:pt x="11" y="30"/>
                    </a:lnTo>
                    <a:lnTo>
                      <a:pt x="9" y="31"/>
                    </a:lnTo>
                    <a:lnTo>
                      <a:pt x="9" y="31"/>
                    </a:lnTo>
                    <a:lnTo>
                      <a:pt x="8" y="31"/>
                    </a:lnTo>
                    <a:lnTo>
                      <a:pt x="8" y="31"/>
                    </a:lnTo>
                    <a:lnTo>
                      <a:pt x="7" y="31"/>
                    </a:lnTo>
                    <a:lnTo>
                      <a:pt x="7" y="31"/>
                    </a:lnTo>
                    <a:lnTo>
                      <a:pt x="7" y="31"/>
                    </a:lnTo>
                    <a:lnTo>
                      <a:pt x="7" y="31"/>
                    </a:lnTo>
                    <a:lnTo>
                      <a:pt x="5" y="32"/>
                    </a:lnTo>
                    <a:lnTo>
                      <a:pt x="5" y="32"/>
                    </a:lnTo>
                    <a:lnTo>
                      <a:pt x="5" y="32"/>
                    </a:lnTo>
                    <a:lnTo>
                      <a:pt x="5" y="32"/>
                    </a:lnTo>
                    <a:lnTo>
                      <a:pt x="5" y="32"/>
                    </a:lnTo>
                    <a:lnTo>
                      <a:pt x="5" y="32"/>
                    </a:lnTo>
                    <a:lnTo>
                      <a:pt x="5" y="32"/>
                    </a:lnTo>
                    <a:lnTo>
                      <a:pt x="5" y="32"/>
                    </a:lnTo>
                    <a:lnTo>
                      <a:pt x="3" y="34"/>
                    </a:lnTo>
                    <a:lnTo>
                      <a:pt x="3" y="34"/>
                    </a:lnTo>
                    <a:lnTo>
                      <a:pt x="3" y="35"/>
                    </a:lnTo>
                    <a:lnTo>
                      <a:pt x="3" y="35"/>
                    </a:lnTo>
                    <a:lnTo>
                      <a:pt x="3" y="37"/>
                    </a:lnTo>
                    <a:lnTo>
                      <a:pt x="3" y="37"/>
                    </a:lnTo>
                    <a:lnTo>
                      <a:pt x="3" y="38"/>
                    </a:lnTo>
                    <a:lnTo>
                      <a:pt x="3" y="38"/>
                    </a:lnTo>
                    <a:lnTo>
                      <a:pt x="3" y="40"/>
                    </a:lnTo>
                    <a:lnTo>
                      <a:pt x="3" y="40"/>
                    </a:lnTo>
                    <a:lnTo>
                      <a:pt x="3" y="41"/>
                    </a:lnTo>
                    <a:lnTo>
                      <a:pt x="3" y="41"/>
                    </a:lnTo>
                    <a:lnTo>
                      <a:pt x="3" y="41"/>
                    </a:lnTo>
                    <a:lnTo>
                      <a:pt x="3" y="41"/>
                    </a:lnTo>
                    <a:lnTo>
                      <a:pt x="3" y="41"/>
                    </a:lnTo>
                    <a:lnTo>
                      <a:pt x="5" y="41"/>
                    </a:lnTo>
                    <a:lnTo>
                      <a:pt x="3" y="43"/>
                    </a:lnTo>
                    <a:lnTo>
                      <a:pt x="3" y="43"/>
                    </a:lnTo>
                    <a:lnTo>
                      <a:pt x="3" y="43"/>
                    </a:lnTo>
                    <a:lnTo>
                      <a:pt x="3" y="43"/>
                    </a:lnTo>
                    <a:lnTo>
                      <a:pt x="2" y="43"/>
                    </a:lnTo>
                    <a:lnTo>
                      <a:pt x="2" y="43"/>
                    </a:lnTo>
                    <a:lnTo>
                      <a:pt x="2" y="43"/>
                    </a:lnTo>
                    <a:lnTo>
                      <a:pt x="2" y="43"/>
                    </a:lnTo>
                    <a:lnTo>
                      <a:pt x="0" y="44"/>
                    </a:lnTo>
                    <a:lnTo>
                      <a:pt x="0" y="44"/>
                    </a:lnTo>
                    <a:lnTo>
                      <a:pt x="0" y="44"/>
                    </a:lnTo>
                    <a:lnTo>
                      <a:pt x="0" y="44"/>
                    </a:lnTo>
                    <a:lnTo>
                      <a:pt x="0" y="44"/>
                    </a:lnTo>
                    <a:lnTo>
                      <a:pt x="0" y="44"/>
                    </a:lnTo>
                    <a:lnTo>
                      <a:pt x="0" y="44"/>
                    </a:lnTo>
                    <a:lnTo>
                      <a:pt x="0" y="44"/>
                    </a:lnTo>
                    <a:lnTo>
                      <a:pt x="0" y="45"/>
                    </a:lnTo>
                    <a:lnTo>
                      <a:pt x="0" y="45"/>
                    </a:lnTo>
                    <a:lnTo>
                      <a:pt x="0" y="46"/>
                    </a:lnTo>
                    <a:lnTo>
                      <a:pt x="0" y="46"/>
                    </a:lnTo>
                    <a:lnTo>
                      <a:pt x="0" y="48"/>
                    </a:lnTo>
                    <a:lnTo>
                      <a:pt x="0" y="48"/>
                    </a:lnTo>
                    <a:lnTo>
                      <a:pt x="0" y="48"/>
                    </a:lnTo>
                    <a:lnTo>
                      <a:pt x="0" y="48"/>
                    </a:lnTo>
                    <a:lnTo>
                      <a:pt x="0" y="50"/>
                    </a:lnTo>
                    <a:lnTo>
                      <a:pt x="0" y="50"/>
                    </a:lnTo>
                    <a:lnTo>
                      <a:pt x="0" y="50"/>
                    </a:lnTo>
                    <a:lnTo>
                      <a:pt x="0" y="50"/>
                    </a:lnTo>
                    <a:lnTo>
                      <a:pt x="0" y="50"/>
                    </a:lnTo>
                    <a:lnTo>
                      <a:pt x="0" y="50"/>
                    </a:lnTo>
                    <a:lnTo>
                      <a:pt x="0" y="50"/>
                    </a:lnTo>
                    <a:lnTo>
                      <a:pt x="1" y="50"/>
                    </a:lnTo>
                    <a:lnTo>
                      <a:pt x="1" y="51"/>
                    </a:lnTo>
                    <a:lnTo>
                      <a:pt x="1" y="51"/>
                    </a:lnTo>
                    <a:lnTo>
                      <a:pt x="1" y="51"/>
                    </a:lnTo>
                    <a:lnTo>
                      <a:pt x="1" y="51"/>
                    </a:lnTo>
                    <a:lnTo>
                      <a:pt x="1" y="51"/>
                    </a:lnTo>
                    <a:lnTo>
                      <a:pt x="1" y="51"/>
                    </a:lnTo>
                    <a:lnTo>
                      <a:pt x="1" y="51"/>
                    </a:lnTo>
                    <a:lnTo>
                      <a:pt x="2" y="51"/>
                    </a:lnTo>
                    <a:lnTo>
                      <a:pt x="2" y="52"/>
                    </a:lnTo>
                    <a:lnTo>
                      <a:pt x="2" y="52"/>
                    </a:lnTo>
                    <a:lnTo>
                      <a:pt x="2" y="52"/>
                    </a:lnTo>
                    <a:lnTo>
                      <a:pt x="3" y="52"/>
                    </a:lnTo>
                    <a:lnTo>
                      <a:pt x="3" y="52"/>
                    </a:lnTo>
                    <a:lnTo>
                      <a:pt x="3" y="52"/>
                    </a:lnTo>
                    <a:lnTo>
                      <a:pt x="3" y="52"/>
                    </a:lnTo>
                    <a:lnTo>
                      <a:pt x="5" y="52"/>
                    </a:lnTo>
                    <a:lnTo>
                      <a:pt x="5" y="53"/>
                    </a:lnTo>
                    <a:lnTo>
                      <a:pt x="5" y="53"/>
                    </a:lnTo>
                    <a:lnTo>
                      <a:pt x="5" y="53"/>
                    </a:lnTo>
                    <a:lnTo>
                      <a:pt x="5" y="53"/>
                    </a:lnTo>
                    <a:lnTo>
                      <a:pt x="5" y="55"/>
                    </a:lnTo>
                    <a:lnTo>
                      <a:pt x="5" y="55"/>
                    </a:lnTo>
                    <a:lnTo>
                      <a:pt x="5" y="55"/>
                    </a:lnTo>
                    <a:lnTo>
                      <a:pt x="7" y="55"/>
                    </a:lnTo>
                    <a:lnTo>
                      <a:pt x="7" y="56"/>
                    </a:lnTo>
                    <a:lnTo>
                      <a:pt x="7" y="56"/>
                    </a:lnTo>
                    <a:lnTo>
                      <a:pt x="7" y="56"/>
                    </a:lnTo>
                    <a:lnTo>
                      <a:pt x="7" y="56"/>
                    </a:lnTo>
                    <a:lnTo>
                      <a:pt x="7" y="56"/>
                    </a:lnTo>
                    <a:lnTo>
                      <a:pt x="7" y="56"/>
                    </a:lnTo>
                    <a:lnTo>
                      <a:pt x="7" y="56"/>
                    </a:lnTo>
                    <a:lnTo>
                      <a:pt x="8" y="56"/>
                    </a:lnTo>
                    <a:lnTo>
                      <a:pt x="8" y="57"/>
                    </a:lnTo>
                    <a:lnTo>
                      <a:pt x="8" y="57"/>
                    </a:lnTo>
                    <a:lnTo>
                      <a:pt x="8" y="57"/>
                    </a:lnTo>
                    <a:lnTo>
                      <a:pt x="8" y="57"/>
                    </a:lnTo>
                    <a:lnTo>
                      <a:pt x="8" y="57"/>
                    </a:lnTo>
                    <a:lnTo>
                      <a:pt x="8" y="57"/>
                    </a:lnTo>
                    <a:lnTo>
                      <a:pt x="8" y="57"/>
                    </a:lnTo>
                    <a:lnTo>
                      <a:pt x="9" y="57"/>
                    </a:lnTo>
                    <a:lnTo>
                      <a:pt x="9" y="59"/>
                    </a:lnTo>
                    <a:lnTo>
                      <a:pt x="9" y="59"/>
                    </a:lnTo>
                    <a:lnTo>
                      <a:pt x="9" y="59"/>
                    </a:lnTo>
                    <a:lnTo>
                      <a:pt x="11" y="59"/>
                    </a:lnTo>
                    <a:lnTo>
                      <a:pt x="11" y="59"/>
                    </a:lnTo>
                    <a:lnTo>
                      <a:pt x="11" y="59"/>
                    </a:lnTo>
                    <a:lnTo>
                      <a:pt x="11" y="59"/>
                    </a:lnTo>
                    <a:lnTo>
                      <a:pt x="13" y="59"/>
                    </a:lnTo>
                    <a:lnTo>
                      <a:pt x="13" y="59"/>
                    </a:lnTo>
                    <a:lnTo>
                      <a:pt x="13" y="59"/>
                    </a:lnTo>
                    <a:lnTo>
                      <a:pt x="13" y="59"/>
                    </a:lnTo>
                    <a:lnTo>
                      <a:pt x="14" y="59"/>
                    </a:lnTo>
                    <a:lnTo>
                      <a:pt x="14" y="59"/>
                    </a:lnTo>
                    <a:lnTo>
                      <a:pt x="16" y="59"/>
                    </a:lnTo>
                    <a:lnTo>
                      <a:pt x="17" y="59"/>
                    </a:lnTo>
                    <a:lnTo>
                      <a:pt x="19" y="59"/>
                    </a:lnTo>
                    <a:lnTo>
                      <a:pt x="19" y="59"/>
                    </a:lnTo>
                    <a:lnTo>
                      <a:pt x="21" y="59"/>
                    </a:lnTo>
                    <a:lnTo>
                      <a:pt x="21" y="59"/>
                    </a:lnTo>
                    <a:lnTo>
                      <a:pt x="23" y="59"/>
                    </a:lnTo>
                    <a:lnTo>
                      <a:pt x="23" y="59"/>
                    </a:lnTo>
                    <a:lnTo>
                      <a:pt x="24" y="59"/>
                    </a:lnTo>
                    <a:lnTo>
                      <a:pt x="24" y="59"/>
                    </a:lnTo>
                    <a:lnTo>
                      <a:pt x="25" y="59"/>
                    </a:lnTo>
                    <a:lnTo>
                      <a:pt x="25" y="60"/>
                    </a:lnTo>
                    <a:lnTo>
                      <a:pt x="25" y="60"/>
                    </a:lnTo>
                    <a:lnTo>
                      <a:pt x="25" y="60"/>
                    </a:lnTo>
                    <a:lnTo>
                      <a:pt x="25" y="60"/>
                    </a:lnTo>
                    <a:lnTo>
                      <a:pt x="25" y="61"/>
                    </a:lnTo>
                    <a:lnTo>
                      <a:pt x="25" y="61"/>
                    </a:lnTo>
                    <a:lnTo>
                      <a:pt x="25" y="61"/>
                    </a:lnTo>
                    <a:lnTo>
                      <a:pt x="27" y="61"/>
                    </a:lnTo>
                    <a:lnTo>
                      <a:pt x="27" y="63"/>
                    </a:lnTo>
                    <a:lnTo>
                      <a:pt x="27" y="63"/>
                    </a:lnTo>
                    <a:lnTo>
                      <a:pt x="27" y="63"/>
                    </a:lnTo>
                    <a:lnTo>
                      <a:pt x="28" y="63"/>
                    </a:lnTo>
                    <a:lnTo>
                      <a:pt x="28" y="64"/>
                    </a:lnTo>
                    <a:lnTo>
                      <a:pt x="28" y="64"/>
                    </a:lnTo>
                    <a:lnTo>
                      <a:pt x="28" y="64"/>
                    </a:lnTo>
                    <a:lnTo>
                      <a:pt x="29" y="64"/>
                    </a:lnTo>
                    <a:lnTo>
                      <a:pt x="29" y="65"/>
                    </a:lnTo>
                    <a:lnTo>
                      <a:pt x="29" y="65"/>
                    </a:lnTo>
                    <a:lnTo>
                      <a:pt x="29" y="65"/>
                    </a:lnTo>
                    <a:lnTo>
                      <a:pt x="29" y="65"/>
                    </a:lnTo>
                    <a:lnTo>
                      <a:pt x="29" y="65"/>
                    </a:lnTo>
                    <a:lnTo>
                      <a:pt x="29" y="65"/>
                    </a:lnTo>
                    <a:lnTo>
                      <a:pt x="29" y="65"/>
                    </a:lnTo>
                    <a:lnTo>
                      <a:pt x="31" y="65"/>
                    </a:lnTo>
                    <a:lnTo>
                      <a:pt x="31" y="65"/>
                    </a:lnTo>
                    <a:lnTo>
                      <a:pt x="33" y="65"/>
                    </a:lnTo>
                    <a:lnTo>
                      <a:pt x="33" y="65"/>
                    </a:lnTo>
                    <a:lnTo>
                      <a:pt x="35" y="65"/>
                    </a:lnTo>
                    <a:lnTo>
                      <a:pt x="35" y="65"/>
                    </a:lnTo>
                    <a:lnTo>
                      <a:pt x="37" y="65"/>
                    </a:lnTo>
                    <a:lnTo>
                      <a:pt x="37" y="65"/>
                    </a:lnTo>
                    <a:lnTo>
                      <a:pt x="38" y="65"/>
                    </a:lnTo>
                    <a:lnTo>
                      <a:pt x="38" y="65"/>
                    </a:lnTo>
                  </a:path>
                </a:pathLst>
              </a:custGeom>
              <a:solidFill>
                <a:srgbClr val="001000"/>
              </a:solidFill>
              <a:ln w="9525">
                <a:noFill/>
                <a:round/>
                <a:headEnd type="none" w="med" len="med"/>
                <a:tailEnd type="none" w="med" len="med"/>
              </a:ln>
              <a:effectLst/>
            </p:spPr>
            <p:txBody>
              <a:bodyPr/>
              <a:lstStyle/>
              <a:p>
                <a:endParaRPr lang="en-US" dirty="0"/>
              </a:p>
            </p:txBody>
          </p:sp>
          <p:sp>
            <p:nvSpPr>
              <p:cNvPr id="2114" name="Freeform 66"/>
              <p:cNvSpPr>
                <a:spLocks/>
              </p:cNvSpPr>
              <p:nvPr/>
            </p:nvSpPr>
            <p:spPr bwMode="auto">
              <a:xfrm>
                <a:off x="3964" y="3986"/>
                <a:ext cx="37" cy="60"/>
              </a:xfrm>
              <a:custGeom>
                <a:avLst/>
                <a:gdLst/>
                <a:ahLst/>
                <a:cxnLst>
                  <a:cxn ang="0">
                    <a:pos x="23" y="27"/>
                  </a:cxn>
                  <a:cxn ang="0">
                    <a:pos x="23" y="29"/>
                  </a:cxn>
                  <a:cxn ang="0">
                    <a:pos x="22" y="32"/>
                  </a:cxn>
                  <a:cxn ang="0">
                    <a:pos x="21" y="33"/>
                  </a:cxn>
                  <a:cxn ang="0">
                    <a:pos x="20" y="33"/>
                  </a:cxn>
                  <a:cxn ang="0">
                    <a:pos x="20" y="33"/>
                  </a:cxn>
                  <a:cxn ang="0">
                    <a:pos x="20" y="33"/>
                  </a:cxn>
                  <a:cxn ang="0">
                    <a:pos x="25" y="33"/>
                  </a:cxn>
                  <a:cxn ang="0">
                    <a:pos x="28" y="36"/>
                  </a:cxn>
                  <a:cxn ang="0">
                    <a:pos x="28" y="37"/>
                  </a:cxn>
                  <a:cxn ang="0">
                    <a:pos x="27" y="37"/>
                  </a:cxn>
                  <a:cxn ang="0">
                    <a:pos x="27" y="40"/>
                  </a:cxn>
                  <a:cxn ang="0">
                    <a:pos x="30" y="42"/>
                  </a:cxn>
                  <a:cxn ang="0">
                    <a:pos x="30" y="42"/>
                  </a:cxn>
                  <a:cxn ang="0">
                    <a:pos x="28" y="44"/>
                  </a:cxn>
                  <a:cxn ang="0">
                    <a:pos x="28" y="45"/>
                  </a:cxn>
                  <a:cxn ang="0">
                    <a:pos x="20" y="47"/>
                  </a:cxn>
                  <a:cxn ang="0">
                    <a:pos x="15" y="49"/>
                  </a:cxn>
                  <a:cxn ang="0">
                    <a:pos x="13" y="54"/>
                  </a:cxn>
                  <a:cxn ang="0">
                    <a:pos x="10" y="56"/>
                  </a:cxn>
                  <a:cxn ang="0">
                    <a:pos x="7" y="59"/>
                  </a:cxn>
                  <a:cxn ang="0">
                    <a:pos x="20" y="56"/>
                  </a:cxn>
                  <a:cxn ang="0">
                    <a:pos x="29" y="52"/>
                  </a:cxn>
                  <a:cxn ang="0">
                    <a:pos x="32" y="51"/>
                  </a:cxn>
                  <a:cxn ang="0">
                    <a:pos x="30" y="49"/>
                  </a:cxn>
                  <a:cxn ang="0">
                    <a:pos x="30" y="49"/>
                  </a:cxn>
                  <a:cxn ang="0">
                    <a:pos x="30" y="48"/>
                  </a:cxn>
                  <a:cxn ang="0">
                    <a:pos x="30" y="46"/>
                  </a:cxn>
                  <a:cxn ang="0">
                    <a:pos x="33" y="45"/>
                  </a:cxn>
                  <a:cxn ang="0">
                    <a:pos x="34" y="44"/>
                  </a:cxn>
                  <a:cxn ang="0">
                    <a:pos x="34" y="40"/>
                  </a:cxn>
                  <a:cxn ang="0">
                    <a:pos x="33" y="40"/>
                  </a:cxn>
                  <a:cxn ang="0">
                    <a:pos x="34" y="38"/>
                  </a:cxn>
                  <a:cxn ang="0">
                    <a:pos x="33" y="36"/>
                  </a:cxn>
                  <a:cxn ang="0">
                    <a:pos x="33" y="35"/>
                  </a:cxn>
                  <a:cxn ang="0">
                    <a:pos x="30" y="33"/>
                  </a:cxn>
                  <a:cxn ang="0">
                    <a:pos x="28" y="27"/>
                  </a:cxn>
                  <a:cxn ang="0">
                    <a:pos x="22" y="25"/>
                  </a:cxn>
                  <a:cxn ang="0">
                    <a:pos x="21" y="22"/>
                  </a:cxn>
                  <a:cxn ang="0">
                    <a:pos x="21" y="19"/>
                  </a:cxn>
                  <a:cxn ang="0">
                    <a:pos x="12" y="12"/>
                  </a:cxn>
                  <a:cxn ang="0">
                    <a:pos x="5" y="7"/>
                  </a:cxn>
                  <a:cxn ang="0">
                    <a:pos x="0" y="2"/>
                  </a:cxn>
                  <a:cxn ang="0">
                    <a:pos x="4" y="5"/>
                  </a:cxn>
                  <a:cxn ang="0">
                    <a:pos x="13" y="13"/>
                  </a:cxn>
                  <a:cxn ang="0">
                    <a:pos x="14" y="17"/>
                  </a:cxn>
                  <a:cxn ang="0">
                    <a:pos x="14" y="20"/>
                  </a:cxn>
                  <a:cxn ang="0">
                    <a:pos x="13" y="21"/>
                  </a:cxn>
                  <a:cxn ang="0">
                    <a:pos x="13" y="22"/>
                  </a:cxn>
                  <a:cxn ang="0">
                    <a:pos x="15" y="24"/>
                  </a:cxn>
                  <a:cxn ang="0">
                    <a:pos x="15" y="25"/>
                  </a:cxn>
                  <a:cxn ang="0">
                    <a:pos x="15" y="25"/>
                  </a:cxn>
                  <a:cxn ang="0">
                    <a:pos x="16" y="26"/>
                  </a:cxn>
                  <a:cxn ang="0">
                    <a:pos x="18" y="27"/>
                  </a:cxn>
                  <a:cxn ang="0">
                    <a:pos x="21" y="27"/>
                  </a:cxn>
                  <a:cxn ang="0">
                    <a:pos x="22" y="27"/>
                  </a:cxn>
                  <a:cxn ang="0">
                    <a:pos x="23" y="27"/>
                  </a:cxn>
                </a:cxnLst>
                <a:rect l="0" t="0" r="r" b="b"/>
                <a:pathLst>
                  <a:path w="37" h="60">
                    <a:moveTo>
                      <a:pt x="23" y="27"/>
                    </a:move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9"/>
                    </a:lnTo>
                    <a:lnTo>
                      <a:pt x="23" y="29"/>
                    </a:lnTo>
                    <a:lnTo>
                      <a:pt x="23" y="29"/>
                    </a:lnTo>
                    <a:lnTo>
                      <a:pt x="24" y="29"/>
                    </a:lnTo>
                    <a:lnTo>
                      <a:pt x="23" y="30"/>
                    </a:lnTo>
                    <a:lnTo>
                      <a:pt x="23" y="30"/>
                    </a:lnTo>
                    <a:lnTo>
                      <a:pt x="23" y="30"/>
                    </a:lnTo>
                    <a:lnTo>
                      <a:pt x="23" y="30"/>
                    </a:lnTo>
                    <a:lnTo>
                      <a:pt x="22" y="32"/>
                    </a:lnTo>
                    <a:lnTo>
                      <a:pt x="22" y="32"/>
                    </a:lnTo>
                    <a:lnTo>
                      <a:pt x="22" y="32"/>
                    </a:lnTo>
                    <a:lnTo>
                      <a:pt x="22" y="32"/>
                    </a:lnTo>
                    <a:lnTo>
                      <a:pt x="22" y="32"/>
                    </a:lnTo>
                    <a:lnTo>
                      <a:pt x="22" y="32"/>
                    </a:lnTo>
                    <a:lnTo>
                      <a:pt x="22" y="32"/>
                    </a:lnTo>
                    <a:lnTo>
                      <a:pt x="22" y="32"/>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1"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0" y="33"/>
                    </a:lnTo>
                    <a:lnTo>
                      <a:pt x="22" y="33"/>
                    </a:lnTo>
                    <a:lnTo>
                      <a:pt x="22" y="33"/>
                    </a:lnTo>
                    <a:lnTo>
                      <a:pt x="22" y="33"/>
                    </a:lnTo>
                    <a:lnTo>
                      <a:pt x="22" y="33"/>
                    </a:lnTo>
                    <a:lnTo>
                      <a:pt x="24" y="33"/>
                    </a:lnTo>
                    <a:lnTo>
                      <a:pt x="24" y="33"/>
                    </a:lnTo>
                    <a:lnTo>
                      <a:pt x="25" y="33"/>
                    </a:lnTo>
                    <a:lnTo>
                      <a:pt x="25" y="33"/>
                    </a:lnTo>
                    <a:lnTo>
                      <a:pt x="27" y="33"/>
                    </a:lnTo>
                    <a:lnTo>
                      <a:pt x="27" y="34"/>
                    </a:lnTo>
                    <a:lnTo>
                      <a:pt x="27" y="34"/>
                    </a:lnTo>
                    <a:lnTo>
                      <a:pt x="27" y="34"/>
                    </a:lnTo>
                    <a:lnTo>
                      <a:pt x="27" y="34"/>
                    </a:lnTo>
                    <a:lnTo>
                      <a:pt x="27" y="35"/>
                    </a:lnTo>
                    <a:lnTo>
                      <a:pt x="27" y="35"/>
                    </a:lnTo>
                    <a:lnTo>
                      <a:pt x="27" y="35"/>
                    </a:lnTo>
                    <a:lnTo>
                      <a:pt x="28" y="35"/>
                    </a:lnTo>
                    <a:lnTo>
                      <a:pt x="28" y="36"/>
                    </a:lnTo>
                    <a:lnTo>
                      <a:pt x="28" y="36"/>
                    </a:lnTo>
                    <a:lnTo>
                      <a:pt x="28" y="36"/>
                    </a:lnTo>
                    <a:lnTo>
                      <a:pt x="28" y="36"/>
                    </a:lnTo>
                    <a:lnTo>
                      <a:pt x="28" y="36"/>
                    </a:lnTo>
                    <a:lnTo>
                      <a:pt x="28" y="36"/>
                    </a:lnTo>
                    <a:lnTo>
                      <a:pt x="28" y="36"/>
                    </a:lnTo>
                    <a:lnTo>
                      <a:pt x="29" y="36"/>
                    </a:lnTo>
                    <a:lnTo>
                      <a:pt x="28" y="37"/>
                    </a:lnTo>
                    <a:lnTo>
                      <a:pt x="28" y="37"/>
                    </a:lnTo>
                    <a:lnTo>
                      <a:pt x="28" y="37"/>
                    </a:lnTo>
                    <a:lnTo>
                      <a:pt x="28" y="37"/>
                    </a:lnTo>
                    <a:lnTo>
                      <a:pt x="28" y="37"/>
                    </a:lnTo>
                    <a:lnTo>
                      <a:pt x="28" y="37"/>
                    </a:lnTo>
                    <a:lnTo>
                      <a:pt x="28" y="37"/>
                    </a:lnTo>
                    <a:lnTo>
                      <a:pt x="28" y="37"/>
                    </a:lnTo>
                    <a:lnTo>
                      <a:pt x="27" y="37"/>
                    </a:lnTo>
                    <a:lnTo>
                      <a:pt x="27" y="37"/>
                    </a:lnTo>
                    <a:lnTo>
                      <a:pt x="27" y="37"/>
                    </a:lnTo>
                    <a:lnTo>
                      <a:pt x="27" y="37"/>
                    </a:lnTo>
                    <a:lnTo>
                      <a:pt x="27" y="37"/>
                    </a:lnTo>
                    <a:lnTo>
                      <a:pt x="27" y="37"/>
                    </a:lnTo>
                    <a:lnTo>
                      <a:pt x="27" y="37"/>
                    </a:lnTo>
                    <a:lnTo>
                      <a:pt x="27" y="37"/>
                    </a:lnTo>
                    <a:lnTo>
                      <a:pt x="27" y="39"/>
                    </a:lnTo>
                    <a:lnTo>
                      <a:pt x="27" y="39"/>
                    </a:lnTo>
                    <a:lnTo>
                      <a:pt x="27" y="39"/>
                    </a:lnTo>
                    <a:lnTo>
                      <a:pt x="27" y="39"/>
                    </a:lnTo>
                    <a:lnTo>
                      <a:pt x="27" y="40"/>
                    </a:lnTo>
                    <a:lnTo>
                      <a:pt x="27" y="40"/>
                    </a:lnTo>
                    <a:lnTo>
                      <a:pt x="27" y="40"/>
                    </a:lnTo>
                    <a:lnTo>
                      <a:pt x="28" y="40"/>
                    </a:lnTo>
                    <a:lnTo>
                      <a:pt x="28" y="40"/>
                    </a:lnTo>
                    <a:lnTo>
                      <a:pt x="28" y="40"/>
                    </a:lnTo>
                    <a:lnTo>
                      <a:pt x="28" y="40"/>
                    </a:lnTo>
                    <a:lnTo>
                      <a:pt x="28" y="40"/>
                    </a:lnTo>
                    <a:lnTo>
                      <a:pt x="28" y="40"/>
                    </a:lnTo>
                    <a:lnTo>
                      <a:pt x="28" y="40"/>
                    </a:lnTo>
                    <a:lnTo>
                      <a:pt x="28" y="40"/>
                    </a:lnTo>
                    <a:lnTo>
                      <a:pt x="30" y="40"/>
                    </a:lnTo>
                    <a:lnTo>
                      <a:pt x="30" y="42"/>
                    </a:lnTo>
                    <a:lnTo>
                      <a:pt x="30" y="42"/>
                    </a:lnTo>
                    <a:lnTo>
                      <a:pt x="30" y="42"/>
                    </a:lnTo>
                    <a:lnTo>
                      <a:pt x="30" y="42"/>
                    </a:lnTo>
                    <a:lnTo>
                      <a:pt x="30" y="42"/>
                    </a:lnTo>
                    <a:lnTo>
                      <a:pt x="30" y="42"/>
                    </a:lnTo>
                    <a:lnTo>
                      <a:pt x="30" y="42"/>
                    </a:lnTo>
                    <a:lnTo>
                      <a:pt x="30" y="42"/>
                    </a:lnTo>
                    <a:lnTo>
                      <a:pt x="30" y="42"/>
                    </a:lnTo>
                    <a:lnTo>
                      <a:pt x="30" y="42"/>
                    </a:lnTo>
                    <a:lnTo>
                      <a:pt x="30" y="42"/>
                    </a:lnTo>
                    <a:lnTo>
                      <a:pt x="30" y="42"/>
                    </a:lnTo>
                    <a:lnTo>
                      <a:pt x="30" y="42"/>
                    </a:lnTo>
                    <a:lnTo>
                      <a:pt x="30" y="42"/>
                    </a:lnTo>
                    <a:lnTo>
                      <a:pt x="30" y="42"/>
                    </a:lnTo>
                    <a:lnTo>
                      <a:pt x="31" y="42"/>
                    </a:lnTo>
                    <a:lnTo>
                      <a:pt x="29" y="43"/>
                    </a:lnTo>
                    <a:lnTo>
                      <a:pt x="29" y="43"/>
                    </a:lnTo>
                    <a:lnTo>
                      <a:pt x="29" y="43"/>
                    </a:lnTo>
                    <a:lnTo>
                      <a:pt x="29" y="43"/>
                    </a:lnTo>
                    <a:lnTo>
                      <a:pt x="28" y="44"/>
                    </a:lnTo>
                    <a:lnTo>
                      <a:pt x="28" y="44"/>
                    </a:lnTo>
                    <a:lnTo>
                      <a:pt x="28" y="44"/>
                    </a:lnTo>
                    <a:lnTo>
                      <a:pt x="28" y="44"/>
                    </a:lnTo>
                    <a:lnTo>
                      <a:pt x="28" y="45"/>
                    </a:lnTo>
                    <a:lnTo>
                      <a:pt x="28" y="45"/>
                    </a:lnTo>
                    <a:lnTo>
                      <a:pt x="28" y="45"/>
                    </a:lnTo>
                    <a:lnTo>
                      <a:pt x="28" y="45"/>
                    </a:lnTo>
                    <a:lnTo>
                      <a:pt x="28" y="45"/>
                    </a:lnTo>
                    <a:lnTo>
                      <a:pt x="28" y="45"/>
                    </a:lnTo>
                    <a:lnTo>
                      <a:pt x="28" y="45"/>
                    </a:lnTo>
                    <a:lnTo>
                      <a:pt x="29" y="45"/>
                    </a:lnTo>
                    <a:lnTo>
                      <a:pt x="27" y="47"/>
                    </a:lnTo>
                    <a:lnTo>
                      <a:pt x="27" y="47"/>
                    </a:lnTo>
                    <a:lnTo>
                      <a:pt x="25" y="47"/>
                    </a:lnTo>
                    <a:lnTo>
                      <a:pt x="25" y="47"/>
                    </a:lnTo>
                    <a:lnTo>
                      <a:pt x="23" y="47"/>
                    </a:lnTo>
                    <a:lnTo>
                      <a:pt x="23" y="47"/>
                    </a:lnTo>
                    <a:lnTo>
                      <a:pt x="22" y="47"/>
                    </a:lnTo>
                    <a:lnTo>
                      <a:pt x="22" y="47"/>
                    </a:lnTo>
                    <a:lnTo>
                      <a:pt x="20" y="47"/>
                    </a:lnTo>
                    <a:lnTo>
                      <a:pt x="20" y="47"/>
                    </a:lnTo>
                    <a:lnTo>
                      <a:pt x="18" y="47"/>
                    </a:lnTo>
                    <a:lnTo>
                      <a:pt x="18" y="47"/>
                    </a:lnTo>
                    <a:lnTo>
                      <a:pt x="16" y="47"/>
                    </a:lnTo>
                    <a:lnTo>
                      <a:pt x="16" y="47"/>
                    </a:lnTo>
                    <a:lnTo>
                      <a:pt x="16" y="47"/>
                    </a:lnTo>
                    <a:lnTo>
                      <a:pt x="16" y="47"/>
                    </a:lnTo>
                    <a:lnTo>
                      <a:pt x="15" y="49"/>
                    </a:lnTo>
                    <a:lnTo>
                      <a:pt x="15" y="49"/>
                    </a:lnTo>
                    <a:lnTo>
                      <a:pt x="15" y="49"/>
                    </a:lnTo>
                    <a:lnTo>
                      <a:pt x="15" y="49"/>
                    </a:lnTo>
                    <a:lnTo>
                      <a:pt x="15" y="51"/>
                    </a:lnTo>
                    <a:lnTo>
                      <a:pt x="15" y="51"/>
                    </a:lnTo>
                    <a:lnTo>
                      <a:pt x="15" y="51"/>
                    </a:lnTo>
                    <a:lnTo>
                      <a:pt x="15" y="51"/>
                    </a:lnTo>
                    <a:lnTo>
                      <a:pt x="13" y="53"/>
                    </a:lnTo>
                    <a:lnTo>
                      <a:pt x="13" y="53"/>
                    </a:lnTo>
                    <a:lnTo>
                      <a:pt x="13" y="53"/>
                    </a:lnTo>
                    <a:lnTo>
                      <a:pt x="13" y="53"/>
                    </a:lnTo>
                    <a:lnTo>
                      <a:pt x="13" y="54"/>
                    </a:lnTo>
                    <a:lnTo>
                      <a:pt x="13" y="54"/>
                    </a:lnTo>
                    <a:lnTo>
                      <a:pt x="13" y="54"/>
                    </a:lnTo>
                    <a:lnTo>
                      <a:pt x="13" y="54"/>
                    </a:lnTo>
                    <a:lnTo>
                      <a:pt x="12" y="55"/>
                    </a:lnTo>
                    <a:lnTo>
                      <a:pt x="12" y="55"/>
                    </a:lnTo>
                    <a:lnTo>
                      <a:pt x="12" y="55"/>
                    </a:lnTo>
                    <a:lnTo>
                      <a:pt x="12" y="55"/>
                    </a:lnTo>
                    <a:lnTo>
                      <a:pt x="10" y="56"/>
                    </a:lnTo>
                    <a:lnTo>
                      <a:pt x="10" y="56"/>
                    </a:lnTo>
                    <a:lnTo>
                      <a:pt x="10" y="56"/>
                    </a:lnTo>
                    <a:lnTo>
                      <a:pt x="10" y="56"/>
                    </a:lnTo>
                    <a:lnTo>
                      <a:pt x="8" y="58"/>
                    </a:lnTo>
                    <a:lnTo>
                      <a:pt x="8" y="58"/>
                    </a:lnTo>
                    <a:lnTo>
                      <a:pt x="8" y="58"/>
                    </a:lnTo>
                    <a:lnTo>
                      <a:pt x="8" y="58"/>
                    </a:lnTo>
                    <a:lnTo>
                      <a:pt x="7" y="59"/>
                    </a:lnTo>
                    <a:lnTo>
                      <a:pt x="7" y="59"/>
                    </a:lnTo>
                    <a:lnTo>
                      <a:pt x="7" y="59"/>
                    </a:lnTo>
                    <a:lnTo>
                      <a:pt x="7" y="59"/>
                    </a:lnTo>
                    <a:lnTo>
                      <a:pt x="7" y="59"/>
                    </a:lnTo>
                    <a:lnTo>
                      <a:pt x="7" y="59"/>
                    </a:lnTo>
                    <a:lnTo>
                      <a:pt x="7" y="59"/>
                    </a:lnTo>
                    <a:lnTo>
                      <a:pt x="9" y="58"/>
                    </a:lnTo>
                    <a:lnTo>
                      <a:pt x="10" y="58"/>
                    </a:lnTo>
                    <a:lnTo>
                      <a:pt x="12" y="58"/>
                    </a:lnTo>
                    <a:lnTo>
                      <a:pt x="13" y="58"/>
                    </a:lnTo>
                    <a:lnTo>
                      <a:pt x="15" y="56"/>
                    </a:lnTo>
                    <a:lnTo>
                      <a:pt x="16" y="56"/>
                    </a:lnTo>
                    <a:lnTo>
                      <a:pt x="18" y="56"/>
                    </a:lnTo>
                    <a:lnTo>
                      <a:pt x="20" y="56"/>
                    </a:lnTo>
                    <a:lnTo>
                      <a:pt x="22" y="55"/>
                    </a:lnTo>
                    <a:lnTo>
                      <a:pt x="23" y="55"/>
                    </a:lnTo>
                    <a:lnTo>
                      <a:pt x="25" y="54"/>
                    </a:lnTo>
                    <a:lnTo>
                      <a:pt x="27" y="54"/>
                    </a:lnTo>
                    <a:lnTo>
                      <a:pt x="29" y="52"/>
                    </a:lnTo>
                    <a:lnTo>
                      <a:pt x="29" y="52"/>
                    </a:lnTo>
                    <a:lnTo>
                      <a:pt x="29" y="52"/>
                    </a:lnTo>
                    <a:lnTo>
                      <a:pt x="29" y="52"/>
                    </a:lnTo>
                    <a:lnTo>
                      <a:pt x="29" y="52"/>
                    </a:lnTo>
                    <a:lnTo>
                      <a:pt x="29" y="52"/>
                    </a:lnTo>
                    <a:lnTo>
                      <a:pt x="29" y="52"/>
                    </a:lnTo>
                    <a:lnTo>
                      <a:pt x="29" y="52"/>
                    </a:lnTo>
                    <a:lnTo>
                      <a:pt x="30" y="52"/>
                    </a:lnTo>
                    <a:lnTo>
                      <a:pt x="30" y="52"/>
                    </a:lnTo>
                    <a:lnTo>
                      <a:pt x="30" y="52"/>
                    </a:lnTo>
                    <a:lnTo>
                      <a:pt x="30" y="52"/>
                    </a:lnTo>
                    <a:lnTo>
                      <a:pt x="32" y="51"/>
                    </a:lnTo>
                    <a:lnTo>
                      <a:pt x="32" y="51"/>
                    </a:lnTo>
                    <a:lnTo>
                      <a:pt x="32" y="51"/>
                    </a:lnTo>
                    <a:lnTo>
                      <a:pt x="32" y="51"/>
                    </a:lnTo>
                    <a:lnTo>
                      <a:pt x="33" y="49"/>
                    </a:lnTo>
                    <a:lnTo>
                      <a:pt x="32" y="49"/>
                    </a:lnTo>
                    <a:lnTo>
                      <a:pt x="32" y="49"/>
                    </a:lnTo>
                    <a:lnTo>
                      <a:pt x="32" y="49"/>
                    </a:lnTo>
                    <a:lnTo>
                      <a:pt x="32" y="49"/>
                    </a:lnTo>
                    <a:lnTo>
                      <a:pt x="31" y="49"/>
                    </a:lnTo>
                    <a:lnTo>
                      <a:pt x="31" y="49"/>
                    </a:lnTo>
                    <a:lnTo>
                      <a:pt x="31" y="49"/>
                    </a:lnTo>
                    <a:lnTo>
                      <a:pt x="31" y="49"/>
                    </a:lnTo>
                    <a:lnTo>
                      <a:pt x="30" y="49"/>
                    </a:lnTo>
                    <a:lnTo>
                      <a:pt x="30" y="49"/>
                    </a:lnTo>
                    <a:lnTo>
                      <a:pt x="30" y="49"/>
                    </a:lnTo>
                    <a:lnTo>
                      <a:pt x="30" y="49"/>
                    </a:lnTo>
                    <a:lnTo>
                      <a:pt x="30" y="49"/>
                    </a:lnTo>
                    <a:lnTo>
                      <a:pt x="30" y="49"/>
                    </a:lnTo>
                    <a:lnTo>
                      <a:pt x="30" y="49"/>
                    </a:lnTo>
                    <a:lnTo>
                      <a:pt x="30" y="49"/>
                    </a:lnTo>
                    <a:lnTo>
                      <a:pt x="30" y="49"/>
                    </a:lnTo>
                    <a:lnTo>
                      <a:pt x="30" y="49"/>
                    </a:lnTo>
                    <a:lnTo>
                      <a:pt x="30" y="49"/>
                    </a:lnTo>
                    <a:lnTo>
                      <a:pt x="30" y="49"/>
                    </a:lnTo>
                    <a:lnTo>
                      <a:pt x="30" y="49"/>
                    </a:lnTo>
                    <a:lnTo>
                      <a:pt x="30" y="49"/>
                    </a:lnTo>
                    <a:lnTo>
                      <a:pt x="30" y="49"/>
                    </a:lnTo>
                    <a:lnTo>
                      <a:pt x="30" y="48"/>
                    </a:lnTo>
                    <a:lnTo>
                      <a:pt x="30" y="48"/>
                    </a:lnTo>
                    <a:lnTo>
                      <a:pt x="30" y="48"/>
                    </a:lnTo>
                    <a:lnTo>
                      <a:pt x="30" y="48"/>
                    </a:lnTo>
                    <a:lnTo>
                      <a:pt x="30" y="48"/>
                    </a:lnTo>
                    <a:lnTo>
                      <a:pt x="30" y="48"/>
                    </a:lnTo>
                    <a:lnTo>
                      <a:pt x="30" y="48"/>
                    </a:lnTo>
                    <a:lnTo>
                      <a:pt x="30" y="48"/>
                    </a:lnTo>
                    <a:lnTo>
                      <a:pt x="30" y="46"/>
                    </a:lnTo>
                    <a:lnTo>
                      <a:pt x="30" y="46"/>
                    </a:lnTo>
                    <a:lnTo>
                      <a:pt x="30" y="46"/>
                    </a:lnTo>
                    <a:lnTo>
                      <a:pt x="30" y="46"/>
                    </a:lnTo>
                    <a:lnTo>
                      <a:pt x="30" y="46"/>
                    </a:lnTo>
                    <a:lnTo>
                      <a:pt x="30" y="46"/>
                    </a:lnTo>
                    <a:lnTo>
                      <a:pt x="30" y="46"/>
                    </a:lnTo>
                    <a:lnTo>
                      <a:pt x="30" y="46"/>
                    </a:lnTo>
                    <a:lnTo>
                      <a:pt x="31" y="46"/>
                    </a:lnTo>
                    <a:lnTo>
                      <a:pt x="31" y="46"/>
                    </a:lnTo>
                    <a:lnTo>
                      <a:pt x="31" y="46"/>
                    </a:lnTo>
                    <a:lnTo>
                      <a:pt x="31" y="46"/>
                    </a:lnTo>
                    <a:lnTo>
                      <a:pt x="32" y="46"/>
                    </a:lnTo>
                    <a:lnTo>
                      <a:pt x="32" y="46"/>
                    </a:lnTo>
                    <a:lnTo>
                      <a:pt x="32" y="46"/>
                    </a:lnTo>
                    <a:lnTo>
                      <a:pt x="32" y="46"/>
                    </a:lnTo>
                    <a:lnTo>
                      <a:pt x="33" y="45"/>
                    </a:lnTo>
                    <a:lnTo>
                      <a:pt x="33" y="45"/>
                    </a:lnTo>
                    <a:lnTo>
                      <a:pt x="33" y="45"/>
                    </a:lnTo>
                    <a:lnTo>
                      <a:pt x="33" y="45"/>
                    </a:lnTo>
                    <a:lnTo>
                      <a:pt x="33" y="45"/>
                    </a:lnTo>
                    <a:lnTo>
                      <a:pt x="33" y="45"/>
                    </a:lnTo>
                    <a:lnTo>
                      <a:pt x="33" y="45"/>
                    </a:lnTo>
                    <a:lnTo>
                      <a:pt x="33" y="45"/>
                    </a:lnTo>
                    <a:lnTo>
                      <a:pt x="34" y="44"/>
                    </a:lnTo>
                    <a:lnTo>
                      <a:pt x="34" y="44"/>
                    </a:lnTo>
                    <a:lnTo>
                      <a:pt x="34" y="44"/>
                    </a:lnTo>
                    <a:lnTo>
                      <a:pt x="34" y="44"/>
                    </a:lnTo>
                    <a:lnTo>
                      <a:pt x="34" y="42"/>
                    </a:lnTo>
                    <a:lnTo>
                      <a:pt x="34" y="42"/>
                    </a:lnTo>
                    <a:lnTo>
                      <a:pt x="34" y="42"/>
                    </a:lnTo>
                    <a:lnTo>
                      <a:pt x="34" y="42"/>
                    </a:lnTo>
                    <a:lnTo>
                      <a:pt x="36" y="40"/>
                    </a:lnTo>
                    <a:lnTo>
                      <a:pt x="34" y="40"/>
                    </a:lnTo>
                    <a:lnTo>
                      <a:pt x="34" y="40"/>
                    </a:lnTo>
                    <a:lnTo>
                      <a:pt x="34" y="40"/>
                    </a:lnTo>
                    <a:lnTo>
                      <a:pt x="34" y="40"/>
                    </a:lnTo>
                    <a:lnTo>
                      <a:pt x="34" y="40"/>
                    </a:lnTo>
                    <a:lnTo>
                      <a:pt x="34" y="40"/>
                    </a:lnTo>
                    <a:lnTo>
                      <a:pt x="34" y="40"/>
                    </a:lnTo>
                    <a:lnTo>
                      <a:pt x="34" y="40"/>
                    </a:lnTo>
                    <a:lnTo>
                      <a:pt x="33" y="40"/>
                    </a:lnTo>
                    <a:lnTo>
                      <a:pt x="33" y="40"/>
                    </a:lnTo>
                    <a:lnTo>
                      <a:pt x="33" y="40"/>
                    </a:lnTo>
                    <a:lnTo>
                      <a:pt x="33" y="40"/>
                    </a:lnTo>
                    <a:lnTo>
                      <a:pt x="33" y="40"/>
                    </a:lnTo>
                    <a:lnTo>
                      <a:pt x="33" y="40"/>
                    </a:lnTo>
                    <a:lnTo>
                      <a:pt x="33" y="40"/>
                    </a:lnTo>
                    <a:lnTo>
                      <a:pt x="33" y="39"/>
                    </a:lnTo>
                    <a:lnTo>
                      <a:pt x="33" y="39"/>
                    </a:lnTo>
                    <a:lnTo>
                      <a:pt x="33" y="39"/>
                    </a:lnTo>
                    <a:lnTo>
                      <a:pt x="33" y="39"/>
                    </a:lnTo>
                    <a:lnTo>
                      <a:pt x="33" y="39"/>
                    </a:lnTo>
                    <a:lnTo>
                      <a:pt x="33" y="39"/>
                    </a:lnTo>
                    <a:lnTo>
                      <a:pt x="33" y="39"/>
                    </a:lnTo>
                    <a:lnTo>
                      <a:pt x="33" y="39"/>
                    </a:lnTo>
                    <a:lnTo>
                      <a:pt x="34" y="38"/>
                    </a:lnTo>
                    <a:lnTo>
                      <a:pt x="34" y="38"/>
                    </a:lnTo>
                    <a:lnTo>
                      <a:pt x="34" y="38"/>
                    </a:lnTo>
                    <a:lnTo>
                      <a:pt x="34" y="38"/>
                    </a:lnTo>
                    <a:lnTo>
                      <a:pt x="34" y="38"/>
                    </a:lnTo>
                    <a:lnTo>
                      <a:pt x="34" y="38"/>
                    </a:lnTo>
                    <a:lnTo>
                      <a:pt x="34" y="38"/>
                    </a:lnTo>
                    <a:lnTo>
                      <a:pt x="34" y="38"/>
                    </a:lnTo>
                    <a:lnTo>
                      <a:pt x="34" y="36"/>
                    </a:lnTo>
                    <a:lnTo>
                      <a:pt x="33" y="36"/>
                    </a:lnTo>
                    <a:lnTo>
                      <a:pt x="33" y="36"/>
                    </a:lnTo>
                    <a:lnTo>
                      <a:pt x="33" y="36"/>
                    </a:lnTo>
                    <a:lnTo>
                      <a:pt x="33" y="36"/>
                    </a:lnTo>
                    <a:lnTo>
                      <a:pt x="33" y="36"/>
                    </a:lnTo>
                    <a:lnTo>
                      <a:pt x="33" y="36"/>
                    </a:lnTo>
                    <a:lnTo>
                      <a:pt x="33" y="36"/>
                    </a:lnTo>
                    <a:lnTo>
                      <a:pt x="33" y="36"/>
                    </a:lnTo>
                    <a:lnTo>
                      <a:pt x="33" y="36"/>
                    </a:lnTo>
                    <a:lnTo>
                      <a:pt x="33" y="36"/>
                    </a:lnTo>
                    <a:lnTo>
                      <a:pt x="33" y="36"/>
                    </a:lnTo>
                    <a:lnTo>
                      <a:pt x="33" y="35"/>
                    </a:lnTo>
                    <a:lnTo>
                      <a:pt x="33" y="35"/>
                    </a:lnTo>
                    <a:lnTo>
                      <a:pt x="33" y="35"/>
                    </a:lnTo>
                    <a:lnTo>
                      <a:pt x="33" y="35"/>
                    </a:lnTo>
                    <a:lnTo>
                      <a:pt x="33" y="33"/>
                    </a:lnTo>
                    <a:lnTo>
                      <a:pt x="31" y="33"/>
                    </a:lnTo>
                    <a:lnTo>
                      <a:pt x="31" y="33"/>
                    </a:lnTo>
                    <a:lnTo>
                      <a:pt x="30" y="33"/>
                    </a:lnTo>
                    <a:lnTo>
                      <a:pt x="30" y="33"/>
                    </a:lnTo>
                    <a:lnTo>
                      <a:pt x="30" y="33"/>
                    </a:lnTo>
                    <a:lnTo>
                      <a:pt x="30" y="33"/>
                    </a:lnTo>
                    <a:lnTo>
                      <a:pt x="30" y="33"/>
                    </a:lnTo>
                    <a:lnTo>
                      <a:pt x="30" y="32"/>
                    </a:lnTo>
                    <a:lnTo>
                      <a:pt x="30" y="32"/>
                    </a:lnTo>
                    <a:lnTo>
                      <a:pt x="30" y="32"/>
                    </a:lnTo>
                    <a:lnTo>
                      <a:pt x="30" y="32"/>
                    </a:lnTo>
                    <a:lnTo>
                      <a:pt x="30" y="30"/>
                    </a:lnTo>
                    <a:lnTo>
                      <a:pt x="30" y="30"/>
                    </a:lnTo>
                    <a:lnTo>
                      <a:pt x="30" y="29"/>
                    </a:lnTo>
                    <a:lnTo>
                      <a:pt x="30" y="29"/>
                    </a:lnTo>
                    <a:lnTo>
                      <a:pt x="30" y="27"/>
                    </a:lnTo>
                    <a:lnTo>
                      <a:pt x="28" y="27"/>
                    </a:lnTo>
                    <a:lnTo>
                      <a:pt x="28" y="27"/>
                    </a:lnTo>
                    <a:lnTo>
                      <a:pt x="28" y="27"/>
                    </a:lnTo>
                    <a:lnTo>
                      <a:pt x="28" y="27"/>
                    </a:lnTo>
                    <a:lnTo>
                      <a:pt x="26" y="27"/>
                    </a:lnTo>
                    <a:lnTo>
                      <a:pt x="26" y="27"/>
                    </a:lnTo>
                    <a:lnTo>
                      <a:pt x="25" y="27"/>
                    </a:lnTo>
                    <a:lnTo>
                      <a:pt x="25" y="25"/>
                    </a:lnTo>
                    <a:lnTo>
                      <a:pt x="23" y="25"/>
                    </a:lnTo>
                    <a:lnTo>
                      <a:pt x="23" y="25"/>
                    </a:lnTo>
                    <a:lnTo>
                      <a:pt x="22" y="25"/>
                    </a:lnTo>
                    <a:lnTo>
                      <a:pt x="22" y="24"/>
                    </a:lnTo>
                    <a:lnTo>
                      <a:pt x="22" y="24"/>
                    </a:lnTo>
                    <a:lnTo>
                      <a:pt x="22" y="24"/>
                    </a:lnTo>
                    <a:lnTo>
                      <a:pt x="22" y="24"/>
                    </a:lnTo>
                    <a:lnTo>
                      <a:pt x="22" y="22"/>
                    </a:lnTo>
                    <a:lnTo>
                      <a:pt x="21" y="22"/>
                    </a:lnTo>
                    <a:lnTo>
                      <a:pt x="21" y="22"/>
                    </a:lnTo>
                    <a:lnTo>
                      <a:pt x="21" y="22"/>
                    </a:lnTo>
                    <a:lnTo>
                      <a:pt x="21" y="22"/>
                    </a:lnTo>
                    <a:lnTo>
                      <a:pt x="21" y="22"/>
                    </a:lnTo>
                    <a:lnTo>
                      <a:pt x="21" y="22"/>
                    </a:lnTo>
                    <a:lnTo>
                      <a:pt x="21" y="22"/>
                    </a:lnTo>
                    <a:lnTo>
                      <a:pt x="21" y="20"/>
                    </a:lnTo>
                    <a:lnTo>
                      <a:pt x="21" y="20"/>
                    </a:lnTo>
                    <a:lnTo>
                      <a:pt x="21" y="20"/>
                    </a:lnTo>
                    <a:lnTo>
                      <a:pt x="21" y="20"/>
                    </a:lnTo>
                    <a:lnTo>
                      <a:pt x="21" y="19"/>
                    </a:lnTo>
                    <a:lnTo>
                      <a:pt x="21" y="19"/>
                    </a:lnTo>
                    <a:lnTo>
                      <a:pt x="21" y="19"/>
                    </a:lnTo>
                    <a:lnTo>
                      <a:pt x="21" y="19"/>
                    </a:lnTo>
                    <a:lnTo>
                      <a:pt x="21" y="17"/>
                    </a:lnTo>
                    <a:lnTo>
                      <a:pt x="19" y="17"/>
                    </a:lnTo>
                    <a:lnTo>
                      <a:pt x="19" y="17"/>
                    </a:lnTo>
                    <a:lnTo>
                      <a:pt x="18" y="17"/>
                    </a:lnTo>
                    <a:lnTo>
                      <a:pt x="18" y="16"/>
                    </a:lnTo>
                    <a:lnTo>
                      <a:pt x="16" y="16"/>
                    </a:lnTo>
                    <a:lnTo>
                      <a:pt x="16" y="14"/>
                    </a:lnTo>
                    <a:lnTo>
                      <a:pt x="14" y="14"/>
                    </a:lnTo>
                    <a:lnTo>
                      <a:pt x="14" y="12"/>
                    </a:lnTo>
                    <a:lnTo>
                      <a:pt x="12" y="12"/>
                    </a:lnTo>
                    <a:lnTo>
                      <a:pt x="12" y="11"/>
                    </a:lnTo>
                    <a:lnTo>
                      <a:pt x="10" y="11"/>
                    </a:lnTo>
                    <a:lnTo>
                      <a:pt x="10" y="9"/>
                    </a:lnTo>
                    <a:lnTo>
                      <a:pt x="8" y="9"/>
                    </a:lnTo>
                    <a:lnTo>
                      <a:pt x="8" y="8"/>
                    </a:lnTo>
                    <a:lnTo>
                      <a:pt x="8" y="8"/>
                    </a:lnTo>
                    <a:lnTo>
                      <a:pt x="8" y="7"/>
                    </a:lnTo>
                    <a:lnTo>
                      <a:pt x="6" y="7"/>
                    </a:lnTo>
                    <a:lnTo>
                      <a:pt x="6" y="7"/>
                    </a:lnTo>
                    <a:lnTo>
                      <a:pt x="5" y="7"/>
                    </a:lnTo>
                    <a:lnTo>
                      <a:pt x="5" y="5"/>
                    </a:lnTo>
                    <a:lnTo>
                      <a:pt x="3" y="5"/>
                    </a:lnTo>
                    <a:lnTo>
                      <a:pt x="3" y="4"/>
                    </a:lnTo>
                    <a:lnTo>
                      <a:pt x="3" y="4"/>
                    </a:lnTo>
                    <a:lnTo>
                      <a:pt x="3" y="2"/>
                    </a:lnTo>
                    <a:lnTo>
                      <a:pt x="2" y="2"/>
                    </a:lnTo>
                    <a:lnTo>
                      <a:pt x="2" y="2"/>
                    </a:lnTo>
                    <a:lnTo>
                      <a:pt x="1" y="2"/>
                    </a:lnTo>
                    <a:lnTo>
                      <a:pt x="1" y="2"/>
                    </a:lnTo>
                    <a:lnTo>
                      <a:pt x="0" y="2"/>
                    </a:lnTo>
                    <a:lnTo>
                      <a:pt x="0" y="2"/>
                    </a:lnTo>
                    <a:lnTo>
                      <a:pt x="0" y="2"/>
                    </a:lnTo>
                    <a:lnTo>
                      <a:pt x="0" y="0"/>
                    </a:lnTo>
                    <a:lnTo>
                      <a:pt x="0" y="2"/>
                    </a:lnTo>
                    <a:lnTo>
                      <a:pt x="0" y="2"/>
                    </a:lnTo>
                    <a:lnTo>
                      <a:pt x="0" y="2"/>
                    </a:lnTo>
                    <a:lnTo>
                      <a:pt x="1" y="2"/>
                    </a:lnTo>
                    <a:lnTo>
                      <a:pt x="1" y="4"/>
                    </a:lnTo>
                    <a:lnTo>
                      <a:pt x="3" y="4"/>
                    </a:lnTo>
                    <a:lnTo>
                      <a:pt x="4" y="5"/>
                    </a:lnTo>
                    <a:lnTo>
                      <a:pt x="6" y="5"/>
                    </a:lnTo>
                    <a:lnTo>
                      <a:pt x="6" y="7"/>
                    </a:lnTo>
                    <a:lnTo>
                      <a:pt x="8" y="7"/>
                    </a:lnTo>
                    <a:lnTo>
                      <a:pt x="9" y="9"/>
                    </a:lnTo>
                    <a:lnTo>
                      <a:pt x="11" y="9"/>
                    </a:lnTo>
                    <a:lnTo>
                      <a:pt x="11" y="11"/>
                    </a:lnTo>
                    <a:lnTo>
                      <a:pt x="12" y="11"/>
                    </a:lnTo>
                    <a:lnTo>
                      <a:pt x="12" y="11"/>
                    </a:lnTo>
                    <a:lnTo>
                      <a:pt x="13" y="11"/>
                    </a:lnTo>
                    <a:lnTo>
                      <a:pt x="13" y="13"/>
                    </a:lnTo>
                    <a:lnTo>
                      <a:pt x="13" y="13"/>
                    </a:lnTo>
                    <a:lnTo>
                      <a:pt x="13" y="14"/>
                    </a:lnTo>
                    <a:lnTo>
                      <a:pt x="13" y="14"/>
                    </a:lnTo>
                    <a:lnTo>
                      <a:pt x="13" y="15"/>
                    </a:lnTo>
                    <a:lnTo>
                      <a:pt x="13" y="15"/>
                    </a:lnTo>
                    <a:lnTo>
                      <a:pt x="13" y="15"/>
                    </a:lnTo>
                    <a:lnTo>
                      <a:pt x="14" y="15"/>
                    </a:lnTo>
                    <a:lnTo>
                      <a:pt x="14" y="17"/>
                    </a:lnTo>
                    <a:lnTo>
                      <a:pt x="14" y="17"/>
                    </a:lnTo>
                    <a:lnTo>
                      <a:pt x="14" y="17"/>
                    </a:lnTo>
                    <a:lnTo>
                      <a:pt x="14" y="17"/>
                    </a:lnTo>
                    <a:lnTo>
                      <a:pt x="14" y="18"/>
                    </a:lnTo>
                    <a:lnTo>
                      <a:pt x="14" y="18"/>
                    </a:lnTo>
                    <a:lnTo>
                      <a:pt x="14" y="18"/>
                    </a:lnTo>
                    <a:lnTo>
                      <a:pt x="16" y="18"/>
                    </a:lnTo>
                    <a:lnTo>
                      <a:pt x="14" y="20"/>
                    </a:lnTo>
                    <a:lnTo>
                      <a:pt x="14" y="20"/>
                    </a:lnTo>
                    <a:lnTo>
                      <a:pt x="14" y="20"/>
                    </a:lnTo>
                    <a:lnTo>
                      <a:pt x="14" y="20"/>
                    </a:lnTo>
                    <a:lnTo>
                      <a:pt x="14" y="20"/>
                    </a:lnTo>
                    <a:lnTo>
                      <a:pt x="14" y="20"/>
                    </a:lnTo>
                    <a:lnTo>
                      <a:pt x="14" y="20"/>
                    </a:lnTo>
                    <a:lnTo>
                      <a:pt x="14" y="20"/>
                    </a:lnTo>
                    <a:lnTo>
                      <a:pt x="13" y="21"/>
                    </a:lnTo>
                    <a:lnTo>
                      <a:pt x="13" y="21"/>
                    </a:lnTo>
                    <a:lnTo>
                      <a:pt x="13" y="21"/>
                    </a:lnTo>
                    <a:lnTo>
                      <a:pt x="13" y="21"/>
                    </a:lnTo>
                    <a:lnTo>
                      <a:pt x="13" y="21"/>
                    </a:lnTo>
                    <a:lnTo>
                      <a:pt x="13" y="21"/>
                    </a:lnTo>
                    <a:lnTo>
                      <a:pt x="13" y="21"/>
                    </a:lnTo>
                    <a:lnTo>
                      <a:pt x="13" y="21"/>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3" y="22"/>
                    </a:lnTo>
                    <a:lnTo>
                      <a:pt x="15" y="22"/>
                    </a:lnTo>
                    <a:lnTo>
                      <a:pt x="15" y="24"/>
                    </a:lnTo>
                    <a:lnTo>
                      <a:pt x="15" y="24"/>
                    </a:lnTo>
                    <a:lnTo>
                      <a:pt x="15" y="24"/>
                    </a:lnTo>
                    <a:lnTo>
                      <a:pt x="15" y="24"/>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5" y="25"/>
                    </a:lnTo>
                    <a:lnTo>
                      <a:pt x="16" y="25"/>
                    </a:lnTo>
                    <a:lnTo>
                      <a:pt x="16" y="26"/>
                    </a:lnTo>
                    <a:lnTo>
                      <a:pt x="16" y="26"/>
                    </a:lnTo>
                    <a:lnTo>
                      <a:pt x="16" y="26"/>
                    </a:lnTo>
                    <a:lnTo>
                      <a:pt x="17" y="26"/>
                    </a:lnTo>
                    <a:lnTo>
                      <a:pt x="17" y="26"/>
                    </a:lnTo>
                    <a:lnTo>
                      <a:pt x="17" y="26"/>
                    </a:lnTo>
                    <a:lnTo>
                      <a:pt x="17" y="26"/>
                    </a:lnTo>
                    <a:lnTo>
                      <a:pt x="18" y="26"/>
                    </a:lnTo>
                    <a:lnTo>
                      <a:pt x="18" y="27"/>
                    </a:lnTo>
                    <a:lnTo>
                      <a:pt x="18" y="27"/>
                    </a:lnTo>
                    <a:lnTo>
                      <a:pt x="18" y="27"/>
                    </a:lnTo>
                    <a:lnTo>
                      <a:pt x="18" y="27"/>
                    </a:lnTo>
                    <a:lnTo>
                      <a:pt x="18" y="27"/>
                    </a:lnTo>
                    <a:lnTo>
                      <a:pt x="19" y="27"/>
                    </a:lnTo>
                    <a:lnTo>
                      <a:pt x="19" y="27"/>
                    </a:lnTo>
                    <a:lnTo>
                      <a:pt x="21" y="27"/>
                    </a:lnTo>
                    <a:lnTo>
                      <a:pt x="21" y="27"/>
                    </a:lnTo>
                    <a:lnTo>
                      <a:pt x="21" y="27"/>
                    </a:lnTo>
                    <a:lnTo>
                      <a:pt x="21" y="27"/>
                    </a:lnTo>
                    <a:lnTo>
                      <a:pt x="21" y="27"/>
                    </a:lnTo>
                    <a:lnTo>
                      <a:pt x="21" y="27"/>
                    </a:lnTo>
                    <a:lnTo>
                      <a:pt x="21" y="27"/>
                    </a:lnTo>
                    <a:lnTo>
                      <a:pt x="21" y="27"/>
                    </a:lnTo>
                    <a:lnTo>
                      <a:pt x="22" y="27"/>
                    </a:lnTo>
                    <a:lnTo>
                      <a:pt x="22" y="27"/>
                    </a:lnTo>
                    <a:lnTo>
                      <a:pt x="22" y="27"/>
                    </a:lnTo>
                    <a:lnTo>
                      <a:pt x="22" y="27"/>
                    </a:lnTo>
                    <a:lnTo>
                      <a:pt x="22" y="27"/>
                    </a:lnTo>
                    <a:lnTo>
                      <a:pt x="22" y="27"/>
                    </a:lnTo>
                    <a:lnTo>
                      <a:pt x="22" y="27"/>
                    </a:lnTo>
                    <a:lnTo>
                      <a:pt x="22"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lnTo>
                      <a:pt x="23" y="27"/>
                    </a:lnTo>
                  </a:path>
                </a:pathLst>
              </a:custGeom>
              <a:solidFill>
                <a:srgbClr val="006000"/>
              </a:solidFill>
              <a:ln w="9525">
                <a:noFill/>
                <a:round/>
                <a:headEnd type="none" w="med" len="med"/>
                <a:tailEnd type="none" w="med" len="med"/>
              </a:ln>
              <a:effectLst/>
            </p:spPr>
            <p:txBody>
              <a:bodyPr/>
              <a:lstStyle/>
              <a:p>
                <a:endParaRPr lang="en-US" dirty="0"/>
              </a:p>
            </p:txBody>
          </p:sp>
          <p:sp>
            <p:nvSpPr>
              <p:cNvPr id="2115" name="Freeform 67"/>
              <p:cNvSpPr>
                <a:spLocks/>
              </p:cNvSpPr>
              <p:nvPr/>
            </p:nvSpPr>
            <p:spPr bwMode="auto">
              <a:xfrm>
                <a:off x="3961" y="3988"/>
                <a:ext cx="33" cy="59"/>
              </a:xfrm>
              <a:custGeom>
                <a:avLst/>
                <a:gdLst/>
                <a:ahLst/>
                <a:cxnLst>
                  <a:cxn ang="0">
                    <a:pos x="16" y="26"/>
                  </a:cxn>
                  <a:cxn ang="0">
                    <a:pos x="16" y="28"/>
                  </a:cxn>
                  <a:cxn ang="0">
                    <a:pos x="11" y="31"/>
                  </a:cxn>
                  <a:cxn ang="0">
                    <a:pos x="11" y="31"/>
                  </a:cxn>
                  <a:cxn ang="0">
                    <a:pos x="11" y="31"/>
                  </a:cxn>
                  <a:cxn ang="0">
                    <a:pos x="11" y="31"/>
                  </a:cxn>
                  <a:cxn ang="0">
                    <a:pos x="11" y="31"/>
                  </a:cxn>
                  <a:cxn ang="0">
                    <a:pos x="16" y="31"/>
                  </a:cxn>
                  <a:cxn ang="0">
                    <a:pos x="18" y="34"/>
                  </a:cxn>
                  <a:cxn ang="0">
                    <a:pos x="18" y="36"/>
                  </a:cxn>
                  <a:cxn ang="0">
                    <a:pos x="18" y="37"/>
                  </a:cxn>
                  <a:cxn ang="0">
                    <a:pos x="18" y="38"/>
                  </a:cxn>
                  <a:cxn ang="0">
                    <a:pos x="23" y="40"/>
                  </a:cxn>
                  <a:cxn ang="0">
                    <a:pos x="23" y="43"/>
                  </a:cxn>
                  <a:cxn ang="0">
                    <a:pos x="21" y="44"/>
                  </a:cxn>
                  <a:cxn ang="0">
                    <a:pos x="18" y="44"/>
                  </a:cxn>
                  <a:cxn ang="0">
                    <a:pos x="13" y="47"/>
                  </a:cxn>
                  <a:cxn ang="0">
                    <a:pos x="11" y="48"/>
                  </a:cxn>
                  <a:cxn ang="0">
                    <a:pos x="11" y="49"/>
                  </a:cxn>
                  <a:cxn ang="0">
                    <a:pos x="5" y="53"/>
                  </a:cxn>
                  <a:cxn ang="0">
                    <a:pos x="1" y="58"/>
                  </a:cxn>
                  <a:cxn ang="0">
                    <a:pos x="3" y="58"/>
                  </a:cxn>
                  <a:cxn ang="0">
                    <a:pos x="11" y="57"/>
                  </a:cxn>
                  <a:cxn ang="0">
                    <a:pos x="23" y="50"/>
                  </a:cxn>
                  <a:cxn ang="0">
                    <a:pos x="19" y="48"/>
                  </a:cxn>
                  <a:cxn ang="0">
                    <a:pos x="19" y="47"/>
                  </a:cxn>
                  <a:cxn ang="0">
                    <a:pos x="20" y="46"/>
                  </a:cxn>
                  <a:cxn ang="0">
                    <a:pos x="23" y="44"/>
                  </a:cxn>
                  <a:cxn ang="0">
                    <a:pos x="25" y="44"/>
                  </a:cxn>
                  <a:cxn ang="0">
                    <a:pos x="27" y="43"/>
                  </a:cxn>
                  <a:cxn ang="0">
                    <a:pos x="27" y="40"/>
                  </a:cxn>
                  <a:cxn ang="0">
                    <a:pos x="25" y="39"/>
                  </a:cxn>
                  <a:cxn ang="0">
                    <a:pos x="30" y="36"/>
                  </a:cxn>
                  <a:cxn ang="0">
                    <a:pos x="30" y="34"/>
                  </a:cxn>
                  <a:cxn ang="0">
                    <a:pos x="24" y="33"/>
                  </a:cxn>
                  <a:cxn ang="0">
                    <a:pos x="23" y="31"/>
                  </a:cxn>
                  <a:cxn ang="0">
                    <a:pos x="18" y="25"/>
                  </a:cxn>
                  <a:cxn ang="0">
                    <a:pos x="11" y="24"/>
                  </a:cxn>
                  <a:cxn ang="0">
                    <a:pos x="10" y="20"/>
                  </a:cxn>
                  <a:cxn ang="0">
                    <a:pos x="10" y="17"/>
                  </a:cxn>
                  <a:cxn ang="0">
                    <a:pos x="8" y="13"/>
                  </a:cxn>
                  <a:cxn ang="0">
                    <a:pos x="5" y="9"/>
                  </a:cxn>
                  <a:cxn ang="0">
                    <a:pos x="3" y="2"/>
                  </a:cxn>
                  <a:cxn ang="0">
                    <a:pos x="3" y="5"/>
                  </a:cxn>
                  <a:cxn ang="0">
                    <a:pos x="3" y="12"/>
                  </a:cxn>
                  <a:cxn ang="0">
                    <a:pos x="5" y="16"/>
                  </a:cxn>
                  <a:cxn ang="0">
                    <a:pos x="4" y="18"/>
                  </a:cxn>
                  <a:cxn ang="0">
                    <a:pos x="3" y="19"/>
                  </a:cxn>
                  <a:cxn ang="0">
                    <a:pos x="3" y="22"/>
                  </a:cxn>
                  <a:cxn ang="0">
                    <a:pos x="4" y="23"/>
                  </a:cxn>
                  <a:cxn ang="0">
                    <a:pos x="4" y="23"/>
                  </a:cxn>
                  <a:cxn ang="0">
                    <a:pos x="6" y="23"/>
                  </a:cxn>
                  <a:cxn ang="0">
                    <a:pos x="10" y="24"/>
                  </a:cxn>
                  <a:cxn ang="0">
                    <a:pos x="10" y="25"/>
                  </a:cxn>
                  <a:cxn ang="0">
                    <a:pos x="11" y="25"/>
                  </a:cxn>
                  <a:cxn ang="0">
                    <a:pos x="15" y="25"/>
                  </a:cxn>
                  <a:cxn ang="0">
                    <a:pos x="16" y="26"/>
                  </a:cxn>
                </a:cxnLst>
                <a:rect l="0" t="0" r="r" b="b"/>
                <a:pathLst>
                  <a:path w="33" h="59">
                    <a:moveTo>
                      <a:pt x="16" y="26"/>
                    </a:move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5"/>
                    </a:lnTo>
                    <a:lnTo>
                      <a:pt x="16" y="27"/>
                    </a:lnTo>
                    <a:lnTo>
                      <a:pt x="16" y="27"/>
                    </a:lnTo>
                    <a:lnTo>
                      <a:pt x="16" y="28"/>
                    </a:lnTo>
                    <a:lnTo>
                      <a:pt x="16" y="28"/>
                    </a:lnTo>
                    <a:lnTo>
                      <a:pt x="15" y="30"/>
                    </a:lnTo>
                    <a:lnTo>
                      <a:pt x="15" y="30"/>
                    </a:lnTo>
                    <a:lnTo>
                      <a:pt x="15" y="30"/>
                    </a:lnTo>
                    <a:lnTo>
                      <a:pt x="15" y="30"/>
                    </a:lnTo>
                    <a:lnTo>
                      <a:pt x="13" y="31"/>
                    </a:lnTo>
                    <a:lnTo>
                      <a:pt x="13" y="31"/>
                    </a:lnTo>
                    <a:lnTo>
                      <a:pt x="13" y="31"/>
                    </a:lnTo>
                    <a:lnTo>
                      <a:pt x="13"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3" y="31"/>
                    </a:lnTo>
                    <a:lnTo>
                      <a:pt x="13" y="31"/>
                    </a:lnTo>
                    <a:lnTo>
                      <a:pt x="13" y="31"/>
                    </a:lnTo>
                    <a:lnTo>
                      <a:pt x="13" y="31"/>
                    </a:lnTo>
                    <a:lnTo>
                      <a:pt x="15" y="31"/>
                    </a:lnTo>
                    <a:lnTo>
                      <a:pt x="15" y="31"/>
                    </a:lnTo>
                    <a:lnTo>
                      <a:pt x="16" y="31"/>
                    </a:lnTo>
                    <a:lnTo>
                      <a:pt x="16" y="31"/>
                    </a:lnTo>
                    <a:lnTo>
                      <a:pt x="18" y="31"/>
                    </a:lnTo>
                    <a:lnTo>
                      <a:pt x="18" y="32"/>
                    </a:lnTo>
                    <a:lnTo>
                      <a:pt x="18" y="32"/>
                    </a:lnTo>
                    <a:lnTo>
                      <a:pt x="18" y="32"/>
                    </a:lnTo>
                    <a:lnTo>
                      <a:pt x="18" y="32"/>
                    </a:lnTo>
                    <a:lnTo>
                      <a:pt x="18" y="33"/>
                    </a:lnTo>
                    <a:lnTo>
                      <a:pt x="18" y="33"/>
                    </a:lnTo>
                    <a:lnTo>
                      <a:pt x="18" y="33"/>
                    </a:lnTo>
                    <a:lnTo>
                      <a:pt x="18" y="33"/>
                    </a:lnTo>
                    <a:lnTo>
                      <a:pt x="18" y="34"/>
                    </a:lnTo>
                    <a:lnTo>
                      <a:pt x="18" y="34"/>
                    </a:lnTo>
                    <a:lnTo>
                      <a:pt x="18" y="34"/>
                    </a:lnTo>
                    <a:lnTo>
                      <a:pt x="18" y="34"/>
                    </a:lnTo>
                    <a:lnTo>
                      <a:pt x="18" y="34"/>
                    </a:lnTo>
                    <a:lnTo>
                      <a:pt x="18" y="34"/>
                    </a:lnTo>
                    <a:lnTo>
                      <a:pt x="18" y="34"/>
                    </a:lnTo>
                    <a:lnTo>
                      <a:pt x="19" y="34"/>
                    </a:lnTo>
                    <a:lnTo>
                      <a:pt x="18" y="36"/>
                    </a:lnTo>
                    <a:lnTo>
                      <a:pt x="18" y="36"/>
                    </a:lnTo>
                    <a:lnTo>
                      <a:pt x="18" y="36"/>
                    </a:lnTo>
                    <a:lnTo>
                      <a:pt x="18" y="36"/>
                    </a:lnTo>
                    <a:lnTo>
                      <a:pt x="18" y="36"/>
                    </a:lnTo>
                    <a:lnTo>
                      <a:pt x="18" y="36"/>
                    </a:lnTo>
                    <a:lnTo>
                      <a:pt x="18" y="36"/>
                    </a:lnTo>
                    <a:lnTo>
                      <a:pt x="18" y="36"/>
                    </a:lnTo>
                    <a:lnTo>
                      <a:pt x="18" y="37"/>
                    </a:lnTo>
                    <a:lnTo>
                      <a:pt x="18" y="37"/>
                    </a:lnTo>
                    <a:lnTo>
                      <a:pt x="18" y="37"/>
                    </a:lnTo>
                    <a:lnTo>
                      <a:pt x="18" y="37"/>
                    </a:lnTo>
                    <a:lnTo>
                      <a:pt x="18" y="37"/>
                    </a:lnTo>
                    <a:lnTo>
                      <a:pt x="18" y="37"/>
                    </a:lnTo>
                    <a:lnTo>
                      <a:pt x="18" y="37"/>
                    </a:lnTo>
                    <a:lnTo>
                      <a:pt x="18" y="37"/>
                    </a:lnTo>
                    <a:lnTo>
                      <a:pt x="18" y="38"/>
                    </a:lnTo>
                    <a:lnTo>
                      <a:pt x="18" y="38"/>
                    </a:lnTo>
                    <a:lnTo>
                      <a:pt x="18" y="38"/>
                    </a:lnTo>
                    <a:lnTo>
                      <a:pt x="18" y="38"/>
                    </a:lnTo>
                    <a:lnTo>
                      <a:pt x="18" y="38"/>
                    </a:lnTo>
                    <a:lnTo>
                      <a:pt x="18" y="38"/>
                    </a:lnTo>
                    <a:lnTo>
                      <a:pt x="18" y="38"/>
                    </a:lnTo>
                    <a:lnTo>
                      <a:pt x="19" y="38"/>
                    </a:lnTo>
                    <a:lnTo>
                      <a:pt x="19" y="38"/>
                    </a:lnTo>
                    <a:lnTo>
                      <a:pt x="19" y="38"/>
                    </a:lnTo>
                    <a:lnTo>
                      <a:pt x="19" y="38"/>
                    </a:lnTo>
                    <a:lnTo>
                      <a:pt x="21" y="38"/>
                    </a:lnTo>
                    <a:lnTo>
                      <a:pt x="21" y="38"/>
                    </a:lnTo>
                    <a:lnTo>
                      <a:pt x="22" y="38"/>
                    </a:lnTo>
                    <a:lnTo>
                      <a:pt x="22" y="38"/>
                    </a:lnTo>
                    <a:lnTo>
                      <a:pt x="24" y="38"/>
                    </a:lnTo>
                    <a:lnTo>
                      <a:pt x="23" y="40"/>
                    </a:lnTo>
                    <a:lnTo>
                      <a:pt x="23" y="40"/>
                    </a:lnTo>
                    <a:lnTo>
                      <a:pt x="23" y="40"/>
                    </a:lnTo>
                    <a:lnTo>
                      <a:pt x="23" y="40"/>
                    </a:lnTo>
                    <a:lnTo>
                      <a:pt x="23" y="42"/>
                    </a:lnTo>
                    <a:lnTo>
                      <a:pt x="23" y="42"/>
                    </a:lnTo>
                    <a:lnTo>
                      <a:pt x="23" y="42"/>
                    </a:lnTo>
                    <a:lnTo>
                      <a:pt x="23" y="42"/>
                    </a:lnTo>
                    <a:lnTo>
                      <a:pt x="23" y="43"/>
                    </a:lnTo>
                    <a:lnTo>
                      <a:pt x="23" y="43"/>
                    </a:lnTo>
                    <a:lnTo>
                      <a:pt x="23" y="43"/>
                    </a:lnTo>
                    <a:lnTo>
                      <a:pt x="23" y="43"/>
                    </a:lnTo>
                    <a:lnTo>
                      <a:pt x="23" y="43"/>
                    </a:lnTo>
                    <a:lnTo>
                      <a:pt x="23" y="43"/>
                    </a:lnTo>
                    <a:lnTo>
                      <a:pt x="23" y="43"/>
                    </a:lnTo>
                    <a:lnTo>
                      <a:pt x="24" y="43"/>
                    </a:lnTo>
                    <a:lnTo>
                      <a:pt x="23" y="44"/>
                    </a:lnTo>
                    <a:lnTo>
                      <a:pt x="23" y="44"/>
                    </a:lnTo>
                    <a:lnTo>
                      <a:pt x="23" y="44"/>
                    </a:lnTo>
                    <a:lnTo>
                      <a:pt x="23" y="44"/>
                    </a:lnTo>
                    <a:lnTo>
                      <a:pt x="21" y="44"/>
                    </a:lnTo>
                    <a:lnTo>
                      <a:pt x="21" y="44"/>
                    </a:lnTo>
                    <a:lnTo>
                      <a:pt x="21" y="44"/>
                    </a:lnTo>
                    <a:lnTo>
                      <a:pt x="21" y="44"/>
                    </a:lnTo>
                    <a:lnTo>
                      <a:pt x="19" y="44"/>
                    </a:lnTo>
                    <a:lnTo>
                      <a:pt x="19" y="44"/>
                    </a:lnTo>
                    <a:lnTo>
                      <a:pt x="19" y="44"/>
                    </a:lnTo>
                    <a:lnTo>
                      <a:pt x="19" y="44"/>
                    </a:lnTo>
                    <a:lnTo>
                      <a:pt x="18" y="44"/>
                    </a:lnTo>
                    <a:lnTo>
                      <a:pt x="18" y="44"/>
                    </a:lnTo>
                    <a:lnTo>
                      <a:pt x="18" y="44"/>
                    </a:lnTo>
                    <a:lnTo>
                      <a:pt x="18" y="44"/>
                    </a:lnTo>
                    <a:lnTo>
                      <a:pt x="17" y="46"/>
                    </a:lnTo>
                    <a:lnTo>
                      <a:pt x="17" y="46"/>
                    </a:lnTo>
                    <a:lnTo>
                      <a:pt x="16" y="46"/>
                    </a:lnTo>
                    <a:lnTo>
                      <a:pt x="16" y="46"/>
                    </a:lnTo>
                    <a:lnTo>
                      <a:pt x="15" y="46"/>
                    </a:lnTo>
                    <a:lnTo>
                      <a:pt x="15" y="46"/>
                    </a:lnTo>
                    <a:lnTo>
                      <a:pt x="15" y="46"/>
                    </a:lnTo>
                    <a:lnTo>
                      <a:pt x="15" y="46"/>
                    </a:lnTo>
                    <a:lnTo>
                      <a:pt x="13" y="47"/>
                    </a:lnTo>
                    <a:lnTo>
                      <a:pt x="13" y="47"/>
                    </a:lnTo>
                    <a:lnTo>
                      <a:pt x="12" y="47"/>
                    </a:lnTo>
                    <a:lnTo>
                      <a:pt x="12" y="47"/>
                    </a:lnTo>
                    <a:lnTo>
                      <a:pt x="11" y="47"/>
                    </a:lnTo>
                    <a:lnTo>
                      <a:pt x="11" y="47"/>
                    </a:lnTo>
                    <a:lnTo>
                      <a:pt x="11" y="47"/>
                    </a:lnTo>
                    <a:lnTo>
                      <a:pt x="11" y="47"/>
                    </a:lnTo>
                    <a:lnTo>
                      <a:pt x="11" y="48"/>
                    </a:lnTo>
                    <a:lnTo>
                      <a:pt x="11" y="48"/>
                    </a:lnTo>
                    <a:lnTo>
                      <a:pt x="11" y="48"/>
                    </a:lnTo>
                    <a:lnTo>
                      <a:pt x="11" y="48"/>
                    </a:lnTo>
                    <a:lnTo>
                      <a:pt x="11" y="48"/>
                    </a:lnTo>
                    <a:lnTo>
                      <a:pt x="11" y="48"/>
                    </a:lnTo>
                    <a:lnTo>
                      <a:pt x="11" y="48"/>
                    </a:lnTo>
                    <a:lnTo>
                      <a:pt x="13" y="48"/>
                    </a:lnTo>
                    <a:lnTo>
                      <a:pt x="13" y="49"/>
                    </a:lnTo>
                    <a:lnTo>
                      <a:pt x="13" y="49"/>
                    </a:lnTo>
                    <a:lnTo>
                      <a:pt x="13" y="49"/>
                    </a:lnTo>
                    <a:lnTo>
                      <a:pt x="13" y="49"/>
                    </a:lnTo>
                    <a:lnTo>
                      <a:pt x="11" y="49"/>
                    </a:lnTo>
                    <a:lnTo>
                      <a:pt x="11" y="49"/>
                    </a:lnTo>
                    <a:lnTo>
                      <a:pt x="11" y="49"/>
                    </a:lnTo>
                    <a:lnTo>
                      <a:pt x="11" y="49"/>
                    </a:lnTo>
                    <a:lnTo>
                      <a:pt x="9" y="51"/>
                    </a:lnTo>
                    <a:lnTo>
                      <a:pt x="9" y="51"/>
                    </a:lnTo>
                    <a:lnTo>
                      <a:pt x="8" y="52"/>
                    </a:lnTo>
                    <a:lnTo>
                      <a:pt x="8" y="52"/>
                    </a:lnTo>
                    <a:lnTo>
                      <a:pt x="6" y="53"/>
                    </a:lnTo>
                    <a:lnTo>
                      <a:pt x="6" y="53"/>
                    </a:lnTo>
                    <a:lnTo>
                      <a:pt x="5" y="53"/>
                    </a:lnTo>
                    <a:lnTo>
                      <a:pt x="5" y="53"/>
                    </a:lnTo>
                    <a:lnTo>
                      <a:pt x="3" y="55"/>
                    </a:lnTo>
                    <a:lnTo>
                      <a:pt x="3" y="55"/>
                    </a:lnTo>
                    <a:lnTo>
                      <a:pt x="1" y="56"/>
                    </a:lnTo>
                    <a:lnTo>
                      <a:pt x="1" y="56"/>
                    </a:lnTo>
                    <a:lnTo>
                      <a:pt x="0" y="57"/>
                    </a:lnTo>
                    <a:lnTo>
                      <a:pt x="0" y="57"/>
                    </a:lnTo>
                    <a:lnTo>
                      <a:pt x="0" y="57"/>
                    </a:lnTo>
                    <a:lnTo>
                      <a:pt x="1" y="57"/>
                    </a:lnTo>
                    <a:lnTo>
                      <a:pt x="1" y="58"/>
                    </a:lnTo>
                    <a:lnTo>
                      <a:pt x="1" y="58"/>
                    </a:lnTo>
                    <a:lnTo>
                      <a:pt x="1" y="58"/>
                    </a:lnTo>
                    <a:lnTo>
                      <a:pt x="1" y="58"/>
                    </a:lnTo>
                    <a:lnTo>
                      <a:pt x="1" y="58"/>
                    </a:lnTo>
                    <a:lnTo>
                      <a:pt x="1" y="58"/>
                    </a:lnTo>
                    <a:lnTo>
                      <a:pt x="1" y="58"/>
                    </a:lnTo>
                    <a:lnTo>
                      <a:pt x="3" y="58"/>
                    </a:lnTo>
                    <a:lnTo>
                      <a:pt x="3" y="58"/>
                    </a:lnTo>
                    <a:lnTo>
                      <a:pt x="3" y="58"/>
                    </a:lnTo>
                    <a:lnTo>
                      <a:pt x="3" y="58"/>
                    </a:lnTo>
                    <a:lnTo>
                      <a:pt x="5" y="58"/>
                    </a:lnTo>
                    <a:lnTo>
                      <a:pt x="5" y="58"/>
                    </a:lnTo>
                    <a:lnTo>
                      <a:pt x="6" y="58"/>
                    </a:lnTo>
                    <a:lnTo>
                      <a:pt x="6" y="58"/>
                    </a:lnTo>
                    <a:lnTo>
                      <a:pt x="8" y="58"/>
                    </a:lnTo>
                    <a:lnTo>
                      <a:pt x="8" y="58"/>
                    </a:lnTo>
                    <a:lnTo>
                      <a:pt x="9" y="58"/>
                    </a:lnTo>
                    <a:lnTo>
                      <a:pt x="9" y="58"/>
                    </a:lnTo>
                    <a:lnTo>
                      <a:pt x="11" y="57"/>
                    </a:lnTo>
                    <a:lnTo>
                      <a:pt x="11" y="57"/>
                    </a:lnTo>
                    <a:lnTo>
                      <a:pt x="13" y="56"/>
                    </a:lnTo>
                    <a:lnTo>
                      <a:pt x="15" y="56"/>
                    </a:lnTo>
                    <a:lnTo>
                      <a:pt x="16" y="54"/>
                    </a:lnTo>
                    <a:lnTo>
                      <a:pt x="16" y="54"/>
                    </a:lnTo>
                    <a:lnTo>
                      <a:pt x="18" y="53"/>
                    </a:lnTo>
                    <a:lnTo>
                      <a:pt x="19" y="53"/>
                    </a:lnTo>
                    <a:lnTo>
                      <a:pt x="21" y="51"/>
                    </a:lnTo>
                    <a:lnTo>
                      <a:pt x="21" y="51"/>
                    </a:lnTo>
                    <a:lnTo>
                      <a:pt x="23" y="50"/>
                    </a:lnTo>
                    <a:lnTo>
                      <a:pt x="23" y="50"/>
                    </a:lnTo>
                    <a:lnTo>
                      <a:pt x="24" y="49"/>
                    </a:lnTo>
                    <a:lnTo>
                      <a:pt x="23" y="49"/>
                    </a:lnTo>
                    <a:lnTo>
                      <a:pt x="23" y="49"/>
                    </a:lnTo>
                    <a:lnTo>
                      <a:pt x="23" y="49"/>
                    </a:lnTo>
                    <a:lnTo>
                      <a:pt x="23" y="49"/>
                    </a:lnTo>
                    <a:lnTo>
                      <a:pt x="21" y="49"/>
                    </a:lnTo>
                    <a:lnTo>
                      <a:pt x="21" y="49"/>
                    </a:lnTo>
                    <a:lnTo>
                      <a:pt x="21" y="49"/>
                    </a:lnTo>
                    <a:lnTo>
                      <a:pt x="21" y="48"/>
                    </a:lnTo>
                    <a:lnTo>
                      <a:pt x="19" y="48"/>
                    </a:lnTo>
                    <a:lnTo>
                      <a:pt x="19" y="48"/>
                    </a:lnTo>
                    <a:lnTo>
                      <a:pt x="19" y="48"/>
                    </a:lnTo>
                    <a:lnTo>
                      <a:pt x="19" y="48"/>
                    </a:lnTo>
                    <a:lnTo>
                      <a:pt x="19" y="48"/>
                    </a:lnTo>
                    <a:lnTo>
                      <a:pt x="19" y="48"/>
                    </a:lnTo>
                    <a:lnTo>
                      <a:pt x="19" y="48"/>
                    </a:lnTo>
                    <a:lnTo>
                      <a:pt x="19" y="47"/>
                    </a:lnTo>
                    <a:lnTo>
                      <a:pt x="19" y="47"/>
                    </a:lnTo>
                    <a:lnTo>
                      <a:pt x="19" y="47"/>
                    </a:lnTo>
                    <a:lnTo>
                      <a:pt x="19" y="47"/>
                    </a:lnTo>
                    <a:lnTo>
                      <a:pt x="19" y="47"/>
                    </a:lnTo>
                    <a:lnTo>
                      <a:pt x="19" y="47"/>
                    </a:lnTo>
                    <a:lnTo>
                      <a:pt x="19" y="47"/>
                    </a:lnTo>
                    <a:lnTo>
                      <a:pt x="19" y="47"/>
                    </a:lnTo>
                    <a:lnTo>
                      <a:pt x="19" y="46"/>
                    </a:lnTo>
                    <a:lnTo>
                      <a:pt x="19" y="46"/>
                    </a:lnTo>
                    <a:lnTo>
                      <a:pt x="19" y="46"/>
                    </a:lnTo>
                    <a:lnTo>
                      <a:pt x="19" y="46"/>
                    </a:lnTo>
                    <a:lnTo>
                      <a:pt x="20" y="46"/>
                    </a:lnTo>
                    <a:lnTo>
                      <a:pt x="20" y="46"/>
                    </a:lnTo>
                    <a:lnTo>
                      <a:pt x="21" y="46"/>
                    </a:lnTo>
                    <a:lnTo>
                      <a:pt x="21" y="46"/>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3" y="44"/>
                    </a:lnTo>
                    <a:lnTo>
                      <a:pt x="25" y="44"/>
                    </a:lnTo>
                    <a:lnTo>
                      <a:pt x="25" y="44"/>
                    </a:lnTo>
                    <a:lnTo>
                      <a:pt x="25" y="44"/>
                    </a:lnTo>
                    <a:lnTo>
                      <a:pt x="25" y="44"/>
                    </a:lnTo>
                    <a:lnTo>
                      <a:pt x="25" y="44"/>
                    </a:lnTo>
                    <a:lnTo>
                      <a:pt x="25" y="44"/>
                    </a:lnTo>
                    <a:lnTo>
                      <a:pt x="25" y="44"/>
                    </a:lnTo>
                    <a:lnTo>
                      <a:pt x="25" y="44"/>
                    </a:lnTo>
                    <a:lnTo>
                      <a:pt x="27" y="43"/>
                    </a:lnTo>
                    <a:lnTo>
                      <a:pt x="27" y="43"/>
                    </a:lnTo>
                    <a:lnTo>
                      <a:pt x="27" y="43"/>
                    </a:lnTo>
                    <a:lnTo>
                      <a:pt x="27" y="43"/>
                    </a:lnTo>
                    <a:lnTo>
                      <a:pt x="29" y="42"/>
                    </a:lnTo>
                    <a:lnTo>
                      <a:pt x="29" y="42"/>
                    </a:lnTo>
                    <a:lnTo>
                      <a:pt x="30" y="42"/>
                    </a:lnTo>
                    <a:lnTo>
                      <a:pt x="30" y="42"/>
                    </a:lnTo>
                    <a:lnTo>
                      <a:pt x="32" y="40"/>
                    </a:lnTo>
                    <a:lnTo>
                      <a:pt x="30" y="40"/>
                    </a:lnTo>
                    <a:lnTo>
                      <a:pt x="30" y="40"/>
                    </a:lnTo>
                    <a:lnTo>
                      <a:pt x="29" y="40"/>
                    </a:lnTo>
                    <a:lnTo>
                      <a:pt x="29" y="40"/>
                    </a:lnTo>
                    <a:lnTo>
                      <a:pt x="27" y="40"/>
                    </a:lnTo>
                    <a:lnTo>
                      <a:pt x="27" y="40"/>
                    </a:lnTo>
                    <a:lnTo>
                      <a:pt x="27" y="40"/>
                    </a:lnTo>
                    <a:lnTo>
                      <a:pt x="27" y="39"/>
                    </a:lnTo>
                    <a:lnTo>
                      <a:pt x="26" y="39"/>
                    </a:lnTo>
                    <a:lnTo>
                      <a:pt x="26" y="39"/>
                    </a:lnTo>
                    <a:lnTo>
                      <a:pt x="26" y="39"/>
                    </a:lnTo>
                    <a:lnTo>
                      <a:pt x="26" y="39"/>
                    </a:lnTo>
                    <a:lnTo>
                      <a:pt x="25" y="39"/>
                    </a:lnTo>
                    <a:lnTo>
                      <a:pt x="25" y="39"/>
                    </a:lnTo>
                    <a:lnTo>
                      <a:pt x="25" y="39"/>
                    </a:lnTo>
                    <a:lnTo>
                      <a:pt x="25" y="37"/>
                    </a:lnTo>
                    <a:lnTo>
                      <a:pt x="25" y="37"/>
                    </a:lnTo>
                    <a:lnTo>
                      <a:pt x="25" y="37"/>
                    </a:lnTo>
                    <a:lnTo>
                      <a:pt x="25" y="37"/>
                    </a:lnTo>
                    <a:lnTo>
                      <a:pt x="27" y="37"/>
                    </a:lnTo>
                    <a:lnTo>
                      <a:pt x="27" y="37"/>
                    </a:lnTo>
                    <a:lnTo>
                      <a:pt x="28" y="37"/>
                    </a:lnTo>
                    <a:lnTo>
                      <a:pt x="28" y="37"/>
                    </a:lnTo>
                    <a:lnTo>
                      <a:pt x="30" y="36"/>
                    </a:lnTo>
                    <a:lnTo>
                      <a:pt x="30" y="36"/>
                    </a:lnTo>
                    <a:lnTo>
                      <a:pt x="30" y="36"/>
                    </a:lnTo>
                    <a:lnTo>
                      <a:pt x="30" y="36"/>
                    </a:lnTo>
                    <a:lnTo>
                      <a:pt x="31" y="36"/>
                    </a:lnTo>
                    <a:lnTo>
                      <a:pt x="31" y="36"/>
                    </a:lnTo>
                    <a:lnTo>
                      <a:pt x="31" y="36"/>
                    </a:lnTo>
                    <a:lnTo>
                      <a:pt x="31" y="36"/>
                    </a:lnTo>
                    <a:lnTo>
                      <a:pt x="32" y="34"/>
                    </a:lnTo>
                    <a:lnTo>
                      <a:pt x="31" y="34"/>
                    </a:lnTo>
                    <a:lnTo>
                      <a:pt x="31" y="34"/>
                    </a:lnTo>
                    <a:lnTo>
                      <a:pt x="30" y="34"/>
                    </a:lnTo>
                    <a:lnTo>
                      <a:pt x="30" y="34"/>
                    </a:lnTo>
                    <a:lnTo>
                      <a:pt x="28" y="34"/>
                    </a:lnTo>
                    <a:lnTo>
                      <a:pt x="28" y="34"/>
                    </a:lnTo>
                    <a:lnTo>
                      <a:pt x="27" y="34"/>
                    </a:lnTo>
                    <a:lnTo>
                      <a:pt x="27" y="34"/>
                    </a:lnTo>
                    <a:lnTo>
                      <a:pt x="26" y="34"/>
                    </a:lnTo>
                    <a:lnTo>
                      <a:pt x="26" y="34"/>
                    </a:lnTo>
                    <a:lnTo>
                      <a:pt x="25" y="34"/>
                    </a:lnTo>
                    <a:lnTo>
                      <a:pt x="25" y="33"/>
                    </a:lnTo>
                    <a:lnTo>
                      <a:pt x="24" y="33"/>
                    </a:lnTo>
                    <a:lnTo>
                      <a:pt x="24" y="33"/>
                    </a:lnTo>
                    <a:lnTo>
                      <a:pt x="24" y="33"/>
                    </a:lnTo>
                    <a:lnTo>
                      <a:pt x="24" y="31"/>
                    </a:lnTo>
                    <a:lnTo>
                      <a:pt x="23" y="31"/>
                    </a:lnTo>
                    <a:lnTo>
                      <a:pt x="23" y="31"/>
                    </a:lnTo>
                    <a:lnTo>
                      <a:pt x="23" y="31"/>
                    </a:lnTo>
                    <a:lnTo>
                      <a:pt x="23" y="31"/>
                    </a:lnTo>
                    <a:lnTo>
                      <a:pt x="23" y="31"/>
                    </a:lnTo>
                    <a:lnTo>
                      <a:pt x="23" y="31"/>
                    </a:lnTo>
                    <a:lnTo>
                      <a:pt x="23" y="31"/>
                    </a:lnTo>
                    <a:lnTo>
                      <a:pt x="23" y="30"/>
                    </a:lnTo>
                    <a:lnTo>
                      <a:pt x="21" y="30"/>
                    </a:lnTo>
                    <a:lnTo>
                      <a:pt x="21" y="30"/>
                    </a:lnTo>
                    <a:lnTo>
                      <a:pt x="21" y="30"/>
                    </a:lnTo>
                    <a:lnTo>
                      <a:pt x="21" y="28"/>
                    </a:lnTo>
                    <a:lnTo>
                      <a:pt x="19" y="28"/>
                    </a:lnTo>
                    <a:lnTo>
                      <a:pt x="19" y="27"/>
                    </a:lnTo>
                    <a:lnTo>
                      <a:pt x="19" y="27"/>
                    </a:lnTo>
                    <a:lnTo>
                      <a:pt x="19" y="25"/>
                    </a:lnTo>
                    <a:lnTo>
                      <a:pt x="18" y="25"/>
                    </a:lnTo>
                    <a:lnTo>
                      <a:pt x="18" y="25"/>
                    </a:lnTo>
                    <a:lnTo>
                      <a:pt x="17" y="25"/>
                    </a:lnTo>
                    <a:lnTo>
                      <a:pt x="17" y="25"/>
                    </a:lnTo>
                    <a:lnTo>
                      <a:pt x="16" y="25"/>
                    </a:lnTo>
                    <a:lnTo>
                      <a:pt x="16" y="25"/>
                    </a:lnTo>
                    <a:lnTo>
                      <a:pt x="15" y="25"/>
                    </a:lnTo>
                    <a:lnTo>
                      <a:pt x="15" y="24"/>
                    </a:lnTo>
                    <a:lnTo>
                      <a:pt x="13" y="24"/>
                    </a:lnTo>
                    <a:lnTo>
                      <a:pt x="13" y="24"/>
                    </a:lnTo>
                    <a:lnTo>
                      <a:pt x="11" y="24"/>
                    </a:lnTo>
                    <a:lnTo>
                      <a:pt x="11" y="22"/>
                    </a:lnTo>
                    <a:lnTo>
                      <a:pt x="11" y="22"/>
                    </a:lnTo>
                    <a:lnTo>
                      <a:pt x="11" y="22"/>
                    </a:lnTo>
                    <a:lnTo>
                      <a:pt x="11" y="22"/>
                    </a:lnTo>
                    <a:lnTo>
                      <a:pt x="11" y="20"/>
                    </a:lnTo>
                    <a:lnTo>
                      <a:pt x="10" y="20"/>
                    </a:lnTo>
                    <a:lnTo>
                      <a:pt x="10" y="20"/>
                    </a:lnTo>
                    <a:lnTo>
                      <a:pt x="10" y="20"/>
                    </a:lnTo>
                    <a:lnTo>
                      <a:pt x="10" y="20"/>
                    </a:lnTo>
                    <a:lnTo>
                      <a:pt x="10" y="20"/>
                    </a:lnTo>
                    <a:lnTo>
                      <a:pt x="10" y="20"/>
                    </a:lnTo>
                    <a:lnTo>
                      <a:pt x="10" y="20"/>
                    </a:lnTo>
                    <a:lnTo>
                      <a:pt x="10" y="18"/>
                    </a:lnTo>
                    <a:lnTo>
                      <a:pt x="10" y="18"/>
                    </a:lnTo>
                    <a:lnTo>
                      <a:pt x="10" y="18"/>
                    </a:lnTo>
                    <a:lnTo>
                      <a:pt x="10" y="18"/>
                    </a:lnTo>
                    <a:lnTo>
                      <a:pt x="10" y="17"/>
                    </a:lnTo>
                    <a:lnTo>
                      <a:pt x="10" y="17"/>
                    </a:lnTo>
                    <a:lnTo>
                      <a:pt x="10" y="17"/>
                    </a:lnTo>
                    <a:lnTo>
                      <a:pt x="10" y="17"/>
                    </a:lnTo>
                    <a:lnTo>
                      <a:pt x="11" y="15"/>
                    </a:lnTo>
                    <a:lnTo>
                      <a:pt x="9" y="15"/>
                    </a:lnTo>
                    <a:lnTo>
                      <a:pt x="9" y="15"/>
                    </a:lnTo>
                    <a:lnTo>
                      <a:pt x="9" y="15"/>
                    </a:lnTo>
                    <a:lnTo>
                      <a:pt x="9" y="15"/>
                    </a:lnTo>
                    <a:lnTo>
                      <a:pt x="9" y="15"/>
                    </a:lnTo>
                    <a:lnTo>
                      <a:pt x="9" y="15"/>
                    </a:lnTo>
                    <a:lnTo>
                      <a:pt x="9" y="15"/>
                    </a:lnTo>
                    <a:lnTo>
                      <a:pt x="9" y="13"/>
                    </a:lnTo>
                    <a:lnTo>
                      <a:pt x="8" y="13"/>
                    </a:lnTo>
                    <a:lnTo>
                      <a:pt x="8" y="13"/>
                    </a:lnTo>
                    <a:lnTo>
                      <a:pt x="8" y="13"/>
                    </a:lnTo>
                    <a:lnTo>
                      <a:pt x="8" y="12"/>
                    </a:lnTo>
                    <a:lnTo>
                      <a:pt x="8" y="12"/>
                    </a:lnTo>
                    <a:lnTo>
                      <a:pt x="8" y="11"/>
                    </a:lnTo>
                    <a:lnTo>
                      <a:pt x="8" y="11"/>
                    </a:lnTo>
                    <a:lnTo>
                      <a:pt x="8" y="9"/>
                    </a:lnTo>
                    <a:lnTo>
                      <a:pt x="6" y="9"/>
                    </a:lnTo>
                    <a:lnTo>
                      <a:pt x="6" y="9"/>
                    </a:lnTo>
                    <a:lnTo>
                      <a:pt x="5" y="9"/>
                    </a:lnTo>
                    <a:lnTo>
                      <a:pt x="5" y="8"/>
                    </a:lnTo>
                    <a:lnTo>
                      <a:pt x="3" y="8"/>
                    </a:lnTo>
                    <a:lnTo>
                      <a:pt x="3" y="6"/>
                    </a:lnTo>
                    <a:lnTo>
                      <a:pt x="3" y="6"/>
                    </a:lnTo>
                    <a:lnTo>
                      <a:pt x="3" y="5"/>
                    </a:lnTo>
                    <a:lnTo>
                      <a:pt x="3" y="5"/>
                    </a:lnTo>
                    <a:lnTo>
                      <a:pt x="3" y="3"/>
                    </a:lnTo>
                    <a:lnTo>
                      <a:pt x="3" y="3"/>
                    </a:lnTo>
                    <a:lnTo>
                      <a:pt x="3" y="2"/>
                    </a:lnTo>
                    <a:lnTo>
                      <a:pt x="3" y="2"/>
                    </a:lnTo>
                    <a:lnTo>
                      <a:pt x="3" y="1"/>
                    </a:lnTo>
                    <a:lnTo>
                      <a:pt x="3" y="1"/>
                    </a:lnTo>
                    <a:lnTo>
                      <a:pt x="3" y="0"/>
                    </a:lnTo>
                    <a:lnTo>
                      <a:pt x="3" y="1"/>
                    </a:lnTo>
                    <a:lnTo>
                      <a:pt x="3" y="1"/>
                    </a:lnTo>
                    <a:lnTo>
                      <a:pt x="3" y="2"/>
                    </a:lnTo>
                    <a:lnTo>
                      <a:pt x="3" y="2"/>
                    </a:lnTo>
                    <a:lnTo>
                      <a:pt x="3" y="3"/>
                    </a:lnTo>
                    <a:lnTo>
                      <a:pt x="3" y="3"/>
                    </a:lnTo>
                    <a:lnTo>
                      <a:pt x="3" y="5"/>
                    </a:lnTo>
                    <a:lnTo>
                      <a:pt x="3" y="5"/>
                    </a:lnTo>
                    <a:lnTo>
                      <a:pt x="3" y="7"/>
                    </a:lnTo>
                    <a:lnTo>
                      <a:pt x="3" y="7"/>
                    </a:lnTo>
                    <a:lnTo>
                      <a:pt x="3" y="9"/>
                    </a:lnTo>
                    <a:lnTo>
                      <a:pt x="3" y="9"/>
                    </a:lnTo>
                    <a:lnTo>
                      <a:pt x="3" y="11"/>
                    </a:lnTo>
                    <a:lnTo>
                      <a:pt x="3" y="11"/>
                    </a:lnTo>
                    <a:lnTo>
                      <a:pt x="3" y="11"/>
                    </a:lnTo>
                    <a:lnTo>
                      <a:pt x="3" y="11"/>
                    </a:lnTo>
                    <a:lnTo>
                      <a:pt x="3" y="12"/>
                    </a:lnTo>
                    <a:lnTo>
                      <a:pt x="3" y="12"/>
                    </a:lnTo>
                    <a:lnTo>
                      <a:pt x="3" y="12"/>
                    </a:lnTo>
                    <a:lnTo>
                      <a:pt x="3" y="12"/>
                    </a:lnTo>
                    <a:lnTo>
                      <a:pt x="3" y="14"/>
                    </a:lnTo>
                    <a:lnTo>
                      <a:pt x="3" y="14"/>
                    </a:lnTo>
                    <a:lnTo>
                      <a:pt x="3" y="14"/>
                    </a:lnTo>
                    <a:lnTo>
                      <a:pt x="5" y="14"/>
                    </a:lnTo>
                    <a:lnTo>
                      <a:pt x="5" y="16"/>
                    </a:lnTo>
                    <a:lnTo>
                      <a:pt x="5" y="16"/>
                    </a:lnTo>
                    <a:lnTo>
                      <a:pt x="5" y="16"/>
                    </a:lnTo>
                    <a:lnTo>
                      <a:pt x="6" y="16"/>
                    </a:lnTo>
                    <a:lnTo>
                      <a:pt x="6" y="16"/>
                    </a:lnTo>
                    <a:lnTo>
                      <a:pt x="6" y="16"/>
                    </a:lnTo>
                    <a:lnTo>
                      <a:pt x="6" y="16"/>
                    </a:lnTo>
                    <a:lnTo>
                      <a:pt x="8" y="16"/>
                    </a:lnTo>
                    <a:lnTo>
                      <a:pt x="6" y="18"/>
                    </a:lnTo>
                    <a:lnTo>
                      <a:pt x="6" y="18"/>
                    </a:lnTo>
                    <a:lnTo>
                      <a:pt x="5" y="18"/>
                    </a:lnTo>
                    <a:lnTo>
                      <a:pt x="5" y="18"/>
                    </a:lnTo>
                    <a:lnTo>
                      <a:pt x="4" y="18"/>
                    </a:lnTo>
                    <a:lnTo>
                      <a:pt x="4" y="18"/>
                    </a:lnTo>
                    <a:lnTo>
                      <a:pt x="4" y="18"/>
                    </a:lnTo>
                    <a:lnTo>
                      <a:pt x="4" y="18"/>
                    </a:lnTo>
                    <a:lnTo>
                      <a:pt x="3" y="19"/>
                    </a:lnTo>
                    <a:lnTo>
                      <a:pt x="3" y="19"/>
                    </a:lnTo>
                    <a:lnTo>
                      <a:pt x="3" y="19"/>
                    </a:lnTo>
                    <a:lnTo>
                      <a:pt x="3" y="19"/>
                    </a:lnTo>
                    <a:lnTo>
                      <a:pt x="3" y="19"/>
                    </a:lnTo>
                    <a:lnTo>
                      <a:pt x="3" y="19"/>
                    </a:lnTo>
                    <a:lnTo>
                      <a:pt x="3" y="19"/>
                    </a:lnTo>
                    <a:lnTo>
                      <a:pt x="3" y="19"/>
                    </a:lnTo>
                    <a:lnTo>
                      <a:pt x="3" y="20"/>
                    </a:lnTo>
                    <a:lnTo>
                      <a:pt x="3" y="20"/>
                    </a:lnTo>
                    <a:lnTo>
                      <a:pt x="3" y="20"/>
                    </a:lnTo>
                    <a:lnTo>
                      <a:pt x="3" y="20"/>
                    </a:lnTo>
                    <a:lnTo>
                      <a:pt x="3" y="20"/>
                    </a:lnTo>
                    <a:lnTo>
                      <a:pt x="3" y="20"/>
                    </a:lnTo>
                    <a:lnTo>
                      <a:pt x="3" y="20"/>
                    </a:lnTo>
                    <a:lnTo>
                      <a:pt x="3" y="20"/>
                    </a:lnTo>
                    <a:lnTo>
                      <a:pt x="3" y="22"/>
                    </a:lnTo>
                    <a:lnTo>
                      <a:pt x="3" y="22"/>
                    </a:lnTo>
                    <a:lnTo>
                      <a:pt x="3" y="22"/>
                    </a:lnTo>
                    <a:lnTo>
                      <a:pt x="3" y="22"/>
                    </a:lnTo>
                    <a:lnTo>
                      <a:pt x="3" y="23"/>
                    </a:lnTo>
                    <a:lnTo>
                      <a:pt x="3" y="23"/>
                    </a:lnTo>
                    <a:lnTo>
                      <a:pt x="3" y="23"/>
                    </a:lnTo>
                    <a:lnTo>
                      <a:pt x="5" y="23"/>
                    </a:lnTo>
                    <a:lnTo>
                      <a:pt x="4" y="23"/>
                    </a:lnTo>
                    <a:lnTo>
                      <a:pt x="4" y="23"/>
                    </a:lnTo>
                    <a:lnTo>
                      <a:pt x="4" y="23"/>
                    </a:lnTo>
                    <a:lnTo>
                      <a:pt x="4" y="23"/>
                    </a:lnTo>
                    <a:lnTo>
                      <a:pt x="4" y="23"/>
                    </a:lnTo>
                    <a:lnTo>
                      <a:pt x="4" y="23"/>
                    </a:lnTo>
                    <a:lnTo>
                      <a:pt x="4" y="23"/>
                    </a:lnTo>
                    <a:lnTo>
                      <a:pt x="4" y="23"/>
                    </a:lnTo>
                    <a:lnTo>
                      <a:pt x="4" y="23"/>
                    </a:lnTo>
                    <a:lnTo>
                      <a:pt x="4" y="23"/>
                    </a:lnTo>
                    <a:lnTo>
                      <a:pt x="4" y="23"/>
                    </a:lnTo>
                    <a:lnTo>
                      <a:pt x="4" y="23"/>
                    </a:lnTo>
                    <a:lnTo>
                      <a:pt x="4" y="23"/>
                    </a:lnTo>
                    <a:lnTo>
                      <a:pt x="4" y="23"/>
                    </a:lnTo>
                    <a:lnTo>
                      <a:pt x="4" y="23"/>
                    </a:lnTo>
                    <a:lnTo>
                      <a:pt x="5" y="23"/>
                    </a:lnTo>
                    <a:lnTo>
                      <a:pt x="5" y="23"/>
                    </a:lnTo>
                    <a:lnTo>
                      <a:pt x="5" y="23"/>
                    </a:lnTo>
                    <a:lnTo>
                      <a:pt x="5" y="23"/>
                    </a:lnTo>
                    <a:lnTo>
                      <a:pt x="6" y="23"/>
                    </a:lnTo>
                    <a:lnTo>
                      <a:pt x="6" y="23"/>
                    </a:lnTo>
                    <a:lnTo>
                      <a:pt x="6" y="23"/>
                    </a:lnTo>
                    <a:lnTo>
                      <a:pt x="6" y="23"/>
                    </a:lnTo>
                    <a:lnTo>
                      <a:pt x="8" y="23"/>
                    </a:lnTo>
                    <a:lnTo>
                      <a:pt x="8" y="23"/>
                    </a:lnTo>
                    <a:lnTo>
                      <a:pt x="8" y="23"/>
                    </a:lnTo>
                    <a:lnTo>
                      <a:pt x="8" y="23"/>
                    </a:lnTo>
                    <a:lnTo>
                      <a:pt x="9" y="23"/>
                    </a:lnTo>
                    <a:lnTo>
                      <a:pt x="9" y="23"/>
                    </a:lnTo>
                    <a:lnTo>
                      <a:pt x="9" y="23"/>
                    </a:lnTo>
                    <a:lnTo>
                      <a:pt x="9" y="23"/>
                    </a:lnTo>
                    <a:lnTo>
                      <a:pt x="10" y="23"/>
                    </a:lnTo>
                    <a:lnTo>
                      <a:pt x="10" y="24"/>
                    </a:lnTo>
                    <a:lnTo>
                      <a:pt x="10" y="24"/>
                    </a:lnTo>
                    <a:lnTo>
                      <a:pt x="10" y="24"/>
                    </a:lnTo>
                    <a:lnTo>
                      <a:pt x="10" y="24"/>
                    </a:lnTo>
                    <a:lnTo>
                      <a:pt x="10" y="24"/>
                    </a:lnTo>
                    <a:lnTo>
                      <a:pt x="10" y="24"/>
                    </a:lnTo>
                    <a:lnTo>
                      <a:pt x="10" y="24"/>
                    </a:lnTo>
                    <a:lnTo>
                      <a:pt x="10" y="24"/>
                    </a:lnTo>
                    <a:lnTo>
                      <a:pt x="10" y="25"/>
                    </a:lnTo>
                    <a:lnTo>
                      <a:pt x="10" y="25"/>
                    </a:lnTo>
                    <a:lnTo>
                      <a:pt x="10" y="25"/>
                    </a:lnTo>
                    <a:lnTo>
                      <a:pt x="10" y="25"/>
                    </a:lnTo>
                    <a:lnTo>
                      <a:pt x="10" y="25"/>
                    </a:lnTo>
                    <a:lnTo>
                      <a:pt x="10" y="25"/>
                    </a:lnTo>
                    <a:lnTo>
                      <a:pt x="10" y="25"/>
                    </a:lnTo>
                    <a:lnTo>
                      <a:pt x="11" y="25"/>
                    </a:lnTo>
                    <a:lnTo>
                      <a:pt x="11" y="25"/>
                    </a:lnTo>
                    <a:lnTo>
                      <a:pt x="11" y="25"/>
                    </a:lnTo>
                    <a:lnTo>
                      <a:pt x="11" y="25"/>
                    </a:lnTo>
                    <a:lnTo>
                      <a:pt x="11" y="25"/>
                    </a:lnTo>
                    <a:lnTo>
                      <a:pt x="11" y="25"/>
                    </a:lnTo>
                    <a:lnTo>
                      <a:pt x="11" y="25"/>
                    </a:lnTo>
                    <a:lnTo>
                      <a:pt x="11" y="25"/>
                    </a:lnTo>
                    <a:lnTo>
                      <a:pt x="13" y="25"/>
                    </a:lnTo>
                    <a:lnTo>
                      <a:pt x="13" y="25"/>
                    </a:lnTo>
                    <a:lnTo>
                      <a:pt x="13" y="25"/>
                    </a:lnTo>
                    <a:lnTo>
                      <a:pt x="13" y="25"/>
                    </a:lnTo>
                    <a:lnTo>
                      <a:pt x="15" y="25"/>
                    </a:lnTo>
                    <a:lnTo>
                      <a:pt x="15" y="25"/>
                    </a:lnTo>
                    <a:lnTo>
                      <a:pt x="15" y="25"/>
                    </a:lnTo>
                    <a:lnTo>
                      <a:pt x="15" y="25"/>
                    </a:lnTo>
                    <a:lnTo>
                      <a:pt x="16" y="25"/>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path>
                </a:pathLst>
              </a:custGeom>
              <a:solidFill>
                <a:srgbClr val="001000"/>
              </a:solidFill>
              <a:ln w="9525">
                <a:noFill/>
                <a:round/>
                <a:headEnd type="none" w="med" len="med"/>
                <a:tailEnd type="none" w="med" len="med"/>
              </a:ln>
              <a:effectLst/>
            </p:spPr>
            <p:txBody>
              <a:bodyPr/>
              <a:lstStyle/>
              <a:p>
                <a:endParaRPr lang="en-US" dirty="0"/>
              </a:p>
            </p:txBody>
          </p:sp>
          <p:sp>
            <p:nvSpPr>
              <p:cNvPr id="2116" name="Freeform 68"/>
              <p:cNvSpPr>
                <a:spLocks/>
              </p:cNvSpPr>
              <p:nvPr/>
            </p:nvSpPr>
            <p:spPr bwMode="auto">
              <a:xfrm>
                <a:off x="3928" y="4033"/>
                <a:ext cx="42" cy="23"/>
              </a:xfrm>
              <a:custGeom>
                <a:avLst/>
                <a:gdLst/>
                <a:ahLst/>
                <a:cxnLst>
                  <a:cxn ang="0">
                    <a:pos x="22" y="20"/>
                  </a:cxn>
                  <a:cxn ang="0">
                    <a:pos x="22" y="18"/>
                  </a:cxn>
                  <a:cxn ang="0">
                    <a:pos x="24" y="13"/>
                  </a:cxn>
                  <a:cxn ang="0">
                    <a:pos x="30" y="12"/>
                  </a:cxn>
                  <a:cxn ang="0">
                    <a:pos x="38" y="8"/>
                  </a:cxn>
                  <a:cxn ang="0">
                    <a:pos x="39" y="8"/>
                  </a:cxn>
                  <a:cxn ang="0">
                    <a:pos x="34" y="9"/>
                  </a:cxn>
                  <a:cxn ang="0">
                    <a:pos x="31" y="9"/>
                  </a:cxn>
                  <a:cxn ang="0">
                    <a:pos x="31" y="9"/>
                  </a:cxn>
                  <a:cxn ang="0">
                    <a:pos x="33" y="8"/>
                  </a:cxn>
                  <a:cxn ang="0">
                    <a:pos x="36" y="7"/>
                  </a:cxn>
                  <a:cxn ang="0">
                    <a:pos x="35" y="7"/>
                  </a:cxn>
                  <a:cxn ang="0">
                    <a:pos x="31" y="7"/>
                  </a:cxn>
                  <a:cxn ang="0">
                    <a:pos x="31" y="7"/>
                  </a:cxn>
                  <a:cxn ang="0">
                    <a:pos x="29" y="7"/>
                  </a:cxn>
                  <a:cxn ang="0">
                    <a:pos x="28" y="7"/>
                  </a:cxn>
                  <a:cxn ang="0">
                    <a:pos x="23" y="11"/>
                  </a:cxn>
                  <a:cxn ang="0">
                    <a:pos x="22" y="12"/>
                  </a:cxn>
                  <a:cxn ang="0">
                    <a:pos x="22" y="12"/>
                  </a:cxn>
                  <a:cxn ang="0">
                    <a:pos x="22" y="9"/>
                  </a:cxn>
                  <a:cxn ang="0">
                    <a:pos x="22" y="6"/>
                  </a:cxn>
                  <a:cxn ang="0">
                    <a:pos x="22" y="5"/>
                  </a:cxn>
                  <a:cxn ang="0">
                    <a:pos x="20" y="3"/>
                  </a:cxn>
                  <a:cxn ang="0">
                    <a:pos x="20" y="1"/>
                  </a:cxn>
                  <a:cxn ang="0">
                    <a:pos x="21" y="3"/>
                  </a:cxn>
                  <a:cxn ang="0">
                    <a:pos x="21" y="4"/>
                  </a:cxn>
                  <a:cxn ang="0">
                    <a:pos x="19" y="5"/>
                  </a:cxn>
                  <a:cxn ang="0">
                    <a:pos x="19" y="5"/>
                  </a:cxn>
                  <a:cxn ang="0">
                    <a:pos x="20" y="5"/>
                  </a:cxn>
                  <a:cxn ang="0">
                    <a:pos x="18" y="5"/>
                  </a:cxn>
                  <a:cxn ang="0">
                    <a:pos x="13" y="5"/>
                  </a:cxn>
                  <a:cxn ang="0">
                    <a:pos x="11" y="5"/>
                  </a:cxn>
                  <a:cxn ang="0">
                    <a:pos x="8" y="5"/>
                  </a:cxn>
                  <a:cxn ang="0">
                    <a:pos x="3" y="5"/>
                  </a:cxn>
                  <a:cxn ang="0">
                    <a:pos x="2" y="5"/>
                  </a:cxn>
                  <a:cxn ang="0">
                    <a:pos x="8" y="5"/>
                  </a:cxn>
                  <a:cxn ang="0">
                    <a:pos x="13" y="5"/>
                  </a:cxn>
                  <a:cxn ang="0">
                    <a:pos x="15" y="8"/>
                  </a:cxn>
                  <a:cxn ang="0">
                    <a:pos x="14" y="11"/>
                  </a:cxn>
                  <a:cxn ang="0">
                    <a:pos x="14" y="12"/>
                  </a:cxn>
                  <a:cxn ang="0">
                    <a:pos x="11" y="12"/>
                  </a:cxn>
                  <a:cxn ang="0">
                    <a:pos x="8" y="12"/>
                  </a:cxn>
                  <a:cxn ang="0">
                    <a:pos x="4" y="12"/>
                  </a:cxn>
                  <a:cxn ang="0">
                    <a:pos x="1" y="11"/>
                  </a:cxn>
                  <a:cxn ang="0">
                    <a:pos x="0" y="8"/>
                  </a:cxn>
                  <a:cxn ang="0">
                    <a:pos x="1" y="8"/>
                  </a:cxn>
                  <a:cxn ang="0">
                    <a:pos x="6" y="12"/>
                  </a:cxn>
                  <a:cxn ang="0">
                    <a:pos x="11" y="13"/>
                  </a:cxn>
                  <a:cxn ang="0">
                    <a:pos x="12" y="16"/>
                  </a:cxn>
                  <a:cxn ang="0">
                    <a:pos x="11" y="17"/>
                  </a:cxn>
                  <a:cxn ang="0">
                    <a:pos x="11" y="18"/>
                  </a:cxn>
                  <a:cxn ang="0">
                    <a:pos x="10" y="19"/>
                  </a:cxn>
                  <a:cxn ang="0">
                    <a:pos x="9" y="22"/>
                  </a:cxn>
                  <a:cxn ang="0">
                    <a:pos x="10" y="22"/>
                  </a:cxn>
                  <a:cxn ang="0">
                    <a:pos x="17" y="21"/>
                  </a:cxn>
                  <a:cxn ang="0">
                    <a:pos x="22" y="21"/>
                  </a:cxn>
                </a:cxnLst>
                <a:rect l="0" t="0" r="r" b="b"/>
                <a:pathLst>
                  <a:path w="42" h="23">
                    <a:moveTo>
                      <a:pt x="24" y="20"/>
                    </a:moveTo>
                    <a:lnTo>
                      <a:pt x="22" y="20"/>
                    </a:lnTo>
                    <a:lnTo>
                      <a:pt x="22" y="20"/>
                    </a:lnTo>
                    <a:lnTo>
                      <a:pt x="22" y="20"/>
                    </a:lnTo>
                    <a:lnTo>
                      <a:pt x="22" y="20"/>
                    </a:lnTo>
                    <a:lnTo>
                      <a:pt x="22" y="20"/>
                    </a:lnTo>
                    <a:lnTo>
                      <a:pt x="22" y="20"/>
                    </a:lnTo>
                    <a:lnTo>
                      <a:pt x="22" y="20"/>
                    </a:lnTo>
                    <a:lnTo>
                      <a:pt x="22" y="18"/>
                    </a:lnTo>
                    <a:lnTo>
                      <a:pt x="22" y="18"/>
                    </a:lnTo>
                    <a:lnTo>
                      <a:pt x="22" y="18"/>
                    </a:lnTo>
                    <a:lnTo>
                      <a:pt x="22" y="18"/>
                    </a:lnTo>
                    <a:lnTo>
                      <a:pt x="22" y="16"/>
                    </a:lnTo>
                    <a:lnTo>
                      <a:pt x="22" y="16"/>
                    </a:lnTo>
                    <a:lnTo>
                      <a:pt x="22" y="15"/>
                    </a:lnTo>
                    <a:lnTo>
                      <a:pt x="22" y="15"/>
                    </a:lnTo>
                    <a:lnTo>
                      <a:pt x="24" y="13"/>
                    </a:lnTo>
                    <a:lnTo>
                      <a:pt x="24" y="13"/>
                    </a:lnTo>
                    <a:lnTo>
                      <a:pt x="24" y="13"/>
                    </a:lnTo>
                    <a:lnTo>
                      <a:pt x="24" y="13"/>
                    </a:lnTo>
                    <a:lnTo>
                      <a:pt x="26" y="12"/>
                    </a:lnTo>
                    <a:lnTo>
                      <a:pt x="26" y="12"/>
                    </a:lnTo>
                    <a:lnTo>
                      <a:pt x="28" y="12"/>
                    </a:lnTo>
                    <a:lnTo>
                      <a:pt x="30" y="12"/>
                    </a:lnTo>
                    <a:lnTo>
                      <a:pt x="32" y="10"/>
                    </a:lnTo>
                    <a:lnTo>
                      <a:pt x="32" y="10"/>
                    </a:lnTo>
                    <a:lnTo>
                      <a:pt x="34" y="10"/>
                    </a:lnTo>
                    <a:lnTo>
                      <a:pt x="36" y="10"/>
                    </a:lnTo>
                    <a:lnTo>
                      <a:pt x="38" y="8"/>
                    </a:lnTo>
                    <a:lnTo>
                      <a:pt x="38" y="8"/>
                    </a:lnTo>
                    <a:lnTo>
                      <a:pt x="39" y="8"/>
                    </a:lnTo>
                    <a:lnTo>
                      <a:pt x="39" y="8"/>
                    </a:lnTo>
                    <a:lnTo>
                      <a:pt x="41" y="7"/>
                    </a:lnTo>
                    <a:lnTo>
                      <a:pt x="39" y="8"/>
                    </a:lnTo>
                    <a:lnTo>
                      <a:pt x="39" y="8"/>
                    </a:lnTo>
                    <a:lnTo>
                      <a:pt x="39" y="8"/>
                    </a:lnTo>
                    <a:lnTo>
                      <a:pt x="39" y="8"/>
                    </a:lnTo>
                    <a:lnTo>
                      <a:pt x="37" y="8"/>
                    </a:lnTo>
                    <a:lnTo>
                      <a:pt x="37" y="8"/>
                    </a:lnTo>
                    <a:lnTo>
                      <a:pt x="36" y="8"/>
                    </a:lnTo>
                    <a:lnTo>
                      <a:pt x="36" y="8"/>
                    </a:lnTo>
                    <a:lnTo>
                      <a:pt x="34" y="9"/>
                    </a:lnTo>
                    <a:lnTo>
                      <a:pt x="34" y="9"/>
                    </a:lnTo>
                    <a:lnTo>
                      <a:pt x="32" y="9"/>
                    </a:lnTo>
                    <a:lnTo>
                      <a:pt x="32" y="9"/>
                    </a:lnTo>
                    <a:lnTo>
                      <a:pt x="31" y="9"/>
                    </a:lnTo>
                    <a:lnTo>
                      <a:pt x="31" y="9"/>
                    </a:lnTo>
                    <a:lnTo>
                      <a:pt x="31" y="9"/>
                    </a:lnTo>
                    <a:lnTo>
                      <a:pt x="31" y="9"/>
                    </a:lnTo>
                    <a:lnTo>
                      <a:pt x="31" y="9"/>
                    </a:lnTo>
                    <a:lnTo>
                      <a:pt x="31" y="9"/>
                    </a:lnTo>
                    <a:lnTo>
                      <a:pt x="31" y="9"/>
                    </a:lnTo>
                    <a:lnTo>
                      <a:pt x="31" y="9"/>
                    </a:lnTo>
                    <a:lnTo>
                      <a:pt x="31" y="9"/>
                    </a:lnTo>
                    <a:lnTo>
                      <a:pt x="31" y="9"/>
                    </a:lnTo>
                    <a:lnTo>
                      <a:pt x="31" y="9"/>
                    </a:lnTo>
                    <a:lnTo>
                      <a:pt x="33" y="8"/>
                    </a:lnTo>
                    <a:lnTo>
                      <a:pt x="33" y="8"/>
                    </a:lnTo>
                    <a:lnTo>
                      <a:pt x="33" y="8"/>
                    </a:lnTo>
                    <a:lnTo>
                      <a:pt x="33" y="8"/>
                    </a:lnTo>
                    <a:lnTo>
                      <a:pt x="34" y="8"/>
                    </a:lnTo>
                    <a:lnTo>
                      <a:pt x="34" y="8"/>
                    </a:lnTo>
                    <a:lnTo>
                      <a:pt x="34" y="8"/>
                    </a:lnTo>
                    <a:lnTo>
                      <a:pt x="34" y="8"/>
                    </a:lnTo>
                    <a:lnTo>
                      <a:pt x="36" y="7"/>
                    </a:lnTo>
                    <a:lnTo>
                      <a:pt x="36" y="7"/>
                    </a:lnTo>
                    <a:lnTo>
                      <a:pt x="36" y="7"/>
                    </a:lnTo>
                    <a:lnTo>
                      <a:pt x="36" y="7"/>
                    </a:lnTo>
                    <a:lnTo>
                      <a:pt x="36" y="7"/>
                    </a:lnTo>
                    <a:lnTo>
                      <a:pt x="35" y="7"/>
                    </a:lnTo>
                    <a:lnTo>
                      <a:pt x="35" y="7"/>
                    </a:lnTo>
                    <a:lnTo>
                      <a:pt x="35" y="7"/>
                    </a:lnTo>
                    <a:lnTo>
                      <a:pt x="35" y="7"/>
                    </a:lnTo>
                    <a:lnTo>
                      <a:pt x="33" y="7"/>
                    </a:lnTo>
                    <a:lnTo>
                      <a:pt x="33" y="7"/>
                    </a:lnTo>
                    <a:lnTo>
                      <a:pt x="33" y="7"/>
                    </a:lnTo>
                    <a:lnTo>
                      <a:pt x="33" y="7"/>
                    </a:lnTo>
                    <a:lnTo>
                      <a:pt x="31" y="7"/>
                    </a:lnTo>
                    <a:lnTo>
                      <a:pt x="31" y="7"/>
                    </a:lnTo>
                    <a:lnTo>
                      <a:pt x="31" y="7"/>
                    </a:lnTo>
                    <a:lnTo>
                      <a:pt x="31" y="7"/>
                    </a:lnTo>
                    <a:lnTo>
                      <a:pt x="31" y="7"/>
                    </a:lnTo>
                    <a:lnTo>
                      <a:pt x="31" y="7"/>
                    </a:lnTo>
                    <a:lnTo>
                      <a:pt x="31" y="7"/>
                    </a:lnTo>
                    <a:lnTo>
                      <a:pt x="31" y="7"/>
                    </a:lnTo>
                    <a:lnTo>
                      <a:pt x="31" y="7"/>
                    </a:lnTo>
                    <a:lnTo>
                      <a:pt x="31" y="7"/>
                    </a:lnTo>
                    <a:lnTo>
                      <a:pt x="31" y="7"/>
                    </a:lnTo>
                    <a:lnTo>
                      <a:pt x="31" y="7"/>
                    </a:lnTo>
                    <a:lnTo>
                      <a:pt x="29" y="7"/>
                    </a:lnTo>
                    <a:lnTo>
                      <a:pt x="29" y="7"/>
                    </a:lnTo>
                    <a:lnTo>
                      <a:pt x="29" y="7"/>
                    </a:lnTo>
                    <a:lnTo>
                      <a:pt x="29" y="7"/>
                    </a:lnTo>
                    <a:lnTo>
                      <a:pt x="28" y="7"/>
                    </a:lnTo>
                    <a:lnTo>
                      <a:pt x="28" y="7"/>
                    </a:lnTo>
                    <a:lnTo>
                      <a:pt x="28" y="7"/>
                    </a:lnTo>
                    <a:lnTo>
                      <a:pt x="28" y="7"/>
                    </a:lnTo>
                    <a:lnTo>
                      <a:pt x="26" y="9"/>
                    </a:lnTo>
                    <a:lnTo>
                      <a:pt x="26" y="9"/>
                    </a:lnTo>
                    <a:lnTo>
                      <a:pt x="25" y="9"/>
                    </a:lnTo>
                    <a:lnTo>
                      <a:pt x="25" y="9"/>
                    </a:lnTo>
                    <a:lnTo>
                      <a:pt x="23" y="11"/>
                    </a:lnTo>
                    <a:lnTo>
                      <a:pt x="23" y="11"/>
                    </a:lnTo>
                    <a:lnTo>
                      <a:pt x="23" y="11"/>
                    </a:lnTo>
                    <a:lnTo>
                      <a:pt x="23" y="11"/>
                    </a:lnTo>
                    <a:lnTo>
                      <a:pt x="22" y="12"/>
                    </a:lnTo>
                    <a:lnTo>
                      <a:pt x="22" y="12"/>
                    </a:lnTo>
                    <a:lnTo>
                      <a:pt x="22" y="12"/>
                    </a:lnTo>
                    <a:lnTo>
                      <a:pt x="22" y="12"/>
                    </a:lnTo>
                    <a:lnTo>
                      <a:pt x="22" y="12"/>
                    </a:lnTo>
                    <a:lnTo>
                      <a:pt x="22" y="12"/>
                    </a:lnTo>
                    <a:lnTo>
                      <a:pt x="22" y="12"/>
                    </a:lnTo>
                    <a:lnTo>
                      <a:pt x="23" y="12"/>
                    </a:lnTo>
                    <a:lnTo>
                      <a:pt x="22" y="12"/>
                    </a:lnTo>
                    <a:lnTo>
                      <a:pt x="22" y="12"/>
                    </a:lnTo>
                    <a:lnTo>
                      <a:pt x="22" y="12"/>
                    </a:lnTo>
                    <a:lnTo>
                      <a:pt x="22" y="10"/>
                    </a:lnTo>
                    <a:lnTo>
                      <a:pt x="22" y="10"/>
                    </a:lnTo>
                    <a:lnTo>
                      <a:pt x="22" y="9"/>
                    </a:lnTo>
                    <a:lnTo>
                      <a:pt x="22" y="9"/>
                    </a:lnTo>
                    <a:lnTo>
                      <a:pt x="22" y="8"/>
                    </a:lnTo>
                    <a:lnTo>
                      <a:pt x="22" y="8"/>
                    </a:lnTo>
                    <a:lnTo>
                      <a:pt x="22" y="8"/>
                    </a:lnTo>
                    <a:lnTo>
                      <a:pt x="22" y="8"/>
                    </a:lnTo>
                    <a:lnTo>
                      <a:pt x="22" y="6"/>
                    </a:lnTo>
                    <a:lnTo>
                      <a:pt x="22" y="6"/>
                    </a:lnTo>
                    <a:lnTo>
                      <a:pt x="22" y="6"/>
                    </a:lnTo>
                    <a:lnTo>
                      <a:pt x="22" y="6"/>
                    </a:lnTo>
                    <a:lnTo>
                      <a:pt x="24" y="5"/>
                    </a:lnTo>
                    <a:lnTo>
                      <a:pt x="22" y="5"/>
                    </a:lnTo>
                    <a:lnTo>
                      <a:pt x="22" y="5"/>
                    </a:lnTo>
                    <a:lnTo>
                      <a:pt x="22" y="5"/>
                    </a:lnTo>
                    <a:lnTo>
                      <a:pt x="22" y="5"/>
                    </a:lnTo>
                    <a:lnTo>
                      <a:pt x="21" y="5"/>
                    </a:lnTo>
                    <a:lnTo>
                      <a:pt x="21" y="5"/>
                    </a:lnTo>
                    <a:lnTo>
                      <a:pt x="21" y="5"/>
                    </a:lnTo>
                    <a:lnTo>
                      <a:pt x="21" y="3"/>
                    </a:lnTo>
                    <a:lnTo>
                      <a:pt x="20" y="3"/>
                    </a:lnTo>
                    <a:lnTo>
                      <a:pt x="20" y="3"/>
                    </a:lnTo>
                    <a:lnTo>
                      <a:pt x="20" y="3"/>
                    </a:lnTo>
                    <a:lnTo>
                      <a:pt x="20" y="1"/>
                    </a:lnTo>
                    <a:lnTo>
                      <a:pt x="20" y="1"/>
                    </a:lnTo>
                    <a:lnTo>
                      <a:pt x="20" y="1"/>
                    </a:lnTo>
                    <a:lnTo>
                      <a:pt x="20" y="1"/>
                    </a:lnTo>
                    <a:lnTo>
                      <a:pt x="22" y="0"/>
                    </a:lnTo>
                    <a:lnTo>
                      <a:pt x="21" y="1"/>
                    </a:lnTo>
                    <a:lnTo>
                      <a:pt x="21" y="1"/>
                    </a:lnTo>
                    <a:lnTo>
                      <a:pt x="21" y="1"/>
                    </a:lnTo>
                    <a:lnTo>
                      <a:pt x="21" y="1"/>
                    </a:lnTo>
                    <a:lnTo>
                      <a:pt x="21" y="3"/>
                    </a:lnTo>
                    <a:lnTo>
                      <a:pt x="21" y="3"/>
                    </a:lnTo>
                    <a:lnTo>
                      <a:pt x="21" y="3"/>
                    </a:lnTo>
                    <a:lnTo>
                      <a:pt x="21" y="3"/>
                    </a:lnTo>
                    <a:lnTo>
                      <a:pt x="21" y="4"/>
                    </a:lnTo>
                    <a:lnTo>
                      <a:pt x="21" y="4"/>
                    </a:lnTo>
                    <a:lnTo>
                      <a:pt x="21" y="4"/>
                    </a:lnTo>
                    <a:lnTo>
                      <a:pt x="21" y="4"/>
                    </a:lnTo>
                    <a:lnTo>
                      <a:pt x="21" y="4"/>
                    </a:lnTo>
                    <a:lnTo>
                      <a:pt x="21" y="4"/>
                    </a:lnTo>
                    <a:lnTo>
                      <a:pt x="21" y="4"/>
                    </a:lnTo>
                    <a:lnTo>
                      <a:pt x="21" y="4"/>
                    </a:lnTo>
                    <a:lnTo>
                      <a:pt x="19" y="5"/>
                    </a:lnTo>
                    <a:lnTo>
                      <a:pt x="19" y="5"/>
                    </a:lnTo>
                    <a:lnTo>
                      <a:pt x="19" y="5"/>
                    </a:lnTo>
                    <a:lnTo>
                      <a:pt x="19" y="5"/>
                    </a:lnTo>
                    <a:lnTo>
                      <a:pt x="19" y="5"/>
                    </a:lnTo>
                    <a:lnTo>
                      <a:pt x="19" y="5"/>
                    </a:lnTo>
                    <a:lnTo>
                      <a:pt x="19" y="5"/>
                    </a:lnTo>
                    <a:lnTo>
                      <a:pt x="20" y="5"/>
                    </a:lnTo>
                    <a:lnTo>
                      <a:pt x="20" y="5"/>
                    </a:lnTo>
                    <a:lnTo>
                      <a:pt x="20" y="5"/>
                    </a:lnTo>
                    <a:lnTo>
                      <a:pt x="20" y="5"/>
                    </a:lnTo>
                    <a:lnTo>
                      <a:pt x="20" y="5"/>
                    </a:lnTo>
                    <a:lnTo>
                      <a:pt x="20" y="5"/>
                    </a:lnTo>
                    <a:lnTo>
                      <a:pt x="20" y="5"/>
                    </a:lnTo>
                    <a:lnTo>
                      <a:pt x="20" y="5"/>
                    </a:lnTo>
                    <a:lnTo>
                      <a:pt x="21" y="5"/>
                    </a:lnTo>
                    <a:lnTo>
                      <a:pt x="19" y="5"/>
                    </a:lnTo>
                    <a:lnTo>
                      <a:pt x="19" y="5"/>
                    </a:lnTo>
                    <a:lnTo>
                      <a:pt x="18" y="5"/>
                    </a:lnTo>
                    <a:lnTo>
                      <a:pt x="18" y="5"/>
                    </a:lnTo>
                    <a:lnTo>
                      <a:pt x="16" y="5"/>
                    </a:lnTo>
                    <a:lnTo>
                      <a:pt x="16" y="5"/>
                    </a:lnTo>
                    <a:lnTo>
                      <a:pt x="15" y="5"/>
                    </a:lnTo>
                    <a:lnTo>
                      <a:pt x="15" y="5"/>
                    </a:lnTo>
                    <a:lnTo>
                      <a:pt x="13" y="5"/>
                    </a:lnTo>
                    <a:lnTo>
                      <a:pt x="13" y="5"/>
                    </a:lnTo>
                    <a:lnTo>
                      <a:pt x="12" y="5"/>
                    </a:lnTo>
                    <a:lnTo>
                      <a:pt x="12" y="5"/>
                    </a:lnTo>
                    <a:lnTo>
                      <a:pt x="11" y="5"/>
                    </a:lnTo>
                    <a:lnTo>
                      <a:pt x="11" y="5"/>
                    </a:lnTo>
                    <a:lnTo>
                      <a:pt x="11" y="5"/>
                    </a:lnTo>
                    <a:lnTo>
                      <a:pt x="11" y="5"/>
                    </a:lnTo>
                    <a:lnTo>
                      <a:pt x="10" y="5"/>
                    </a:lnTo>
                    <a:lnTo>
                      <a:pt x="10" y="5"/>
                    </a:lnTo>
                    <a:lnTo>
                      <a:pt x="10" y="5"/>
                    </a:lnTo>
                    <a:lnTo>
                      <a:pt x="10" y="5"/>
                    </a:lnTo>
                    <a:lnTo>
                      <a:pt x="8" y="5"/>
                    </a:lnTo>
                    <a:lnTo>
                      <a:pt x="8" y="5"/>
                    </a:lnTo>
                    <a:lnTo>
                      <a:pt x="6" y="5"/>
                    </a:lnTo>
                    <a:lnTo>
                      <a:pt x="6" y="5"/>
                    </a:lnTo>
                    <a:lnTo>
                      <a:pt x="4" y="5"/>
                    </a:lnTo>
                    <a:lnTo>
                      <a:pt x="4" y="5"/>
                    </a:lnTo>
                    <a:lnTo>
                      <a:pt x="3" y="5"/>
                    </a:lnTo>
                    <a:lnTo>
                      <a:pt x="3" y="5"/>
                    </a:lnTo>
                    <a:lnTo>
                      <a:pt x="2" y="5"/>
                    </a:lnTo>
                    <a:lnTo>
                      <a:pt x="2" y="5"/>
                    </a:lnTo>
                    <a:lnTo>
                      <a:pt x="2" y="5"/>
                    </a:lnTo>
                    <a:lnTo>
                      <a:pt x="2" y="5"/>
                    </a:lnTo>
                    <a:lnTo>
                      <a:pt x="2" y="5"/>
                    </a:lnTo>
                    <a:lnTo>
                      <a:pt x="4" y="5"/>
                    </a:lnTo>
                    <a:lnTo>
                      <a:pt x="4" y="5"/>
                    </a:lnTo>
                    <a:lnTo>
                      <a:pt x="6" y="5"/>
                    </a:lnTo>
                    <a:lnTo>
                      <a:pt x="6" y="5"/>
                    </a:lnTo>
                    <a:lnTo>
                      <a:pt x="8" y="5"/>
                    </a:lnTo>
                    <a:lnTo>
                      <a:pt x="8" y="5"/>
                    </a:lnTo>
                    <a:lnTo>
                      <a:pt x="10" y="5"/>
                    </a:lnTo>
                    <a:lnTo>
                      <a:pt x="10" y="5"/>
                    </a:lnTo>
                    <a:lnTo>
                      <a:pt x="11" y="5"/>
                    </a:lnTo>
                    <a:lnTo>
                      <a:pt x="11" y="5"/>
                    </a:lnTo>
                    <a:lnTo>
                      <a:pt x="13" y="5"/>
                    </a:lnTo>
                    <a:lnTo>
                      <a:pt x="13" y="5"/>
                    </a:lnTo>
                    <a:lnTo>
                      <a:pt x="14" y="5"/>
                    </a:lnTo>
                    <a:lnTo>
                      <a:pt x="14" y="5"/>
                    </a:lnTo>
                    <a:lnTo>
                      <a:pt x="15" y="5"/>
                    </a:lnTo>
                    <a:lnTo>
                      <a:pt x="15" y="7"/>
                    </a:lnTo>
                    <a:lnTo>
                      <a:pt x="15" y="7"/>
                    </a:lnTo>
                    <a:lnTo>
                      <a:pt x="15" y="8"/>
                    </a:lnTo>
                    <a:lnTo>
                      <a:pt x="16" y="8"/>
                    </a:lnTo>
                    <a:lnTo>
                      <a:pt x="15" y="9"/>
                    </a:lnTo>
                    <a:lnTo>
                      <a:pt x="15" y="9"/>
                    </a:lnTo>
                    <a:lnTo>
                      <a:pt x="15" y="9"/>
                    </a:lnTo>
                    <a:lnTo>
                      <a:pt x="15" y="9"/>
                    </a:lnTo>
                    <a:lnTo>
                      <a:pt x="14" y="11"/>
                    </a:lnTo>
                    <a:lnTo>
                      <a:pt x="14" y="11"/>
                    </a:lnTo>
                    <a:lnTo>
                      <a:pt x="14" y="11"/>
                    </a:lnTo>
                    <a:lnTo>
                      <a:pt x="14" y="11"/>
                    </a:lnTo>
                    <a:lnTo>
                      <a:pt x="14" y="12"/>
                    </a:lnTo>
                    <a:lnTo>
                      <a:pt x="14" y="12"/>
                    </a:lnTo>
                    <a:lnTo>
                      <a:pt x="14" y="12"/>
                    </a:lnTo>
                    <a:lnTo>
                      <a:pt x="15" y="12"/>
                    </a:lnTo>
                    <a:lnTo>
                      <a:pt x="14" y="12"/>
                    </a:lnTo>
                    <a:lnTo>
                      <a:pt x="14" y="12"/>
                    </a:lnTo>
                    <a:lnTo>
                      <a:pt x="13" y="12"/>
                    </a:lnTo>
                    <a:lnTo>
                      <a:pt x="13" y="12"/>
                    </a:lnTo>
                    <a:lnTo>
                      <a:pt x="11" y="12"/>
                    </a:lnTo>
                    <a:lnTo>
                      <a:pt x="11" y="12"/>
                    </a:lnTo>
                    <a:lnTo>
                      <a:pt x="11" y="12"/>
                    </a:lnTo>
                    <a:lnTo>
                      <a:pt x="11" y="12"/>
                    </a:lnTo>
                    <a:lnTo>
                      <a:pt x="10" y="12"/>
                    </a:lnTo>
                    <a:lnTo>
                      <a:pt x="10" y="12"/>
                    </a:lnTo>
                    <a:lnTo>
                      <a:pt x="8" y="12"/>
                    </a:lnTo>
                    <a:lnTo>
                      <a:pt x="8" y="12"/>
                    </a:lnTo>
                    <a:lnTo>
                      <a:pt x="6" y="12"/>
                    </a:lnTo>
                    <a:lnTo>
                      <a:pt x="6" y="12"/>
                    </a:lnTo>
                    <a:lnTo>
                      <a:pt x="6" y="12"/>
                    </a:lnTo>
                    <a:lnTo>
                      <a:pt x="6" y="12"/>
                    </a:lnTo>
                    <a:lnTo>
                      <a:pt x="4" y="12"/>
                    </a:lnTo>
                    <a:lnTo>
                      <a:pt x="4" y="12"/>
                    </a:lnTo>
                    <a:lnTo>
                      <a:pt x="3" y="12"/>
                    </a:lnTo>
                    <a:lnTo>
                      <a:pt x="3" y="11"/>
                    </a:lnTo>
                    <a:lnTo>
                      <a:pt x="1" y="11"/>
                    </a:lnTo>
                    <a:lnTo>
                      <a:pt x="1" y="11"/>
                    </a:lnTo>
                    <a:lnTo>
                      <a:pt x="1" y="11"/>
                    </a:lnTo>
                    <a:lnTo>
                      <a:pt x="1" y="9"/>
                    </a:lnTo>
                    <a:lnTo>
                      <a:pt x="0" y="9"/>
                    </a:lnTo>
                    <a:lnTo>
                      <a:pt x="0" y="9"/>
                    </a:lnTo>
                    <a:lnTo>
                      <a:pt x="0" y="9"/>
                    </a:lnTo>
                    <a:lnTo>
                      <a:pt x="0" y="8"/>
                    </a:lnTo>
                    <a:lnTo>
                      <a:pt x="0" y="8"/>
                    </a:lnTo>
                    <a:lnTo>
                      <a:pt x="0" y="8"/>
                    </a:lnTo>
                    <a:lnTo>
                      <a:pt x="0" y="8"/>
                    </a:lnTo>
                    <a:lnTo>
                      <a:pt x="1" y="7"/>
                    </a:lnTo>
                    <a:lnTo>
                      <a:pt x="1" y="8"/>
                    </a:lnTo>
                    <a:lnTo>
                      <a:pt x="1" y="8"/>
                    </a:lnTo>
                    <a:lnTo>
                      <a:pt x="1" y="8"/>
                    </a:lnTo>
                    <a:lnTo>
                      <a:pt x="2" y="8"/>
                    </a:lnTo>
                    <a:lnTo>
                      <a:pt x="2" y="10"/>
                    </a:lnTo>
                    <a:lnTo>
                      <a:pt x="4" y="10"/>
                    </a:lnTo>
                    <a:lnTo>
                      <a:pt x="4" y="10"/>
                    </a:lnTo>
                    <a:lnTo>
                      <a:pt x="6" y="10"/>
                    </a:lnTo>
                    <a:lnTo>
                      <a:pt x="6" y="12"/>
                    </a:lnTo>
                    <a:lnTo>
                      <a:pt x="8" y="12"/>
                    </a:lnTo>
                    <a:lnTo>
                      <a:pt x="8" y="12"/>
                    </a:lnTo>
                    <a:lnTo>
                      <a:pt x="10" y="12"/>
                    </a:lnTo>
                    <a:lnTo>
                      <a:pt x="10" y="13"/>
                    </a:lnTo>
                    <a:lnTo>
                      <a:pt x="11" y="13"/>
                    </a:lnTo>
                    <a:lnTo>
                      <a:pt x="11" y="13"/>
                    </a:lnTo>
                    <a:lnTo>
                      <a:pt x="13" y="13"/>
                    </a:lnTo>
                    <a:lnTo>
                      <a:pt x="12" y="15"/>
                    </a:lnTo>
                    <a:lnTo>
                      <a:pt x="12" y="15"/>
                    </a:lnTo>
                    <a:lnTo>
                      <a:pt x="12" y="15"/>
                    </a:lnTo>
                    <a:lnTo>
                      <a:pt x="12" y="15"/>
                    </a:lnTo>
                    <a:lnTo>
                      <a:pt x="12" y="16"/>
                    </a:lnTo>
                    <a:lnTo>
                      <a:pt x="12" y="16"/>
                    </a:lnTo>
                    <a:lnTo>
                      <a:pt x="12" y="16"/>
                    </a:lnTo>
                    <a:lnTo>
                      <a:pt x="12" y="16"/>
                    </a:lnTo>
                    <a:lnTo>
                      <a:pt x="11" y="17"/>
                    </a:lnTo>
                    <a:lnTo>
                      <a:pt x="11" y="17"/>
                    </a:lnTo>
                    <a:lnTo>
                      <a:pt x="11" y="17"/>
                    </a:lnTo>
                    <a:lnTo>
                      <a:pt x="11" y="17"/>
                    </a:lnTo>
                    <a:lnTo>
                      <a:pt x="11" y="17"/>
                    </a:lnTo>
                    <a:lnTo>
                      <a:pt x="11" y="17"/>
                    </a:lnTo>
                    <a:lnTo>
                      <a:pt x="11" y="17"/>
                    </a:lnTo>
                    <a:lnTo>
                      <a:pt x="11" y="17"/>
                    </a:lnTo>
                    <a:lnTo>
                      <a:pt x="11" y="18"/>
                    </a:lnTo>
                    <a:lnTo>
                      <a:pt x="11" y="18"/>
                    </a:lnTo>
                    <a:lnTo>
                      <a:pt x="11" y="18"/>
                    </a:lnTo>
                    <a:lnTo>
                      <a:pt x="11" y="18"/>
                    </a:lnTo>
                    <a:lnTo>
                      <a:pt x="10" y="19"/>
                    </a:lnTo>
                    <a:lnTo>
                      <a:pt x="10" y="19"/>
                    </a:lnTo>
                    <a:lnTo>
                      <a:pt x="10" y="19"/>
                    </a:lnTo>
                    <a:lnTo>
                      <a:pt x="10" y="19"/>
                    </a:lnTo>
                    <a:lnTo>
                      <a:pt x="9" y="21"/>
                    </a:lnTo>
                    <a:lnTo>
                      <a:pt x="9" y="21"/>
                    </a:lnTo>
                    <a:lnTo>
                      <a:pt x="9" y="21"/>
                    </a:lnTo>
                    <a:lnTo>
                      <a:pt x="9" y="21"/>
                    </a:lnTo>
                    <a:lnTo>
                      <a:pt x="9" y="22"/>
                    </a:lnTo>
                    <a:lnTo>
                      <a:pt x="9" y="22"/>
                    </a:lnTo>
                    <a:lnTo>
                      <a:pt x="9" y="22"/>
                    </a:lnTo>
                    <a:lnTo>
                      <a:pt x="9" y="22"/>
                    </a:lnTo>
                    <a:lnTo>
                      <a:pt x="9" y="22"/>
                    </a:lnTo>
                    <a:lnTo>
                      <a:pt x="10" y="22"/>
                    </a:lnTo>
                    <a:lnTo>
                      <a:pt x="10" y="22"/>
                    </a:lnTo>
                    <a:lnTo>
                      <a:pt x="12" y="22"/>
                    </a:lnTo>
                    <a:lnTo>
                      <a:pt x="12" y="22"/>
                    </a:lnTo>
                    <a:lnTo>
                      <a:pt x="14" y="22"/>
                    </a:lnTo>
                    <a:lnTo>
                      <a:pt x="15" y="22"/>
                    </a:lnTo>
                    <a:lnTo>
                      <a:pt x="17" y="21"/>
                    </a:lnTo>
                    <a:lnTo>
                      <a:pt x="17" y="21"/>
                    </a:lnTo>
                    <a:lnTo>
                      <a:pt x="19" y="21"/>
                    </a:lnTo>
                    <a:lnTo>
                      <a:pt x="19" y="21"/>
                    </a:lnTo>
                    <a:lnTo>
                      <a:pt x="21" y="21"/>
                    </a:lnTo>
                    <a:lnTo>
                      <a:pt x="21" y="21"/>
                    </a:lnTo>
                    <a:lnTo>
                      <a:pt x="22" y="21"/>
                    </a:lnTo>
                    <a:lnTo>
                      <a:pt x="22" y="21"/>
                    </a:lnTo>
                    <a:lnTo>
                      <a:pt x="24" y="20"/>
                    </a:lnTo>
                    <a:lnTo>
                      <a:pt x="24" y="20"/>
                    </a:lnTo>
                  </a:path>
                </a:pathLst>
              </a:custGeom>
              <a:solidFill>
                <a:srgbClr val="000000"/>
              </a:solidFill>
              <a:ln w="9525">
                <a:noFill/>
                <a:round/>
                <a:headEnd type="none" w="med" len="med"/>
                <a:tailEnd type="none" w="med" len="med"/>
              </a:ln>
              <a:effectLst/>
            </p:spPr>
            <p:txBody>
              <a:bodyPr/>
              <a:lstStyle/>
              <a:p>
                <a:endParaRPr lang="en-US" dirty="0"/>
              </a:p>
            </p:txBody>
          </p:sp>
          <p:sp>
            <p:nvSpPr>
              <p:cNvPr id="2117" name="Freeform 69"/>
              <p:cNvSpPr>
                <a:spLocks/>
              </p:cNvSpPr>
              <p:nvPr/>
            </p:nvSpPr>
            <p:spPr bwMode="auto">
              <a:xfrm>
                <a:off x="3906" y="3983"/>
                <a:ext cx="64" cy="64"/>
              </a:xfrm>
              <a:custGeom>
                <a:avLst/>
                <a:gdLst/>
                <a:ahLst/>
                <a:cxnLst>
                  <a:cxn ang="0">
                    <a:pos x="25" y="62"/>
                  </a:cxn>
                  <a:cxn ang="0">
                    <a:pos x="26" y="63"/>
                  </a:cxn>
                  <a:cxn ang="0">
                    <a:pos x="7" y="59"/>
                  </a:cxn>
                  <a:cxn ang="0">
                    <a:pos x="4" y="54"/>
                  </a:cxn>
                  <a:cxn ang="0">
                    <a:pos x="2" y="49"/>
                  </a:cxn>
                  <a:cxn ang="0">
                    <a:pos x="0" y="47"/>
                  </a:cxn>
                  <a:cxn ang="0">
                    <a:pos x="0" y="43"/>
                  </a:cxn>
                  <a:cxn ang="0">
                    <a:pos x="4" y="41"/>
                  </a:cxn>
                  <a:cxn ang="0">
                    <a:pos x="6" y="38"/>
                  </a:cxn>
                  <a:cxn ang="0">
                    <a:pos x="6" y="35"/>
                  </a:cxn>
                  <a:cxn ang="0">
                    <a:pos x="6" y="35"/>
                  </a:cxn>
                  <a:cxn ang="0">
                    <a:pos x="6" y="35"/>
                  </a:cxn>
                  <a:cxn ang="0">
                    <a:pos x="8" y="35"/>
                  </a:cxn>
                  <a:cxn ang="0">
                    <a:pos x="6" y="32"/>
                  </a:cxn>
                  <a:cxn ang="0">
                    <a:pos x="6" y="28"/>
                  </a:cxn>
                  <a:cxn ang="0">
                    <a:pos x="11" y="26"/>
                  </a:cxn>
                  <a:cxn ang="0">
                    <a:pos x="14" y="20"/>
                  </a:cxn>
                  <a:cxn ang="0">
                    <a:pos x="18" y="16"/>
                  </a:cxn>
                  <a:cxn ang="0">
                    <a:pos x="18" y="13"/>
                  </a:cxn>
                  <a:cxn ang="0">
                    <a:pos x="21" y="11"/>
                  </a:cxn>
                  <a:cxn ang="0">
                    <a:pos x="28" y="10"/>
                  </a:cxn>
                  <a:cxn ang="0">
                    <a:pos x="30" y="7"/>
                  </a:cxn>
                  <a:cxn ang="0">
                    <a:pos x="32" y="5"/>
                  </a:cxn>
                  <a:cxn ang="0">
                    <a:pos x="42" y="1"/>
                  </a:cxn>
                  <a:cxn ang="0">
                    <a:pos x="44" y="7"/>
                  </a:cxn>
                  <a:cxn ang="0">
                    <a:pos x="43" y="11"/>
                  </a:cxn>
                  <a:cxn ang="0">
                    <a:pos x="36" y="11"/>
                  </a:cxn>
                  <a:cxn ang="0">
                    <a:pos x="39" y="13"/>
                  </a:cxn>
                  <a:cxn ang="0">
                    <a:pos x="44" y="15"/>
                  </a:cxn>
                  <a:cxn ang="0">
                    <a:pos x="45" y="16"/>
                  </a:cxn>
                  <a:cxn ang="0">
                    <a:pos x="46" y="24"/>
                  </a:cxn>
                  <a:cxn ang="0">
                    <a:pos x="49" y="24"/>
                  </a:cxn>
                  <a:cxn ang="0">
                    <a:pos x="53" y="25"/>
                  </a:cxn>
                  <a:cxn ang="0">
                    <a:pos x="52" y="26"/>
                  </a:cxn>
                  <a:cxn ang="0">
                    <a:pos x="47" y="28"/>
                  </a:cxn>
                  <a:cxn ang="0">
                    <a:pos x="43" y="29"/>
                  </a:cxn>
                  <a:cxn ang="0">
                    <a:pos x="36" y="30"/>
                  </a:cxn>
                  <a:cxn ang="0">
                    <a:pos x="31" y="31"/>
                  </a:cxn>
                  <a:cxn ang="0">
                    <a:pos x="31" y="34"/>
                  </a:cxn>
                  <a:cxn ang="0">
                    <a:pos x="33" y="36"/>
                  </a:cxn>
                  <a:cxn ang="0">
                    <a:pos x="41" y="38"/>
                  </a:cxn>
                  <a:cxn ang="0">
                    <a:pos x="46" y="41"/>
                  </a:cxn>
                  <a:cxn ang="0">
                    <a:pos x="54" y="42"/>
                  </a:cxn>
                  <a:cxn ang="0">
                    <a:pos x="58" y="43"/>
                  </a:cxn>
                  <a:cxn ang="0">
                    <a:pos x="59" y="43"/>
                  </a:cxn>
                  <a:cxn ang="0">
                    <a:pos x="58" y="47"/>
                  </a:cxn>
                  <a:cxn ang="0">
                    <a:pos x="58" y="49"/>
                  </a:cxn>
                  <a:cxn ang="0">
                    <a:pos x="61" y="49"/>
                  </a:cxn>
                  <a:cxn ang="0">
                    <a:pos x="60" y="53"/>
                  </a:cxn>
                  <a:cxn ang="0">
                    <a:pos x="58" y="55"/>
                  </a:cxn>
                  <a:cxn ang="0">
                    <a:pos x="58" y="55"/>
                  </a:cxn>
                  <a:cxn ang="0">
                    <a:pos x="53" y="57"/>
                  </a:cxn>
                  <a:cxn ang="0">
                    <a:pos x="45" y="59"/>
                  </a:cxn>
                  <a:cxn ang="0">
                    <a:pos x="43" y="56"/>
                  </a:cxn>
                  <a:cxn ang="0">
                    <a:pos x="41" y="55"/>
                  </a:cxn>
                  <a:cxn ang="0">
                    <a:pos x="36" y="62"/>
                  </a:cxn>
                  <a:cxn ang="0">
                    <a:pos x="30" y="59"/>
                  </a:cxn>
                </a:cxnLst>
                <a:rect l="0" t="0" r="r" b="b"/>
                <a:pathLst>
                  <a:path w="64" h="64">
                    <a:moveTo>
                      <a:pt x="20" y="57"/>
                    </a:moveTo>
                    <a:lnTo>
                      <a:pt x="20" y="58"/>
                    </a:lnTo>
                    <a:lnTo>
                      <a:pt x="20" y="58"/>
                    </a:lnTo>
                    <a:lnTo>
                      <a:pt x="20" y="58"/>
                    </a:lnTo>
                    <a:lnTo>
                      <a:pt x="22" y="58"/>
                    </a:lnTo>
                    <a:lnTo>
                      <a:pt x="22" y="60"/>
                    </a:lnTo>
                    <a:lnTo>
                      <a:pt x="23" y="60"/>
                    </a:lnTo>
                    <a:lnTo>
                      <a:pt x="23" y="60"/>
                    </a:lnTo>
                    <a:lnTo>
                      <a:pt x="25" y="60"/>
                    </a:lnTo>
                    <a:lnTo>
                      <a:pt x="25" y="62"/>
                    </a:lnTo>
                    <a:lnTo>
                      <a:pt x="26" y="62"/>
                    </a:lnTo>
                    <a:lnTo>
                      <a:pt x="26" y="62"/>
                    </a:lnTo>
                    <a:lnTo>
                      <a:pt x="28" y="62"/>
                    </a:lnTo>
                    <a:lnTo>
                      <a:pt x="28" y="63"/>
                    </a:lnTo>
                    <a:lnTo>
                      <a:pt x="29" y="63"/>
                    </a:lnTo>
                    <a:lnTo>
                      <a:pt x="29" y="63"/>
                    </a:lnTo>
                    <a:lnTo>
                      <a:pt x="30" y="63"/>
                    </a:lnTo>
                    <a:lnTo>
                      <a:pt x="28" y="63"/>
                    </a:lnTo>
                    <a:lnTo>
                      <a:pt x="28" y="63"/>
                    </a:lnTo>
                    <a:lnTo>
                      <a:pt x="26" y="63"/>
                    </a:lnTo>
                    <a:lnTo>
                      <a:pt x="25" y="63"/>
                    </a:lnTo>
                    <a:lnTo>
                      <a:pt x="23" y="63"/>
                    </a:lnTo>
                    <a:lnTo>
                      <a:pt x="22" y="63"/>
                    </a:lnTo>
                    <a:lnTo>
                      <a:pt x="20" y="63"/>
                    </a:lnTo>
                    <a:lnTo>
                      <a:pt x="18" y="61"/>
                    </a:lnTo>
                    <a:lnTo>
                      <a:pt x="14" y="61"/>
                    </a:lnTo>
                    <a:lnTo>
                      <a:pt x="13" y="61"/>
                    </a:lnTo>
                    <a:lnTo>
                      <a:pt x="11" y="61"/>
                    </a:lnTo>
                    <a:lnTo>
                      <a:pt x="9" y="59"/>
                    </a:lnTo>
                    <a:lnTo>
                      <a:pt x="7" y="59"/>
                    </a:lnTo>
                    <a:lnTo>
                      <a:pt x="6" y="58"/>
                    </a:lnTo>
                    <a:lnTo>
                      <a:pt x="6" y="57"/>
                    </a:lnTo>
                    <a:lnTo>
                      <a:pt x="6" y="55"/>
                    </a:lnTo>
                    <a:lnTo>
                      <a:pt x="4" y="55"/>
                    </a:lnTo>
                    <a:lnTo>
                      <a:pt x="4" y="55"/>
                    </a:lnTo>
                    <a:lnTo>
                      <a:pt x="4" y="55"/>
                    </a:lnTo>
                    <a:lnTo>
                      <a:pt x="4" y="54"/>
                    </a:lnTo>
                    <a:lnTo>
                      <a:pt x="4" y="54"/>
                    </a:lnTo>
                    <a:lnTo>
                      <a:pt x="4" y="54"/>
                    </a:lnTo>
                    <a:lnTo>
                      <a:pt x="4" y="54"/>
                    </a:lnTo>
                    <a:lnTo>
                      <a:pt x="4" y="52"/>
                    </a:lnTo>
                    <a:lnTo>
                      <a:pt x="3" y="52"/>
                    </a:lnTo>
                    <a:lnTo>
                      <a:pt x="3" y="52"/>
                    </a:lnTo>
                    <a:lnTo>
                      <a:pt x="3" y="52"/>
                    </a:lnTo>
                    <a:lnTo>
                      <a:pt x="3" y="51"/>
                    </a:lnTo>
                    <a:lnTo>
                      <a:pt x="3" y="51"/>
                    </a:lnTo>
                    <a:lnTo>
                      <a:pt x="3" y="51"/>
                    </a:lnTo>
                    <a:lnTo>
                      <a:pt x="3" y="51"/>
                    </a:lnTo>
                    <a:lnTo>
                      <a:pt x="3" y="49"/>
                    </a:lnTo>
                    <a:lnTo>
                      <a:pt x="2" y="49"/>
                    </a:lnTo>
                    <a:lnTo>
                      <a:pt x="2" y="49"/>
                    </a:lnTo>
                    <a:lnTo>
                      <a:pt x="2" y="49"/>
                    </a:lnTo>
                    <a:lnTo>
                      <a:pt x="2" y="48"/>
                    </a:lnTo>
                    <a:lnTo>
                      <a:pt x="2" y="48"/>
                    </a:lnTo>
                    <a:lnTo>
                      <a:pt x="2" y="48"/>
                    </a:lnTo>
                    <a:lnTo>
                      <a:pt x="2" y="48"/>
                    </a:lnTo>
                    <a:lnTo>
                      <a:pt x="2" y="47"/>
                    </a:lnTo>
                    <a:lnTo>
                      <a:pt x="0" y="47"/>
                    </a:lnTo>
                    <a:lnTo>
                      <a:pt x="0" y="47"/>
                    </a:lnTo>
                    <a:lnTo>
                      <a:pt x="0" y="47"/>
                    </a:lnTo>
                    <a:lnTo>
                      <a:pt x="0" y="45"/>
                    </a:lnTo>
                    <a:lnTo>
                      <a:pt x="0" y="45"/>
                    </a:lnTo>
                    <a:lnTo>
                      <a:pt x="0" y="45"/>
                    </a:lnTo>
                    <a:lnTo>
                      <a:pt x="0" y="45"/>
                    </a:lnTo>
                    <a:lnTo>
                      <a:pt x="0" y="43"/>
                    </a:lnTo>
                    <a:lnTo>
                      <a:pt x="0" y="43"/>
                    </a:lnTo>
                    <a:lnTo>
                      <a:pt x="0" y="43"/>
                    </a:lnTo>
                    <a:lnTo>
                      <a:pt x="0" y="43"/>
                    </a:lnTo>
                    <a:lnTo>
                      <a:pt x="0" y="43"/>
                    </a:lnTo>
                    <a:lnTo>
                      <a:pt x="0" y="43"/>
                    </a:lnTo>
                    <a:lnTo>
                      <a:pt x="0" y="43"/>
                    </a:lnTo>
                    <a:lnTo>
                      <a:pt x="0" y="43"/>
                    </a:lnTo>
                    <a:lnTo>
                      <a:pt x="2" y="41"/>
                    </a:lnTo>
                    <a:lnTo>
                      <a:pt x="2" y="41"/>
                    </a:lnTo>
                    <a:lnTo>
                      <a:pt x="2" y="41"/>
                    </a:lnTo>
                    <a:lnTo>
                      <a:pt x="2" y="41"/>
                    </a:lnTo>
                    <a:lnTo>
                      <a:pt x="4" y="41"/>
                    </a:lnTo>
                    <a:lnTo>
                      <a:pt x="4" y="41"/>
                    </a:lnTo>
                    <a:lnTo>
                      <a:pt x="4" y="41"/>
                    </a:lnTo>
                    <a:lnTo>
                      <a:pt x="4" y="41"/>
                    </a:lnTo>
                    <a:lnTo>
                      <a:pt x="6" y="39"/>
                    </a:lnTo>
                    <a:lnTo>
                      <a:pt x="6" y="39"/>
                    </a:lnTo>
                    <a:lnTo>
                      <a:pt x="6" y="39"/>
                    </a:lnTo>
                    <a:lnTo>
                      <a:pt x="6" y="39"/>
                    </a:lnTo>
                    <a:lnTo>
                      <a:pt x="6" y="39"/>
                    </a:lnTo>
                    <a:lnTo>
                      <a:pt x="6" y="39"/>
                    </a:lnTo>
                    <a:lnTo>
                      <a:pt x="6" y="39"/>
                    </a:lnTo>
                    <a:lnTo>
                      <a:pt x="6" y="39"/>
                    </a:lnTo>
                    <a:lnTo>
                      <a:pt x="6" y="38"/>
                    </a:lnTo>
                    <a:lnTo>
                      <a:pt x="6" y="38"/>
                    </a:lnTo>
                    <a:lnTo>
                      <a:pt x="6" y="38"/>
                    </a:lnTo>
                    <a:lnTo>
                      <a:pt x="6" y="38"/>
                    </a:lnTo>
                    <a:lnTo>
                      <a:pt x="6" y="37"/>
                    </a:lnTo>
                    <a:lnTo>
                      <a:pt x="6" y="37"/>
                    </a:lnTo>
                    <a:lnTo>
                      <a:pt x="6" y="37"/>
                    </a:lnTo>
                    <a:lnTo>
                      <a:pt x="6" y="37"/>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6" y="35"/>
                    </a:lnTo>
                    <a:lnTo>
                      <a:pt x="7" y="35"/>
                    </a:lnTo>
                    <a:lnTo>
                      <a:pt x="7" y="35"/>
                    </a:lnTo>
                    <a:lnTo>
                      <a:pt x="7" y="35"/>
                    </a:lnTo>
                    <a:lnTo>
                      <a:pt x="7" y="35"/>
                    </a:lnTo>
                    <a:lnTo>
                      <a:pt x="8" y="35"/>
                    </a:lnTo>
                    <a:lnTo>
                      <a:pt x="8" y="35"/>
                    </a:lnTo>
                    <a:lnTo>
                      <a:pt x="8" y="35"/>
                    </a:lnTo>
                    <a:lnTo>
                      <a:pt x="8" y="35"/>
                    </a:lnTo>
                    <a:lnTo>
                      <a:pt x="10" y="35"/>
                    </a:lnTo>
                    <a:lnTo>
                      <a:pt x="8" y="35"/>
                    </a:lnTo>
                    <a:lnTo>
                      <a:pt x="8" y="35"/>
                    </a:lnTo>
                    <a:lnTo>
                      <a:pt x="8" y="35"/>
                    </a:lnTo>
                    <a:lnTo>
                      <a:pt x="8" y="34"/>
                    </a:lnTo>
                    <a:lnTo>
                      <a:pt x="6" y="34"/>
                    </a:lnTo>
                    <a:lnTo>
                      <a:pt x="6" y="34"/>
                    </a:lnTo>
                    <a:lnTo>
                      <a:pt x="6" y="34"/>
                    </a:lnTo>
                    <a:lnTo>
                      <a:pt x="6" y="32"/>
                    </a:lnTo>
                    <a:lnTo>
                      <a:pt x="6" y="32"/>
                    </a:lnTo>
                    <a:lnTo>
                      <a:pt x="6" y="32"/>
                    </a:lnTo>
                    <a:lnTo>
                      <a:pt x="6" y="32"/>
                    </a:lnTo>
                    <a:lnTo>
                      <a:pt x="6" y="30"/>
                    </a:lnTo>
                    <a:lnTo>
                      <a:pt x="6" y="30"/>
                    </a:lnTo>
                    <a:lnTo>
                      <a:pt x="6" y="29"/>
                    </a:lnTo>
                    <a:lnTo>
                      <a:pt x="6" y="29"/>
                    </a:lnTo>
                    <a:lnTo>
                      <a:pt x="6" y="28"/>
                    </a:lnTo>
                    <a:lnTo>
                      <a:pt x="6" y="28"/>
                    </a:lnTo>
                    <a:lnTo>
                      <a:pt x="6" y="28"/>
                    </a:lnTo>
                    <a:lnTo>
                      <a:pt x="6" y="28"/>
                    </a:lnTo>
                    <a:lnTo>
                      <a:pt x="6" y="28"/>
                    </a:lnTo>
                    <a:lnTo>
                      <a:pt x="6" y="28"/>
                    </a:lnTo>
                    <a:lnTo>
                      <a:pt x="6" y="28"/>
                    </a:lnTo>
                    <a:lnTo>
                      <a:pt x="6" y="28"/>
                    </a:lnTo>
                    <a:lnTo>
                      <a:pt x="8" y="27"/>
                    </a:lnTo>
                    <a:lnTo>
                      <a:pt x="8" y="27"/>
                    </a:lnTo>
                    <a:lnTo>
                      <a:pt x="8" y="27"/>
                    </a:lnTo>
                    <a:lnTo>
                      <a:pt x="8" y="27"/>
                    </a:lnTo>
                    <a:lnTo>
                      <a:pt x="10" y="26"/>
                    </a:lnTo>
                    <a:lnTo>
                      <a:pt x="10" y="26"/>
                    </a:lnTo>
                    <a:lnTo>
                      <a:pt x="11" y="26"/>
                    </a:lnTo>
                    <a:lnTo>
                      <a:pt x="11" y="26"/>
                    </a:lnTo>
                    <a:lnTo>
                      <a:pt x="12" y="24"/>
                    </a:lnTo>
                    <a:lnTo>
                      <a:pt x="12" y="24"/>
                    </a:lnTo>
                    <a:lnTo>
                      <a:pt x="12" y="24"/>
                    </a:lnTo>
                    <a:lnTo>
                      <a:pt x="12" y="24"/>
                    </a:lnTo>
                    <a:lnTo>
                      <a:pt x="13" y="23"/>
                    </a:lnTo>
                    <a:lnTo>
                      <a:pt x="13" y="23"/>
                    </a:lnTo>
                    <a:lnTo>
                      <a:pt x="13" y="22"/>
                    </a:lnTo>
                    <a:lnTo>
                      <a:pt x="13" y="22"/>
                    </a:lnTo>
                    <a:lnTo>
                      <a:pt x="14" y="20"/>
                    </a:lnTo>
                    <a:lnTo>
                      <a:pt x="14" y="20"/>
                    </a:lnTo>
                    <a:lnTo>
                      <a:pt x="14" y="19"/>
                    </a:lnTo>
                    <a:lnTo>
                      <a:pt x="14" y="19"/>
                    </a:lnTo>
                    <a:lnTo>
                      <a:pt x="16" y="18"/>
                    </a:lnTo>
                    <a:lnTo>
                      <a:pt x="16" y="18"/>
                    </a:lnTo>
                    <a:lnTo>
                      <a:pt x="16" y="17"/>
                    </a:lnTo>
                    <a:lnTo>
                      <a:pt x="16" y="17"/>
                    </a:lnTo>
                    <a:lnTo>
                      <a:pt x="18" y="16"/>
                    </a:lnTo>
                    <a:lnTo>
                      <a:pt x="18" y="16"/>
                    </a:lnTo>
                    <a:lnTo>
                      <a:pt x="18" y="16"/>
                    </a:lnTo>
                    <a:lnTo>
                      <a:pt x="18" y="16"/>
                    </a:lnTo>
                    <a:lnTo>
                      <a:pt x="18" y="16"/>
                    </a:lnTo>
                    <a:lnTo>
                      <a:pt x="18" y="16"/>
                    </a:lnTo>
                    <a:lnTo>
                      <a:pt x="18" y="16"/>
                    </a:lnTo>
                    <a:lnTo>
                      <a:pt x="18" y="16"/>
                    </a:lnTo>
                    <a:lnTo>
                      <a:pt x="18" y="14"/>
                    </a:lnTo>
                    <a:lnTo>
                      <a:pt x="18" y="14"/>
                    </a:lnTo>
                    <a:lnTo>
                      <a:pt x="18" y="14"/>
                    </a:lnTo>
                    <a:lnTo>
                      <a:pt x="18" y="14"/>
                    </a:lnTo>
                    <a:lnTo>
                      <a:pt x="18" y="13"/>
                    </a:lnTo>
                    <a:lnTo>
                      <a:pt x="18" y="13"/>
                    </a:lnTo>
                    <a:lnTo>
                      <a:pt x="18" y="13"/>
                    </a:lnTo>
                    <a:lnTo>
                      <a:pt x="18" y="13"/>
                    </a:lnTo>
                    <a:lnTo>
                      <a:pt x="18" y="11"/>
                    </a:lnTo>
                    <a:lnTo>
                      <a:pt x="18" y="11"/>
                    </a:lnTo>
                    <a:lnTo>
                      <a:pt x="18" y="11"/>
                    </a:lnTo>
                    <a:lnTo>
                      <a:pt x="18" y="11"/>
                    </a:lnTo>
                    <a:lnTo>
                      <a:pt x="19" y="11"/>
                    </a:lnTo>
                    <a:lnTo>
                      <a:pt x="19" y="11"/>
                    </a:lnTo>
                    <a:lnTo>
                      <a:pt x="21" y="11"/>
                    </a:lnTo>
                    <a:lnTo>
                      <a:pt x="21" y="11"/>
                    </a:lnTo>
                    <a:lnTo>
                      <a:pt x="23" y="11"/>
                    </a:lnTo>
                    <a:lnTo>
                      <a:pt x="23" y="11"/>
                    </a:lnTo>
                    <a:lnTo>
                      <a:pt x="24" y="11"/>
                    </a:lnTo>
                    <a:lnTo>
                      <a:pt x="24" y="11"/>
                    </a:lnTo>
                    <a:lnTo>
                      <a:pt x="26" y="11"/>
                    </a:lnTo>
                    <a:lnTo>
                      <a:pt x="26" y="11"/>
                    </a:lnTo>
                    <a:lnTo>
                      <a:pt x="27" y="11"/>
                    </a:lnTo>
                    <a:lnTo>
                      <a:pt x="27" y="11"/>
                    </a:lnTo>
                    <a:lnTo>
                      <a:pt x="28" y="10"/>
                    </a:lnTo>
                    <a:lnTo>
                      <a:pt x="28" y="10"/>
                    </a:lnTo>
                    <a:lnTo>
                      <a:pt x="28" y="10"/>
                    </a:lnTo>
                    <a:lnTo>
                      <a:pt x="28" y="10"/>
                    </a:lnTo>
                    <a:lnTo>
                      <a:pt x="28" y="9"/>
                    </a:lnTo>
                    <a:lnTo>
                      <a:pt x="28" y="9"/>
                    </a:lnTo>
                    <a:lnTo>
                      <a:pt x="28" y="9"/>
                    </a:lnTo>
                    <a:lnTo>
                      <a:pt x="28" y="9"/>
                    </a:lnTo>
                    <a:lnTo>
                      <a:pt x="30" y="7"/>
                    </a:lnTo>
                    <a:lnTo>
                      <a:pt x="30" y="7"/>
                    </a:lnTo>
                    <a:lnTo>
                      <a:pt x="30" y="7"/>
                    </a:lnTo>
                    <a:lnTo>
                      <a:pt x="30" y="7"/>
                    </a:lnTo>
                    <a:lnTo>
                      <a:pt x="30" y="7"/>
                    </a:lnTo>
                    <a:lnTo>
                      <a:pt x="30" y="7"/>
                    </a:lnTo>
                    <a:lnTo>
                      <a:pt x="30" y="7"/>
                    </a:lnTo>
                    <a:lnTo>
                      <a:pt x="30" y="7"/>
                    </a:lnTo>
                    <a:lnTo>
                      <a:pt x="31" y="7"/>
                    </a:lnTo>
                    <a:lnTo>
                      <a:pt x="31" y="7"/>
                    </a:lnTo>
                    <a:lnTo>
                      <a:pt x="31" y="7"/>
                    </a:lnTo>
                    <a:lnTo>
                      <a:pt x="31" y="7"/>
                    </a:lnTo>
                    <a:lnTo>
                      <a:pt x="32" y="5"/>
                    </a:lnTo>
                    <a:lnTo>
                      <a:pt x="32" y="5"/>
                    </a:lnTo>
                    <a:lnTo>
                      <a:pt x="34" y="5"/>
                    </a:lnTo>
                    <a:lnTo>
                      <a:pt x="34" y="5"/>
                    </a:lnTo>
                    <a:lnTo>
                      <a:pt x="36" y="3"/>
                    </a:lnTo>
                    <a:lnTo>
                      <a:pt x="36" y="3"/>
                    </a:lnTo>
                    <a:lnTo>
                      <a:pt x="38" y="3"/>
                    </a:lnTo>
                    <a:lnTo>
                      <a:pt x="39" y="3"/>
                    </a:lnTo>
                    <a:lnTo>
                      <a:pt x="41" y="1"/>
                    </a:lnTo>
                    <a:lnTo>
                      <a:pt x="41" y="1"/>
                    </a:lnTo>
                    <a:lnTo>
                      <a:pt x="42" y="1"/>
                    </a:lnTo>
                    <a:lnTo>
                      <a:pt x="42" y="1"/>
                    </a:lnTo>
                    <a:lnTo>
                      <a:pt x="44" y="0"/>
                    </a:lnTo>
                    <a:lnTo>
                      <a:pt x="44" y="2"/>
                    </a:lnTo>
                    <a:lnTo>
                      <a:pt x="44" y="2"/>
                    </a:lnTo>
                    <a:lnTo>
                      <a:pt x="44" y="3"/>
                    </a:lnTo>
                    <a:lnTo>
                      <a:pt x="44" y="3"/>
                    </a:lnTo>
                    <a:lnTo>
                      <a:pt x="44" y="5"/>
                    </a:lnTo>
                    <a:lnTo>
                      <a:pt x="44" y="5"/>
                    </a:lnTo>
                    <a:lnTo>
                      <a:pt x="44" y="5"/>
                    </a:lnTo>
                    <a:lnTo>
                      <a:pt x="44" y="5"/>
                    </a:lnTo>
                    <a:lnTo>
                      <a:pt x="44" y="7"/>
                    </a:lnTo>
                    <a:lnTo>
                      <a:pt x="44" y="7"/>
                    </a:lnTo>
                    <a:lnTo>
                      <a:pt x="44" y="8"/>
                    </a:lnTo>
                    <a:lnTo>
                      <a:pt x="44" y="8"/>
                    </a:lnTo>
                    <a:lnTo>
                      <a:pt x="44" y="10"/>
                    </a:lnTo>
                    <a:lnTo>
                      <a:pt x="44" y="10"/>
                    </a:lnTo>
                    <a:lnTo>
                      <a:pt x="44" y="10"/>
                    </a:lnTo>
                    <a:lnTo>
                      <a:pt x="45" y="10"/>
                    </a:lnTo>
                    <a:lnTo>
                      <a:pt x="44" y="11"/>
                    </a:lnTo>
                    <a:lnTo>
                      <a:pt x="44" y="11"/>
                    </a:lnTo>
                    <a:lnTo>
                      <a:pt x="43" y="11"/>
                    </a:lnTo>
                    <a:lnTo>
                      <a:pt x="43" y="11"/>
                    </a:lnTo>
                    <a:lnTo>
                      <a:pt x="41" y="11"/>
                    </a:lnTo>
                    <a:lnTo>
                      <a:pt x="41" y="11"/>
                    </a:lnTo>
                    <a:lnTo>
                      <a:pt x="40" y="11"/>
                    </a:lnTo>
                    <a:lnTo>
                      <a:pt x="40" y="11"/>
                    </a:lnTo>
                    <a:lnTo>
                      <a:pt x="38" y="11"/>
                    </a:lnTo>
                    <a:lnTo>
                      <a:pt x="38" y="11"/>
                    </a:lnTo>
                    <a:lnTo>
                      <a:pt x="37" y="11"/>
                    </a:lnTo>
                    <a:lnTo>
                      <a:pt x="37" y="11"/>
                    </a:lnTo>
                    <a:lnTo>
                      <a:pt x="36" y="11"/>
                    </a:lnTo>
                    <a:lnTo>
                      <a:pt x="36" y="11"/>
                    </a:lnTo>
                    <a:lnTo>
                      <a:pt x="36" y="11"/>
                    </a:lnTo>
                    <a:lnTo>
                      <a:pt x="37" y="11"/>
                    </a:lnTo>
                    <a:lnTo>
                      <a:pt x="37" y="13"/>
                    </a:lnTo>
                    <a:lnTo>
                      <a:pt x="37" y="13"/>
                    </a:lnTo>
                    <a:lnTo>
                      <a:pt x="37" y="13"/>
                    </a:lnTo>
                    <a:lnTo>
                      <a:pt x="39" y="13"/>
                    </a:lnTo>
                    <a:lnTo>
                      <a:pt x="39" y="13"/>
                    </a:lnTo>
                    <a:lnTo>
                      <a:pt x="39" y="13"/>
                    </a:lnTo>
                    <a:lnTo>
                      <a:pt x="39" y="13"/>
                    </a:lnTo>
                    <a:lnTo>
                      <a:pt x="41" y="13"/>
                    </a:lnTo>
                    <a:lnTo>
                      <a:pt x="41" y="14"/>
                    </a:lnTo>
                    <a:lnTo>
                      <a:pt x="41" y="14"/>
                    </a:lnTo>
                    <a:lnTo>
                      <a:pt x="41" y="14"/>
                    </a:lnTo>
                    <a:lnTo>
                      <a:pt x="42" y="14"/>
                    </a:lnTo>
                    <a:lnTo>
                      <a:pt x="42" y="14"/>
                    </a:lnTo>
                    <a:lnTo>
                      <a:pt x="42" y="14"/>
                    </a:lnTo>
                    <a:lnTo>
                      <a:pt x="42" y="14"/>
                    </a:lnTo>
                    <a:lnTo>
                      <a:pt x="44" y="14"/>
                    </a:lnTo>
                    <a:lnTo>
                      <a:pt x="44" y="15"/>
                    </a:lnTo>
                    <a:lnTo>
                      <a:pt x="44" y="15"/>
                    </a:lnTo>
                    <a:lnTo>
                      <a:pt x="44" y="15"/>
                    </a:lnTo>
                    <a:lnTo>
                      <a:pt x="44" y="15"/>
                    </a:lnTo>
                    <a:lnTo>
                      <a:pt x="44" y="15"/>
                    </a:lnTo>
                    <a:lnTo>
                      <a:pt x="44" y="15"/>
                    </a:lnTo>
                    <a:lnTo>
                      <a:pt x="44" y="15"/>
                    </a:lnTo>
                    <a:lnTo>
                      <a:pt x="45" y="15"/>
                    </a:lnTo>
                    <a:lnTo>
                      <a:pt x="45" y="16"/>
                    </a:lnTo>
                    <a:lnTo>
                      <a:pt x="45" y="16"/>
                    </a:lnTo>
                    <a:lnTo>
                      <a:pt x="45" y="16"/>
                    </a:lnTo>
                    <a:lnTo>
                      <a:pt x="45" y="16"/>
                    </a:lnTo>
                    <a:lnTo>
                      <a:pt x="45" y="16"/>
                    </a:lnTo>
                    <a:lnTo>
                      <a:pt x="45" y="16"/>
                    </a:lnTo>
                    <a:lnTo>
                      <a:pt x="45" y="16"/>
                    </a:lnTo>
                    <a:lnTo>
                      <a:pt x="46" y="16"/>
                    </a:lnTo>
                    <a:lnTo>
                      <a:pt x="46" y="24"/>
                    </a:lnTo>
                    <a:lnTo>
                      <a:pt x="46" y="24"/>
                    </a:lnTo>
                    <a:lnTo>
                      <a:pt x="46" y="24"/>
                    </a:lnTo>
                    <a:lnTo>
                      <a:pt x="46" y="24"/>
                    </a:lnTo>
                    <a:lnTo>
                      <a:pt x="46" y="24"/>
                    </a:lnTo>
                    <a:lnTo>
                      <a:pt x="46" y="24"/>
                    </a:lnTo>
                    <a:lnTo>
                      <a:pt x="46" y="24"/>
                    </a:lnTo>
                    <a:lnTo>
                      <a:pt x="46" y="24"/>
                    </a:lnTo>
                    <a:lnTo>
                      <a:pt x="48" y="24"/>
                    </a:lnTo>
                    <a:lnTo>
                      <a:pt x="48" y="24"/>
                    </a:lnTo>
                    <a:lnTo>
                      <a:pt x="48" y="24"/>
                    </a:lnTo>
                    <a:lnTo>
                      <a:pt x="48" y="24"/>
                    </a:lnTo>
                    <a:lnTo>
                      <a:pt x="49" y="24"/>
                    </a:lnTo>
                    <a:lnTo>
                      <a:pt x="49" y="24"/>
                    </a:lnTo>
                    <a:lnTo>
                      <a:pt x="49" y="24"/>
                    </a:lnTo>
                    <a:lnTo>
                      <a:pt x="49" y="24"/>
                    </a:lnTo>
                    <a:lnTo>
                      <a:pt x="50" y="24"/>
                    </a:lnTo>
                    <a:lnTo>
                      <a:pt x="50" y="25"/>
                    </a:lnTo>
                    <a:lnTo>
                      <a:pt x="50" y="25"/>
                    </a:lnTo>
                    <a:lnTo>
                      <a:pt x="50" y="25"/>
                    </a:lnTo>
                    <a:lnTo>
                      <a:pt x="51" y="25"/>
                    </a:lnTo>
                    <a:lnTo>
                      <a:pt x="51" y="25"/>
                    </a:lnTo>
                    <a:lnTo>
                      <a:pt x="51" y="25"/>
                    </a:lnTo>
                    <a:lnTo>
                      <a:pt x="51" y="25"/>
                    </a:lnTo>
                    <a:lnTo>
                      <a:pt x="53" y="25"/>
                    </a:lnTo>
                    <a:lnTo>
                      <a:pt x="53" y="25"/>
                    </a:lnTo>
                    <a:lnTo>
                      <a:pt x="53" y="25"/>
                    </a:lnTo>
                    <a:lnTo>
                      <a:pt x="53" y="25"/>
                    </a:lnTo>
                    <a:lnTo>
                      <a:pt x="54" y="25"/>
                    </a:lnTo>
                    <a:lnTo>
                      <a:pt x="53" y="25"/>
                    </a:lnTo>
                    <a:lnTo>
                      <a:pt x="53" y="25"/>
                    </a:lnTo>
                    <a:lnTo>
                      <a:pt x="53" y="25"/>
                    </a:lnTo>
                    <a:lnTo>
                      <a:pt x="53" y="25"/>
                    </a:lnTo>
                    <a:lnTo>
                      <a:pt x="52" y="26"/>
                    </a:lnTo>
                    <a:lnTo>
                      <a:pt x="52" y="26"/>
                    </a:lnTo>
                    <a:lnTo>
                      <a:pt x="51" y="26"/>
                    </a:lnTo>
                    <a:lnTo>
                      <a:pt x="51" y="26"/>
                    </a:lnTo>
                    <a:lnTo>
                      <a:pt x="50" y="27"/>
                    </a:lnTo>
                    <a:lnTo>
                      <a:pt x="50" y="27"/>
                    </a:lnTo>
                    <a:lnTo>
                      <a:pt x="50" y="27"/>
                    </a:lnTo>
                    <a:lnTo>
                      <a:pt x="50" y="27"/>
                    </a:lnTo>
                    <a:lnTo>
                      <a:pt x="48" y="28"/>
                    </a:lnTo>
                    <a:lnTo>
                      <a:pt x="48" y="28"/>
                    </a:lnTo>
                    <a:lnTo>
                      <a:pt x="47" y="28"/>
                    </a:lnTo>
                    <a:lnTo>
                      <a:pt x="47" y="28"/>
                    </a:lnTo>
                    <a:lnTo>
                      <a:pt x="46" y="28"/>
                    </a:lnTo>
                    <a:lnTo>
                      <a:pt x="46" y="28"/>
                    </a:lnTo>
                    <a:lnTo>
                      <a:pt x="46" y="28"/>
                    </a:lnTo>
                    <a:lnTo>
                      <a:pt x="46" y="28"/>
                    </a:lnTo>
                    <a:lnTo>
                      <a:pt x="44" y="29"/>
                    </a:lnTo>
                    <a:lnTo>
                      <a:pt x="44" y="29"/>
                    </a:lnTo>
                    <a:lnTo>
                      <a:pt x="44" y="29"/>
                    </a:lnTo>
                    <a:lnTo>
                      <a:pt x="44" y="29"/>
                    </a:lnTo>
                    <a:lnTo>
                      <a:pt x="43" y="29"/>
                    </a:lnTo>
                    <a:lnTo>
                      <a:pt x="43" y="29"/>
                    </a:lnTo>
                    <a:lnTo>
                      <a:pt x="43" y="29"/>
                    </a:lnTo>
                    <a:lnTo>
                      <a:pt x="43" y="29"/>
                    </a:lnTo>
                    <a:lnTo>
                      <a:pt x="41" y="30"/>
                    </a:lnTo>
                    <a:lnTo>
                      <a:pt x="41" y="30"/>
                    </a:lnTo>
                    <a:lnTo>
                      <a:pt x="39" y="30"/>
                    </a:lnTo>
                    <a:lnTo>
                      <a:pt x="39" y="30"/>
                    </a:lnTo>
                    <a:lnTo>
                      <a:pt x="37" y="30"/>
                    </a:lnTo>
                    <a:lnTo>
                      <a:pt x="37" y="30"/>
                    </a:lnTo>
                    <a:lnTo>
                      <a:pt x="36" y="30"/>
                    </a:lnTo>
                    <a:lnTo>
                      <a:pt x="36" y="30"/>
                    </a:lnTo>
                    <a:lnTo>
                      <a:pt x="34" y="31"/>
                    </a:lnTo>
                    <a:lnTo>
                      <a:pt x="34" y="31"/>
                    </a:lnTo>
                    <a:lnTo>
                      <a:pt x="34" y="31"/>
                    </a:lnTo>
                    <a:lnTo>
                      <a:pt x="34" y="31"/>
                    </a:lnTo>
                    <a:lnTo>
                      <a:pt x="33" y="31"/>
                    </a:lnTo>
                    <a:lnTo>
                      <a:pt x="33" y="31"/>
                    </a:lnTo>
                    <a:lnTo>
                      <a:pt x="33" y="31"/>
                    </a:lnTo>
                    <a:lnTo>
                      <a:pt x="33" y="31"/>
                    </a:lnTo>
                    <a:lnTo>
                      <a:pt x="31" y="31"/>
                    </a:lnTo>
                    <a:lnTo>
                      <a:pt x="31" y="31"/>
                    </a:lnTo>
                    <a:lnTo>
                      <a:pt x="31" y="31"/>
                    </a:lnTo>
                    <a:lnTo>
                      <a:pt x="31" y="31"/>
                    </a:lnTo>
                    <a:lnTo>
                      <a:pt x="31" y="31"/>
                    </a:lnTo>
                    <a:lnTo>
                      <a:pt x="31" y="31"/>
                    </a:lnTo>
                    <a:lnTo>
                      <a:pt x="31" y="31"/>
                    </a:lnTo>
                    <a:lnTo>
                      <a:pt x="31" y="31"/>
                    </a:lnTo>
                    <a:lnTo>
                      <a:pt x="31" y="33"/>
                    </a:lnTo>
                    <a:lnTo>
                      <a:pt x="31" y="33"/>
                    </a:lnTo>
                    <a:lnTo>
                      <a:pt x="31" y="34"/>
                    </a:lnTo>
                    <a:lnTo>
                      <a:pt x="31" y="34"/>
                    </a:lnTo>
                    <a:lnTo>
                      <a:pt x="31" y="35"/>
                    </a:lnTo>
                    <a:lnTo>
                      <a:pt x="31" y="35"/>
                    </a:lnTo>
                    <a:lnTo>
                      <a:pt x="31" y="35"/>
                    </a:lnTo>
                    <a:lnTo>
                      <a:pt x="32" y="35"/>
                    </a:lnTo>
                    <a:lnTo>
                      <a:pt x="32" y="36"/>
                    </a:lnTo>
                    <a:lnTo>
                      <a:pt x="32" y="36"/>
                    </a:lnTo>
                    <a:lnTo>
                      <a:pt x="32" y="36"/>
                    </a:lnTo>
                    <a:lnTo>
                      <a:pt x="33" y="36"/>
                    </a:lnTo>
                    <a:lnTo>
                      <a:pt x="33" y="36"/>
                    </a:lnTo>
                    <a:lnTo>
                      <a:pt x="33" y="36"/>
                    </a:lnTo>
                    <a:lnTo>
                      <a:pt x="33" y="36"/>
                    </a:lnTo>
                    <a:lnTo>
                      <a:pt x="35" y="36"/>
                    </a:lnTo>
                    <a:lnTo>
                      <a:pt x="35" y="38"/>
                    </a:lnTo>
                    <a:lnTo>
                      <a:pt x="35" y="38"/>
                    </a:lnTo>
                    <a:lnTo>
                      <a:pt x="35" y="38"/>
                    </a:lnTo>
                    <a:lnTo>
                      <a:pt x="37" y="38"/>
                    </a:lnTo>
                    <a:lnTo>
                      <a:pt x="37" y="38"/>
                    </a:lnTo>
                    <a:lnTo>
                      <a:pt x="39" y="38"/>
                    </a:lnTo>
                    <a:lnTo>
                      <a:pt x="39" y="38"/>
                    </a:lnTo>
                    <a:lnTo>
                      <a:pt x="41" y="38"/>
                    </a:lnTo>
                    <a:lnTo>
                      <a:pt x="41" y="38"/>
                    </a:lnTo>
                    <a:lnTo>
                      <a:pt x="42" y="38"/>
                    </a:lnTo>
                    <a:lnTo>
                      <a:pt x="42" y="38"/>
                    </a:lnTo>
                    <a:lnTo>
                      <a:pt x="44" y="38"/>
                    </a:lnTo>
                    <a:lnTo>
                      <a:pt x="44" y="39"/>
                    </a:lnTo>
                    <a:lnTo>
                      <a:pt x="44" y="39"/>
                    </a:lnTo>
                    <a:lnTo>
                      <a:pt x="44" y="39"/>
                    </a:lnTo>
                    <a:lnTo>
                      <a:pt x="46" y="39"/>
                    </a:lnTo>
                    <a:lnTo>
                      <a:pt x="46" y="41"/>
                    </a:lnTo>
                    <a:lnTo>
                      <a:pt x="46" y="41"/>
                    </a:lnTo>
                    <a:lnTo>
                      <a:pt x="46" y="41"/>
                    </a:lnTo>
                    <a:lnTo>
                      <a:pt x="48" y="41"/>
                    </a:lnTo>
                    <a:lnTo>
                      <a:pt x="48" y="41"/>
                    </a:lnTo>
                    <a:lnTo>
                      <a:pt x="50" y="41"/>
                    </a:lnTo>
                    <a:lnTo>
                      <a:pt x="50" y="41"/>
                    </a:lnTo>
                    <a:lnTo>
                      <a:pt x="51" y="41"/>
                    </a:lnTo>
                    <a:lnTo>
                      <a:pt x="51" y="42"/>
                    </a:lnTo>
                    <a:lnTo>
                      <a:pt x="53" y="42"/>
                    </a:lnTo>
                    <a:lnTo>
                      <a:pt x="53" y="42"/>
                    </a:lnTo>
                    <a:lnTo>
                      <a:pt x="54" y="42"/>
                    </a:lnTo>
                    <a:lnTo>
                      <a:pt x="54" y="42"/>
                    </a:lnTo>
                    <a:lnTo>
                      <a:pt x="56" y="42"/>
                    </a:lnTo>
                    <a:lnTo>
                      <a:pt x="56" y="42"/>
                    </a:lnTo>
                    <a:lnTo>
                      <a:pt x="58" y="42"/>
                    </a:lnTo>
                    <a:lnTo>
                      <a:pt x="58" y="43"/>
                    </a:lnTo>
                    <a:lnTo>
                      <a:pt x="58" y="43"/>
                    </a:lnTo>
                    <a:lnTo>
                      <a:pt x="58" y="43"/>
                    </a:lnTo>
                    <a:lnTo>
                      <a:pt x="58" y="43"/>
                    </a:lnTo>
                    <a:lnTo>
                      <a:pt x="58" y="43"/>
                    </a:lnTo>
                    <a:lnTo>
                      <a:pt x="58" y="43"/>
                    </a:lnTo>
                    <a:lnTo>
                      <a:pt x="58" y="43"/>
                    </a:lnTo>
                    <a:lnTo>
                      <a:pt x="58" y="43"/>
                    </a:lnTo>
                    <a:lnTo>
                      <a:pt x="58" y="43"/>
                    </a:lnTo>
                    <a:lnTo>
                      <a:pt x="58" y="43"/>
                    </a:lnTo>
                    <a:lnTo>
                      <a:pt x="58" y="43"/>
                    </a:lnTo>
                    <a:lnTo>
                      <a:pt x="58" y="43"/>
                    </a:lnTo>
                    <a:lnTo>
                      <a:pt x="58" y="43"/>
                    </a:lnTo>
                    <a:lnTo>
                      <a:pt x="58" y="43"/>
                    </a:lnTo>
                    <a:lnTo>
                      <a:pt x="58" y="43"/>
                    </a:lnTo>
                    <a:lnTo>
                      <a:pt x="59" y="43"/>
                    </a:lnTo>
                    <a:lnTo>
                      <a:pt x="58" y="45"/>
                    </a:lnTo>
                    <a:lnTo>
                      <a:pt x="58" y="45"/>
                    </a:lnTo>
                    <a:lnTo>
                      <a:pt x="58" y="45"/>
                    </a:lnTo>
                    <a:lnTo>
                      <a:pt x="58" y="45"/>
                    </a:lnTo>
                    <a:lnTo>
                      <a:pt x="58" y="45"/>
                    </a:lnTo>
                    <a:lnTo>
                      <a:pt x="58" y="45"/>
                    </a:lnTo>
                    <a:lnTo>
                      <a:pt x="58" y="45"/>
                    </a:lnTo>
                    <a:lnTo>
                      <a:pt x="58" y="45"/>
                    </a:lnTo>
                    <a:lnTo>
                      <a:pt x="58" y="47"/>
                    </a:lnTo>
                    <a:lnTo>
                      <a:pt x="58" y="47"/>
                    </a:lnTo>
                    <a:lnTo>
                      <a:pt x="58" y="47"/>
                    </a:lnTo>
                    <a:lnTo>
                      <a:pt x="58" y="47"/>
                    </a:lnTo>
                    <a:lnTo>
                      <a:pt x="58" y="48"/>
                    </a:lnTo>
                    <a:lnTo>
                      <a:pt x="58" y="48"/>
                    </a:lnTo>
                    <a:lnTo>
                      <a:pt x="58" y="48"/>
                    </a:lnTo>
                    <a:lnTo>
                      <a:pt x="58" y="48"/>
                    </a:lnTo>
                    <a:lnTo>
                      <a:pt x="57" y="49"/>
                    </a:lnTo>
                    <a:lnTo>
                      <a:pt x="57" y="49"/>
                    </a:lnTo>
                    <a:lnTo>
                      <a:pt x="57" y="49"/>
                    </a:lnTo>
                    <a:lnTo>
                      <a:pt x="58" y="49"/>
                    </a:lnTo>
                    <a:lnTo>
                      <a:pt x="58" y="49"/>
                    </a:lnTo>
                    <a:lnTo>
                      <a:pt x="58" y="49"/>
                    </a:lnTo>
                    <a:lnTo>
                      <a:pt x="58" y="49"/>
                    </a:lnTo>
                    <a:lnTo>
                      <a:pt x="60" y="49"/>
                    </a:lnTo>
                    <a:lnTo>
                      <a:pt x="60" y="49"/>
                    </a:lnTo>
                    <a:lnTo>
                      <a:pt x="60" y="49"/>
                    </a:lnTo>
                    <a:lnTo>
                      <a:pt x="60" y="49"/>
                    </a:lnTo>
                    <a:lnTo>
                      <a:pt x="61" y="49"/>
                    </a:lnTo>
                    <a:lnTo>
                      <a:pt x="61" y="49"/>
                    </a:lnTo>
                    <a:lnTo>
                      <a:pt x="61" y="49"/>
                    </a:lnTo>
                    <a:lnTo>
                      <a:pt x="61" y="49"/>
                    </a:lnTo>
                    <a:lnTo>
                      <a:pt x="63" y="49"/>
                    </a:lnTo>
                    <a:lnTo>
                      <a:pt x="61" y="51"/>
                    </a:lnTo>
                    <a:lnTo>
                      <a:pt x="61" y="51"/>
                    </a:lnTo>
                    <a:lnTo>
                      <a:pt x="61" y="51"/>
                    </a:lnTo>
                    <a:lnTo>
                      <a:pt x="61" y="51"/>
                    </a:lnTo>
                    <a:lnTo>
                      <a:pt x="60" y="53"/>
                    </a:lnTo>
                    <a:lnTo>
                      <a:pt x="60" y="53"/>
                    </a:lnTo>
                    <a:lnTo>
                      <a:pt x="60" y="53"/>
                    </a:lnTo>
                    <a:lnTo>
                      <a:pt x="60" y="53"/>
                    </a:lnTo>
                    <a:lnTo>
                      <a:pt x="58" y="54"/>
                    </a:lnTo>
                    <a:lnTo>
                      <a:pt x="58" y="54"/>
                    </a:lnTo>
                    <a:lnTo>
                      <a:pt x="58" y="54"/>
                    </a:lnTo>
                    <a:lnTo>
                      <a:pt x="58" y="54"/>
                    </a:lnTo>
                    <a:lnTo>
                      <a:pt x="58" y="54"/>
                    </a:lnTo>
                    <a:lnTo>
                      <a:pt x="58" y="54"/>
                    </a:lnTo>
                    <a:lnTo>
                      <a:pt x="58" y="54"/>
                    </a:lnTo>
                    <a:lnTo>
                      <a:pt x="58" y="54"/>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8" y="55"/>
                    </a:lnTo>
                    <a:lnTo>
                      <a:pt x="57" y="56"/>
                    </a:lnTo>
                    <a:lnTo>
                      <a:pt x="57" y="56"/>
                    </a:lnTo>
                    <a:lnTo>
                      <a:pt x="56" y="56"/>
                    </a:lnTo>
                    <a:lnTo>
                      <a:pt x="56" y="56"/>
                    </a:lnTo>
                    <a:lnTo>
                      <a:pt x="54" y="57"/>
                    </a:lnTo>
                    <a:lnTo>
                      <a:pt x="53" y="57"/>
                    </a:lnTo>
                    <a:lnTo>
                      <a:pt x="51" y="57"/>
                    </a:lnTo>
                    <a:lnTo>
                      <a:pt x="51" y="57"/>
                    </a:lnTo>
                    <a:lnTo>
                      <a:pt x="50" y="59"/>
                    </a:lnTo>
                    <a:lnTo>
                      <a:pt x="48" y="59"/>
                    </a:lnTo>
                    <a:lnTo>
                      <a:pt x="46" y="59"/>
                    </a:lnTo>
                    <a:lnTo>
                      <a:pt x="46" y="59"/>
                    </a:lnTo>
                    <a:lnTo>
                      <a:pt x="45" y="59"/>
                    </a:lnTo>
                    <a:lnTo>
                      <a:pt x="45" y="59"/>
                    </a:lnTo>
                    <a:lnTo>
                      <a:pt x="45" y="59"/>
                    </a:lnTo>
                    <a:lnTo>
                      <a:pt x="45" y="59"/>
                    </a:lnTo>
                    <a:lnTo>
                      <a:pt x="44" y="60"/>
                    </a:lnTo>
                    <a:lnTo>
                      <a:pt x="44" y="60"/>
                    </a:lnTo>
                    <a:lnTo>
                      <a:pt x="44" y="60"/>
                    </a:lnTo>
                    <a:lnTo>
                      <a:pt x="44" y="60"/>
                    </a:lnTo>
                    <a:lnTo>
                      <a:pt x="44" y="60"/>
                    </a:lnTo>
                    <a:lnTo>
                      <a:pt x="44" y="59"/>
                    </a:lnTo>
                    <a:lnTo>
                      <a:pt x="44" y="59"/>
                    </a:lnTo>
                    <a:lnTo>
                      <a:pt x="44" y="57"/>
                    </a:lnTo>
                    <a:lnTo>
                      <a:pt x="43" y="57"/>
                    </a:lnTo>
                    <a:lnTo>
                      <a:pt x="43" y="56"/>
                    </a:lnTo>
                    <a:lnTo>
                      <a:pt x="43" y="56"/>
                    </a:lnTo>
                    <a:lnTo>
                      <a:pt x="43" y="54"/>
                    </a:lnTo>
                    <a:lnTo>
                      <a:pt x="43" y="54"/>
                    </a:lnTo>
                    <a:lnTo>
                      <a:pt x="43" y="53"/>
                    </a:lnTo>
                    <a:lnTo>
                      <a:pt x="43" y="53"/>
                    </a:lnTo>
                    <a:lnTo>
                      <a:pt x="43" y="52"/>
                    </a:lnTo>
                    <a:lnTo>
                      <a:pt x="41" y="54"/>
                    </a:lnTo>
                    <a:lnTo>
                      <a:pt x="41" y="54"/>
                    </a:lnTo>
                    <a:lnTo>
                      <a:pt x="41" y="55"/>
                    </a:lnTo>
                    <a:lnTo>
                      <a:pt x="41" y="55"/>
                    </a:lnTo>
                    <a:lnTo>
                      <a:pt x="40" y="57"/>
                    </a:lnTo>
                    <a:lnTo>
                      <a:pt x="40" y="57"/>
                    </a:lnTo>
                    <a:lnTo>
                      <a:pt x="40" y="57"/>
                    </a:lnTo>
                    <a:lnTo>
                      <a:pt x="40" y="57"/>
                    </a:lnTo>
                    <a:lnTo>
                      <a:pt x="38" y="59"/>
                    </a:lnTo>
                    <a:lnTo>
                      <a:pt x="38" y="59"/>
                    </a:lnTo>
                    <a:lnTo>
                      <a:pt x="36" y="60"/>
                    </a:lnTo>
                    <a:lnTo>
                      <a:pt x="36" y="60"/>
                    </a:lnTo>
                    <a:lnTo>
                      <a:pt x="36" y="62"/>
                    </a:lnTo>
                    <a:lnTo>
                      <a:pt x="36" y="62"/>
                    </a:lnTo>
                    <a:lnTo>
                      <a:pt x="36" y="62"/>
                    </a:lnTo>
                    <a:lnTo>
                      <a:pt x="36" y="62"/>
                    </a:lnTo>
                    <a:lnTo>
                      <a:pt x="34" y="62"/>
                    </a:lnTo>
                    <a:lnTo>
                      <a:pt x="34" y="62"/>
                    </a:lnTo>
                    <a:lnTo>
                      <a:pt x="33" y="62"/>
                    </a:lnTo>
                    <a:lnTo>
                      <a:pt x="33" y="61"/>
                    </a:lnTo>
                    <a:lnTo>
                      <a:pt x="31" y="61"/>
                    </a:lnTo>
                    <a:lnTo>
                      <a:pt x="31" y="61"/>
                    </a:lnTo>
                    <a:lnTo>
                      <a:pt x="30" y="61"/>
                    </a:lnTo>
                    <a:lnTo>
                      <a:pt x="30" y="59"/>
                    </a:lnTo>
                    <a:lnTo>
                      <a:pt x="28" y="59"/>
                    </a:lnTo>
                    <a:lnTo>
                      <a:pt x="28" y="59"/>
                    </a:lnTo>
                    <a:lnTo>
                      <a:pt x="26" y="59"/>
                    </a:lnTo>
                    <a:lnTo>
                      <a:pt x="26" y="58"/>
                    </a:lnTo>
                    <a:lnTo>
                      <a:pt x="24" y="58"/>
                    </a:lnTo>
                    <a:lnTo>
                      <a:pt x="23" y="58"/>
                    </a:lnTo>
                    <a:lnTo>
                      <a:pt x="21" y="58"/>
                    </a:lnTo>
                    <a:lnTo>
                      <a:pt x="20" y="57"/>
                    </a:lnTo>
                    <a:lnTo>
                      <a:pt x="20" y="57"/>
                    </a:lnTo>
                  </a:path>
                </a:pathLst>
              </a:custGeom>
              <a:solidFill>
                <a:srgbClr val="001000"/>
              </a:solidFill>
              <a:ln w="9525">
                <a:noFill/>
                <a:round/>
                <a:headEnd type="none" w="med" len="med"/>
                <a:tailEnd type="none" w="med" len="med"/>
              </a:ln>
              <a:effectLst/>
            </p:spPr>
            <p:txBody>
              <a:bodyPr/>
              <a:lstStyle/>
              <a:p>
                <a:endParaRPr lang="en-US" dirty="0"/>
              </a:p>
            </p:txBody>
          </p:sp>
        </p:grpSp>
        <p:grpSp>
          <p:nvGrpSpPr>
            <p:cNvPr id="2124" name="Group 76"/>
            <p:cNvGrpSpPr>
              <a:grpSpLocks/>
            </p:cNvGrpSpPr>
            <p:nvPr/>
          </p:nvGrpSpPr>
          <p:grpSpPr bwMode="auto">
            <a:xfrm>
              <a:off x="3577" y="3999"/>
              <a:ext cx="127" cy="57"/>
              <a:chOff x="3577" y="3999"/>
              <a:chExt cx="127" cy="57"/>
            </a:xfrm>
          </p:grpSpPr>
          <p:sp>
            <p:nvSpPr>
              <p:cNvPr id="2119" name="Freeform 71"/>
              <p:cNvSpPr>
                <a:spLocks/>
              </p:cNvSpPr>
              <p:nvPr/>
            </p:nvSpPr>
            <p:spPr bwMode="auto">
              <a:xfrm>
                <a:off x="3577" y="3999"/>
                <a:ext cx="127" cy="49"/>
              </a:xfrm>
              <a:custGeom>
                <a:avLst/>
                <a:gdLst/>
                <a:ahLst/>
                <a:cxnLst>
                  <a:cxn ang="0">
                    <a:pos x="55" y="48"/>
                  </a:cxn>
                  <a:cxn ang="0">
                    <a:pos x="63" y="48"/>
                  </a:cxn>
                  <a:cxn ang="0">
                    <a:pos x="74" y="48"/>
                  </a:cxn>
                  <a:cxn ang="0">
                    <a:pos x="76" y="48"/>
                  </a:cxn>
                  <a:cxn ang="0">
                    <a:pos x="79" y="48"/>
                  </a:cxn>
                  <a:cxn ang="0">
                    <a:pos x="87" y="48"/>
                  </a:cxn>
                  <a:cxn ang="0">
                    <a:pos x="92" y="47"/>
                  </a:cxn>
                  <a:cxn ang="0">
                    <a:pos x="102" y="47"/>
                  </a:cxn>
                  <a:cxn ang="0">
                    <a:pos x="104" y="45"/>
                  </a:cxn>
                  <a:cxn ang="0">
                    <a:pos x="107" y="41"/>
                  </a:cxn>
                  <a:cxn ang="0">
                    <a:pos x="108" y="41"/>
                  </a:cxn>
                  <a:cxn ang="0">
                    <a:pos x="114" y="41"/>
                  </a:cxn>
                  <a:cxn ang="0">
                    <a:pos x="120" y="41"/>
                  </a:cxn>
                  <a:cxn ang="0">
                    <a:pos x="121" y="39"/>
                  </a:cxn>
                  <a:cxn ang="0">
                    <a:pos x="122" y="36"/>
                  </a:cxn>
                  <a:cxn ang="0">
                    <a:pos x="124" y="35"/>
                  </a:cxn>
                  <a:cxn ang="0">
                    <a:pos x="122" y="33"/>
                  </a:cxn>
                  <a:cxn ang="0">
                    <a:pos x="122" y="29"/>
                  </a:cxn>
                  <a:cxn ang="0">
                    <a:pos x="120" y="27"/>
                  </a:cxn>
                  <a:cxn ang="0">
                    <a:pos x="114" y="24"/>
                  </a:cxn>
                  <a:cxn ang="0">
                    <a:pos x="109" y="19"/>
                  </a:cxn>
                  <a:cxn ang="0">
                    <a:pos x="110" y="19"/>
                  </a:cxn>
                  <a:cxn ang="0">
                    <a:pos x="106" y="15"/>
                  </a:cxn>
                  <a:cxn ang="0">
                    <a:pos x="105" y="15"/>
                  </a:cxn>
                  <a:cxn ang="0">
                    <a:pos x="101" y="13"/>
                  </a:cxn>
                  <a:cxn ang="0">
                    <a:pos x="100" y="12"/>
                  </a:cxn>
                  <a:cxn ang="0">
                    <a:pos x="98" y="10"/>
                  </a:cxn>
                  <a:cxn ang="0">
                    <a:pos x="89" y="8"/>
                  </a:cxn>
                  <a:cxn ang="0">
                    <a:pos x="77" y="4"/>
                  </a:cxn>
                  <a:cxn ang="0">
                    <a:pos x="70" y="4"/>
                  </a:cxn>
                  <a:cxn ang="0">
                    <a:pos x="66" y="2"/>
                  </a:cxn>
                  <a:cxn ang="0">
                    <a:pos x="63" y="1"/>
                  </a:cxn>
                  <a:cxn ang="0">
                    <a:pos x="54" y="2"/>
                  </a:cxn>
                  <a:cxn ang="0">
                    <a:pos x="48" y="3"/>
                  </a:cxn>
                  <a:cxn ang="0">
                    <a:pos x="40" y="5"/>
                  </a:cxn>
                  <a:cxn ang="0">
                    <a:pos x="36" y="8"/>
                  </a:cxn>
                  <a:cxn ang="0">
                    <a:pos x="31" y="9"/>
                  </a:cxn>
                  <a:cxn ang="0">
                    <a:pos x="24" y="12"/>
                  </a:cxn>
                  <a:cxn ang="0">
                    <a:pos x="22" y="15"/>
                  </a:cxn>
                  <a:cxn ang="0">
                    <a:pos x="19" y="19"/>
                  </a:cxn>
                  <a:cxn ang="0">
                    <a:pos x="14" y="19"/>
                  </a:cxn>
                  <a:cxn ang="0">
                    <a:pos x="13" y="20"/>
                  </a:cxn>
                  <a:cxn ang="0">
                    <a:pos x="13" y="20"/>
                  </a:cxn>
                  <a:cxn ang="0">
                    <a:pos x="9" y="23"/>
                  </a:cxn>
                  <a:cxn ang="0">
                    <a:pos x="6" y="27"/>
                  </a:cxn>
                  <a:cxn ang="0">
                    <a:pos x="6" y="32"/>
                  </a:cxn>
                  <a:cxn ang="0">
                    <a:pos x="3" y="33"/>
                  </a:cxn>
                  <a:cxn ang="0">
                    <a:pos x="0" y="33"/>
                  </a:cxn>
                  <a:cxn ang="0">
                    <a:pos x="1" y="36"/>
                  </a:cxn>
                  <a:cxn ang="0">
                    <a:pos x="4" y="37"/>
                  </a:cxn>
                  <a:cxn ang="0">
                    <a:pos x="5" y="39"/>
                  </a:cxn>
                  <a:cxn ang="0">
                    <a:pos x="6" y="40"/>
                  </a:cxn>
                  <a:cxn ang="0">
                    <a:pos x="6" y="42"/>
                  </a:cxn>
                  <a:cxn ang="0">
                    <a:pos x="13" y="45"/>
                  </a:cxn>
                  <a:cxn ang="0">
                    <a:pos x="19" y="47"/>
                  </a:cxn>
                  <a:cxn ang="0">
                    <a:pos x="31" y="47"/>
                  </a:cxn>
                  <a:cxn ang="0">
                    <a:pos x="36" y="47"/>
                  </a:cxn>
                  <a:cxn ang="0">
                    <a:pos x="40" y="48"/>
                  </a:cxn>
                  <a:cxn ang="0">
                    <a:pos x="43" y="48"/>
                  </a:cxn>
                </a:cxnLst>
                <a:rect l="0" t="0" r="r" b="b"/>
                <a:pathLst>
                  <a:path w="127" h="49">
                    <a:moveTo>
                      <a:pt x="49" y="48"/>
                    </a:moveTo>
                    <a:lnTo>
                      <a:pt x="49" y="48"/>
                    </a:lnTo>
                    <a:lnTo>
                      <a:pt x="50" y="48"/>
                    </a:lnTo>
                    <a:lnTo>
                      <a:pt x="50" y="48"/>
                    </a:lnTo>
                    <a:lnTo>
                      <a:pt x="51" y="48"/>
                    </a:lnTo>
                    <a:lnTo>
                      <a:pt x="51" y="48"/>
                    </a:lnTo>
                    <a:lnTo>
                      <a:pt x="53" y="48"/>
                    </a:lnTo>
                    <a:lnTo>
                      <a:pt x="53" y="48"/>
                    </a:lnTo>
                    <a:lnTo>
                      <a:pt x="55" y="48"/>
                    </a:lnTo>
                    <a:lnTo>
                      <a:pt x="55" y="48"/>
                    </a:lnTo>
                    <a:lnTo>
                      <a:pt x="57" y="48"/>
                    </a:lnTo>
                    <a:lnTo>
                      <a:pt x="57" y="48"/>
                    </a:lnTo>
                    <a:lnTo>
                      <a:pt x="59" y="48"/>
                    </a:lnTo>
                    <a:lnTo>
                      <a:pt x="59" y="48"/>
                    </a:lnTo>
                    <a:lnTo>
                      <a:pt x="61" y="48"/>
                    </a:lnTo>
                    <a:lnTo>
                      <a:pt x="61" y="48"/>
                    </a:lnTo>
                    <a:lnTo>
                      <a:pt x="63" y="48"/>
                    </a:lnTo>
                    <a:lnTo>
                      <a:pt x="63" y="48"/>
                    </a:lnTo>
                    <a:lnTo>
                      <a:pt x="63" y="48"/>
                    </a:lnTo>
                    <a:lnTo>
                      <a:pt x="63" y="48"/>
                    </a:lnTo>
                    <a:lnTo>
                      <a:pt x="65" y="48"/>
                    </a:lnTo>
                    <a:lnTo>
                      <a:pt x="65" y="48"/>
                    </a:lnTo>
                    <a:lnTo>
                      <a:pt x="67" y="48"/>
                    </a:lnTo>
                    <a:lnTo>
                      <a:pt x="68" y="48"/>
                    </a:lnTo>
                    <a:lnTo>
                      <a:pt x="70" y="48"/>
                    </a:lnTo>
                    <a:lnTo>
                      <a:pt x="70" y="48"/>
                    </a:lnTo>
                    <a:lnTo>
                      <a:pt x="72" y="48"/>
                    </a:lnTo>
                    <a:lnTo>
                      <a:pt x="72" y="48"/>
                    </a:lnTo>
                    <a:lnTo>
                      <a:pt x="74" y="48"/>
                    </a:lnTo>
                    <a:lnTo>
                      <a:pt x="74" y="48"/>
                    </a:lnTo>
                    <a:lnTo>
                      <a:pt x="75" y="48"/>
                    </a:lnTo>
                    <a:lnTo>
                      <a:pt x="75" y="48"/>
                    </a:lnTo>
                    <a:lnTo>
                      <a:pt x="76" y="48"/>
                    </a:lnTo>
                    <a:lnTo>
                      <a:pt x="76" y="48"/>
                    </a:lnTo>
                    <a:lnTo>
                      <a:pt x="76" y="48"/>
                    </a:lnTo>
                    <a:lnTo>
                      <a:pt x="76" y="48"/>
                    </a:lnTo>
                    <a:lnTo>
                      <a:pt x="76" y="48"/>
                    </a:lnTo>
                    <a:lnTo>
                      <a:pt x="76" y="48"/>
                    </a:lnTo>
                    <a:lnTo>
                      <a:pt x="76" y="48"/>
                    </a:lnTo>
                    <a:lnTo>
                      <a:pt x="76" y="48"/>
                    </a:lnTo>
                    <a:lnTo>
                      <a:pt x="77" y="48"/>
                    </a:lnTo>
                    <a:lnTo>
                      <a:pt x="77" y="48"/>
                    </a:lnTo>
                    <a:lnTo>
                      <a:pt x="77" y="48"/>
                    </a:lnTo>
                    <a:lnTo>
                      <a:pt x="77" y="48"/>
                    </a:lnTo>
                    <a:lnTo>
                      <a:pt x="77" y="48"/>
                    </a:lnTo>
                    <a:lnTo>
                      <a:pt x="77" y="48"/>
                    </a:lnTo>
                    <a:lnTo>
                      <a:pt x="77" y="48"/>
                    </a:lnTo>
                    <a:lnTo>
                      <a:pt x="77" y="48"/>
                    </a:lnTo>
                    <a:lnTo>
                      <a:pt x="79" y="48"/>
                    </a:lnTo>
                    <a:lnTo>
                      <a:pt x="79" y="48"/>
                    </a:lnTo>
                    <a:lnTo>
                      <a:pt x="81" y="48"/>
                    </a:lnTo>
                    <a:lnTo>
                      <a:pt x="81" y="48"/>
                    </a:lnTo>
                    <a:lnTo>
                      <a:pt x="83" y="48"/>
                    </a:lnTo>
                    <a:lnTo>
                      <a:pt x="83" y="48"/>
                    </a:lnTo>
                    <a:lnTo>
                      <a:pt x="85" y="48"/>
                    </a:lnTo>
                    <a:lnTo>
                      <a:pt x="85" y="48"/>
                    </a:lnTo>
                    <a:lnTo>
                      <a:pt x="87" y="48"/>
                    </a:lnTo>
                    <a:lnTo>
                      <a:pt x="87" y="48"/>
                    </a:lnTo>
                    <a:lnTo>
                      <a:pt x="87" y="48"/>
                    </a:lnTo>
                    <a:lnTo>
                      <a:pt x="87" y="48"/>
                    </a:lnTo>
                    <a:lnTo>
                      <a:pt x="88" y="48"/>
                    </a:lnTo>
                    <a:lnTo>
                      <a:pt x="88" y="48"/>
                    </a:lnTo>
                    <a:lnTo>
                      <a:pt x="88" y="48"/>
                    </a:lnTo>
                    <a:lnTo>
                      <a:pt x="88" y="48"/>
                    </a:lnTo>
                    <a:lnTo>
                      <a:pt x="90" y="47"/>
                    </a:lnTo>
                    <a:lnTo>
                      <a:pt x="90" y="47"/>
                    </a:lnTo>
                    <a:lnTo>
                      <a:pt x="90" y="47"/>
                    </a:lnTo>
                    <a:lnTo>
                      <a:pt x="90" y="47"/>
                    </a:lnTo>
                    <a:lnTo>
                      <a:pt x="92" y="47"/>
                    </a:lnTo>
                    <a:lnTo>
                      <a:pt x="92" y="47"/>
                    </a:lnTo>
                    <a:lnTo>
                      <a:pt x="93" y="47"/>
                    </a:lnTo>
                    <a:lnTo>
                      <a:pt x="93" y="47"/>
                    </a:lnTo>
                    <a:lnTo>
                      <a:pt x="95" y="47"/>
                    </a:lnTo>
                    <a:lnTo>
                      <a:pt x="95" y="47"/>
                    </a:lnTo>
                    <a:lnTo>
                      <a:pt x="97" y="47"/>
                    </a:lnTo>
                    <a:lnTo>
                      <a:pt x="97" y="47"/>
                    </a:lnTo>
                    <a:lnTo>
                      <a:pt x="99" y="47"/>
                    </a:lnTo>
                    <a:lnTo>
                      <a:pt x="99" y="47"/>
                    </a:lnTo>
                    <a:lnTo>
                      <a:pt x="101" y="47"/>
                    </a:lnTo>
                    <a:lnTo>
                      <a:pt x="102" y="47"/>
                    </a:lnTo>
                    <a:lnTo>
                      <a:pt x="104" y="47"/>
                    </a:lnTo>
                    <a:lnTo>
                      <a:pt x="104" y="47"/>
                    </a:lnTo>
                    <a:lnTo>
                      <a:pt x="104" y="47"/>
                    </a:lnTo>
                    <a:lnTo>
                      <a:pt x="104" y="47"/>
                    </a:lnTo>
                    <a:lnTo>
                      <a:pt x="104" y="47"/>
                    </a:lnTo>
                    <a:lnTo>
                      <a:pt x="104" y="47"/>
                    </a:lnTo>
                    <a:lnTo>
                      <a:pt x="104" y="47"/>
                    </a:lnTo>
                    <a:lnTo>
                      <a:pt x="104" y="47"/>
                    </a:lnTo>
                    <a:lnTo>
                      <a:pt x="104" y="45"/>
                    </a:lnTo>
                    <a:lnTo>
                      <a:pt x="104" y="45"/>
                    </a:lnTo>
                    <a:lnTo>
                      <a:pt x="104" y="45"/>
                    </a:lnTo>
                    <a:lnTo>
                      <a:pt x="104" y="45"/>
                    </a:lnTo>
                    <a:lnTo>
                      <a:pt x="105" y="43"/>
                    </a:lnTo>
                    <a:lnTo>
                      <a:pt x="105" y="43"/>
                    </a:lnTo>
                    <a:lnTo>
                      <a:pt x="105" y="43"/>
                    </a:lnTo>
                    <a:lnTo>
                      <a:pt x="105" y="43"/>
                    </a:lnTo>
                    <a:lnTo>
                      <a:pt x="107" y="41"/>
                    </a:lnTo>
                    <a:lnTo>
                      <a:pt x="107" y="41"/>
                    </a:lnTo>
                    <a:lnTo>
                      <a:pt x="107" y="41"/>
                    </a:lnTo>
                    <a:lnTo>
                      <a:pt x="107" y="41"/>
                    </a:lnTo>
                    <a:lnTo>
                      <a:pt x="107" y="41"/>
                    </a:lnTo>
                    <a:lnTo>
                      <a:pt x="107" y="41"/>
                    </a:lnTo>
                    <a:lnTo>
                      <a:pt x="107" y="41"/>
                    </a:lnTo>
                    <a:lnTo>
                      <a:pt x="107" y="41"/>
                    </a:lnTo>
                    <a:lnTo>
                      <a:pt x="108" y="41"/>
                    </a:lnTo>
                    <a:lnTo>
                      <a:pt x="108" y="41"/>
                    </a:lnTo>
                    <a:lnTo>
                      <a:pt x="108" y="41"/>
                    </a:lnTo>
                    <a:lnTo>
                      <a:pt x="108" y="41"/>
                    </a:lnTo>
                    <a:lnTo>
                      <a:pt x="108" y="41"/>
                    </a:lnTo>
                    <a:lnTo>
                      <a:pt x="108" y="41"/>
                    </a:lnTo>
                    <a:lnTo>
                      <a:pt x="108" y="41"/>
                    </a:lnTo>
                    <a:lnTo>
                      <a:pt x="108" y="41"/>
                    </a:lnTo>
                    <a:lnTo>
                      <a:pt x="109" y="41"/>
                    </a:lnTo>
                    <a:lnTo>
                      <a:pt x="109" y="41"/>
                    </a:lnTo>
                    <a:lnTo>
                      <a:pt x="110" y="41"/>
                    </a:lnTo>
                    <a:lnTo>
                      <a:pt x="110" y="41"/>
                    </a:lnTo>
                    <a:lnTo>
                      <a:pt x="112" y="41"/>
                    </a:lnTo>
                    <a:lnTo>
                      <a:pt x="112" y="41"/>
                    </a:lnTo>
                    <a:lnTo>
                      <a:pt x="114" y="41"/>
                    </a:lnTo>
                    <a:lnTo>
                      <a:pt x="114" y="41"/>
                    </a:lnTo>
                    <a:lnTo>
                      <a:pt x="116" y="41"/>
                    </a:lnTo>
                    <a:lnTo>
                      <a:pt x="116" y="41"/>
                    </a:lnTo>
                    <a:lnTo>
                      <a:pt x="116" y="41"/>
                    </a:lnTo>
                    <a:lnTo>
                      <a:pt x="116" y="41"/>
                    </a:lnTo>
                    <a:lnTo>
                      <a:pt x="118" y="41"/>
                    </a:lnTo>
                    <a:lnTo>
                      <a:pt x="118" y="41"/>
                    </a:lnTo>
                    <a:lnTo>
                      <a:pt x="119" y="41"/>
                    </a:lnTo>
                    <a:lnTo>
                      <a:pt x="119" y="41"/>
                    </a:lnTo>
                    <a:lnTo>
                      <a:pt x="120" y="41"/>
                    </a:lnTo>
                    <a:lnTo>
                      <a:pt x="120" y="41"/>
                    </a:lnTo>
                    <a:lnTo>
                      <a:pt x="120" y="41"/>
                    </a:lnTo>
                    <a:lnTo>
                      <a:pt x="120" y="41"/>
                    </a:lnTo>
                    <a:lnTo>
                      <a:pt x="120" y="41"/>
                    </a:lnTo>
                    <a:lnTo>
                      <a:pt x="120" y="41"/>
                    </a:lnTo>
                    <a:lnTo>
                      <a:pt x="120" y="41"/>
                    </a:lnTo>
                    <a:lnTo>
                      <a:pt x="120" y="41"/>
                    </a:lnTo>
                    <a:lnTo>
                      <a:pt x="121" y="39"/>
                    </a:lnTo>
                    <a:lnTo>
                      <a:pt x="121" y="39"/>
                    </a:lnTo>
                    <a:lnTo>
                      <a:pt x="121" y="39"/>
                    </a:lnTo>
                    <a:lnTo>
                      <a:pt x="121" y="39"/>
                    </a:lnTo>
                    <a:lnTo>
                      <a:pt x="121" y="38"/>
                    </a:lnTo>
                    <a:lnTo>
                      <a:pt x="121" y="38"/>
                    </a:lnTo>
                    <a:lnTo>
                      <a:pt x="121" y="38"/>
                    </a:lnTo>
                    <a:lnTo>
                      <a:pt x="121" y="38"/>
                    </a:lnTo>
                    <a:lnTo>
                      <a:pt x="122" y="36"/>
                    </a:lnTo>
                    <a:lnTo>
                      <a:pt x="122" y="36"/>
                    </a:lnTo>
                    <a:lnTo>
                      <a:pt x="122" y="36"/>
                    </a:lnTo>
                    <a:lnTo>
                      <a:pt x="122" y="36"/>
                    </a:lnTo>
                    <a:lnTo>
                      <a:pt x="122" y="36"/>
                    </a:lnTo>
                    <a:lnTo>
                      <a:pt x="122" y="36"/>
                    </a:lnTo>
                    <a:lnTo>
                      <a:pt x="122" y="36"/>
                    </a:lnTo>
                    <a:lnTo>
                      <a:pt x="122" y="36"/>
                    </a:lnTo>
                    <a:lnTo>
                      <a:pt x="124" y="35"/>
                    </a:lnTo>
                    <a:lnTo>
                      <a:pt x="124" y="35"/>
                    </a:lnTo>
                    <a:lnTo>
                      <a:pt x="124" y="35"/>
                    </a:lnTo>
                    <a:lnTo>
                      <a:pt x="124" y="35"/>
                    </a:lnTo>
                    <a:lnTo>
                      <a:pt x="124" y="35"/>
                    </a:lnTo>
                    <a:lnTo>
                      <a:pt x="124" y="35"/>
                    </a:lnTo>
                    <a:lnTo>
                      <a:pt x="124" y="35"/>
                    </a:lnTo>
                    <a:lnTo>
                      <a:pt x="124" y="35"/>
                    </a:lnTo>
                    <a:lnTo>
                      <a:pt x="126" y="34"/>
                    </a:lnTo>
                    <a:lnTo>
                      <a:pt x="125" y="34"/>
                    </a:lnTo>
                    <a:lnTo>
                      <a:pt x="125" y="34"/>
                    </a:lnTo>
                    <a:lnTo>
                      <a:pt x="125" y="34"/>
                    </a:lnTo>
                    <a:lnTo>
                      <a:pt x="125" y="34"/>
                    </a:lnTo>
                    <a:lnTo>
                      <a:pt x="124" y="34"/>
                    </a:lnTo>
                    <a:lnTo>
                      <a:pt x="124" y="34"/>
                    </a:lnTo>
                    <a:lnTo>
                      <a:pt x="124" y="34"/>
                    </a:lnTo>
                    <a:lnTo>
                      <a:pt x="124" y="33"/>
                    </a:lnTo>
                    <a:lnTo>
                      <a:pt x="122" y="33"/>
                    </a:lnTo>
                    <a:lnTo>
                      <a:pt x="122" y="33"/>
                    </a:lnTo>
                    <a:lnTo>
                      <a:pt x="122" y="33"/>
                    </a:lnTo>
                    <a:lnTo>
                      <a:pt x="122" y="31"/>
                    </a:lnTo>
                    <a:lnTo>
                      <a:pt x="122" y="31"/>
                    </a:lnTo>
                    <a:lnTo>
                      <a:pt x="122" y="31"/>
                    </a:lnTo>
                    <a:lnTo>
                      <a:pt x="122" y="31"/>
                    </a:lnTo>
                    <a:lnTo>
                      <a:pt x="122" y="29"/>
                    </a:lnTo>
                    <a:lnTo>
                      <a:pt x="122" y="29"/>
                    </a:lnTo>
                    <a:lnTo>
                      <a:pt x="122" y="29"/>
                    </a:lnTo>
                    <a:lnTo>
                      <a:pt x="122" y="29"/>
                    </a:lnTo>
                    <a:lnTo>
                      <a:pt x="122" y="29"/>
                    </a:lnTo>
                    <a:lnTo>
                      <a:pt x="122" y="29"/>
                    </a:lnTo>
                    <a:lnTo>
                      <a:pt x="122" y="29"/>
                    </a:lnTo>
                    <a:lnTo>
                      <a:pt x="122" y="29"/>
                    </a:lnTo>
                    <a:lnTo>
                      <a:pt x="122" y="27"/>
                    </a:lnTo>
                    <a:lnTo>
                      <a:pt x="120" y="27"/>
                    </a:lnTo>
                    <a:lnTo>
                      <a:pt x="120" y="27"/>
                    </a:lnTo>
                    <a:lnTo>
                      <a:pt x="120" y="27"/>
                    </a:lnTo>
                    <a:lnTo>
                      <a:pt x="120" y="27"/>
                    </a:lnTo>
                    <a:lnTo>
                      <a:pt x="120" y="27"/>
                    </a:lnTo>
                    <a:lnTo>
                      <a:pt x="120" y="27"/>
                    </a:lnTo>
                    <a:lnTo>
                      <a:pt x="120" y="27"/>
                    </a:lnTo>
                    <a:lnTo>
                      <a:pt x="120" y="26"/>
                    </a:lnTo>
                    <a:lnTo>
                      <a:pt x="119" y="26"/>
                    </a:lnTo>
                    <a:lnTo>
                      <a:pt x="119" y="26"/>
                    </a:lnTo>
                    <a:lnTo>
                      <a:pt x="118" y="26"/>
                    </a:lnTo>
                    <a:lnTo>
                      <a:pt x="118" y="24"/>
                    </a:lnTo>
                    <a:lnTo>
                      <a:pt x="116" y="24"/>
                    </a:lnTo>
                    <a:lnTo>
                      <a:pt x="116" y="24"/>
                    </a:lnTo>
                    <a:lnTo>
                      <a:pt x="114" y="24"/>
                    </a:lnTo>
                    <a:lnTo>
                      <a:pt x="114" y="22"/>
                    </a:lnTo>
                    <a:lnTo>
                      <a:pt x="112" y="22"/>
                    </a:lnTo>
                    <a:lnTo>
                      <a:pt x="112" y="22"/>
                    </a:lnTo>
                    <a:lnTo>
                      <a:pt x="111" y="22"/>
                    </a:lnTo>
                    <a:lnTo>
                      <a:pt x="111" y="21"/>
                    </a:lnTo>
                    <a:lnTo>
                      <a:pt x="109" y="21"/>
                    </a:lnTo>
                    <a:lnTo>
                      <a:pt x="109" y="21"/>
                    </a:lnTo>
                    <a:lnTo>
                      <a:pt x="109" y="21"/>
                    </a:lnTo>
                    <a:lnTo>
                      <a:pt x="109" y="19"/>
                    </a:lnTo>
                    <a:lnTo>
                      <a:pt x="109" y="19"/>
                    </a:lnTo>
                    <a:lnTo>
                      <a:pt x="109" y="19"/>
                    </a:lnTo>
                    <a:lnTo>
                      <a:pt x="109" y="19"/>
                    </a:lnTo>
                    <a:lnTo>
                      <a:pt x="109" y="19"/>
                    </a:lnTo>
                    <a:lnTo>
                      <a:pt x="109" y="19"/>
                    </a:lnTo>
                    <a:lnTo>
                      <a:pt x="109" y="19"/>
                    </a:lnTo>
                    <a:lnTo>
                      <a:pt x="109" y="19"/>
                    </a:lnTo>
                    <a:lnTo>
                      <a:pt x="110" y="19"/>
                    </a:lnTo>
                    <a:lnTo>
                      <a:pt x="110" y="19"/>
                    </a:lnTo>
                    <a:lnTo>
                      <a:pt x="110" y="19"/>
                    </a:lnTo>
                    <a:lnTo>
                      <a:pt x="110" y="19"/>
                    </a:lnTo>
                    <a:lnTo>
                      <a:pt x="110" y="18"/>
                    </a:lnTo>
                    <a:lnTo>
                      <a:pt x="109" y="18"/>
                    </a:lnTo>
                    <a:lnTo>
                      <a:pt x="109" y="17"/>
                    </a:lnTo>
                    <a:lnTo>
                      <a:pt x="109" y="17"/>
                    </a:lnTo>
                    <a:lnTo>
                      <a:pt x="109" y="15"/>
                    </a:lnTo>
                    <a:lnTo>
                      <a:pt x="107" y="15"/>
                    </a:lnTo>
                    <a:lnTo>
                      <a:pt x="107" y="15"/>
                    </a:lnTo>
                    <a:lnTo>
                      <a:pt x="107" y="15"/>
                    </a:lnTo>
                    <a:lnTo>
                      <a:pt x="107" y="15"/>
                    </a:lnTo>
                    <a:lnTo>
                      <a:pt x="106" y="15"/>
                    </a:lnTo>
                    <a:lnTo>
                      <a:pt x="106" y="15"/>
                    </a:lnTo>
                    <a:lnTo>
                      <a:pt x="106" y="15"/>
                    </a:lnTo>
                    <a:lnTo>
                      <a:pt x="106" y="15"/>
                    </a:lnTo>
                    <a:lnTo>
                      <a:pt x="105" y="15"/>
                    </a:lnTo>
                    <a:lnTo>
                      <a:pt x="105" y="15"/>
                    </a:lnTo>
                    <a:lnTo>
                      <a:pt x="105" y="15"/>
                    </a:lnTo>
                    <a:lnTo>
                      <a:pt x="105" y="15"/>
                    </a:lnTo>
                    <a:lnTo>
                      <a:pt x="105" y="15"/>
                    </a:lnTo>
                    <a:lnTo>
                      <a:pt x="105" y="15"/>
                    </a:lnTo>
                    <a:lnTo>
                      <a:pt x="105" y="15"/>
                    </a:lnTo>
                    <a:lnTo>
                      <a:pt x="105" y="14"/>
                    </a:lnTo>
                    <a:lnTo>
                      <a:pt x="103" y="14"/>
                    </a:lnTo>
                    <a:lnTo>
                      <a:pt x="102" y="14"/>
                    </a:lnTo>
                    <a:lnTo>
                      <a:pt x="101" y="14"/>
                    </a:lnTo>
                    <a:lnTo>
                      <a:pt x="101" y="14"/>
                    </a:lnTo>
                    <a:lnTo>
                      <a:pt x="101" y="14"/>
                    </a:lnTo>
                    <a:lnTo>
                      <a:pt x="101" y="14"/>
                    </a:lnTo>
                    <a:lnTo>
                      <a:pt x="101" y="14"/>
                    </a:lnTo>
                    <a:lnTo>
                      <a:pt x="101" y="13"/>
                    </a:lnTo>
                    <a:lnTo>
                      <a:pt x="101" y="13"/>
                    </a:lnTo>
                    <a:lnTo>
                      <a:pt x="101" y="13"/>
                    </a:lnTo>
                    <a:lnTo>
                      <a:pt x="101" y="13"/>
                    </a:lnTo>
                    <a:lnTo>
                      <a:pt x="102" y="13"/>
                    </a:lnTo>
                    <a:lnTo>
                      <a:pt x="102" y="13"/>
                    </a:lnTo>
                    <a:lnTo>
                      <a:pt x="102" y="13"/>
                    </a:lnTo>
                    <a:lnTo>
                      <a:pt x="102" y="13"/>
                    </a:lnTo>
                    <a:lnTo>
                      <a:pt x="104" y="12"/>
                    </a:lnTo>
                    <a:lnTo>
                      <a:pt x="102" y="12"/>
                    </a:lnTo>
                    <a:lnTo>
                      <a:pt x="101" y="12"/>
                    </a:lnTo>
                    <a:lnTo>
                      <a:pt x="100" y="12"/>
                    </a:lnTo>
                    <a:lnTo>
                      <a:pt x="100" y="12"/>
                    </a:lnTo>
                    <a:lnTo>
                      <a:pt x="98" y="12"/>
                    </a:lnTo>
                    <a:lnTo>
                      <a:pt x="98" y="12"/>
                    </a:lnTo>
                    <a:lnTo>
                      <a:pt x="98" y="12"/>
                    </a:lnTo>
                    <a:lnTo>
                      <a:pt x="98" y="11"/>
                    </a:lnTo>
                    <a:lnTo>
                      <a:pt x="98" y="11"/>
                    </a:lnTo>
                    <a:lnTo>
                      <a:pt x="98" y="11"/>
                    </a:lnTo>
                    <a:lnTo>
                      <a:pt x="98" y="11"/>
                    </a:lnTo>
                    <a:lnTo>
                      <a:pt x="98" y="10"/>
                    </a:lnTo>
                    <a:lnTo>
                      <a:pt x="98" y="10"/>
                    </a:lnTo>
                    <a:lnTo>
                      <a:pt x="98" y="10"/>
                    </a:lnTo>
                    <a:lnTo>
                      <a:pt x="98" y="10"/>
                    </a:lnTo>
                    <a:lnTo>
                      <a:pt x="98" y="8"/>
                    </a:lnTo>
                    <a:lnTo>
                      <a:pt x="96" y="8"/>
                    </a:lnTo>
                    <a:lnTo>
                      <a:pt x="95" y="8"/>
                    </a:lnTo>
                    <a:lnTo>
                      <a:pt x="93" y="8"/>
                    </a:lnTo>
                    <a:lnTo>
                      <a:pt x="93" y="8"/>
                    </a:lnTo>
                    <a:lnTo>
                      <a:pt x="91" y="8"/>
                    </a:lnTo>
                    <a:lnTo>
                      <a:pt x="91" y="8"/>
                    </a:lnTo>
                    <a:lnTo>
                      <a:pt x="89" y="8"/>
                    </a:lnTo>
                    <a:lnTo>
                      <a:pt x="89" y="7"/>
                    </a:lnTo>
                    <a:lnTo>
                      <a:pt x="88" y="7"/>
                    </a:lnTo>
                    <a:lnTo>
                      <a:pt x="86" y="7"/>
                    </a:lnTo>
                    <a:lnTo>
                      <a:pt x="84" y="7"/>
                    </a:lnTo>
                    <a:lnTo>
                      <a:pt x="84" y="6"/>
                    </a:lnTo>
                    <a:lnTo>
                      <a:pt x="82" y="6"/>
                    </a:lnTo>
                    <a:lnTo>
                      <a:pt x="81" y="6"/>
                    </a:lnTo>
                    <a:lnTo>
                      <a:pt x="79" y="6"/>
                    </a:lnTo>
                    <a:lnTo>
                      <a:pt x="79" y="4"/>
                    </a:lnTo>
                    <a:lnTo>
                      <a:pt x="77" y="4"/>
                    </a:lnTo>
                    <a:lnTo>
                      <a:pt x="77" y="4"/>
                    </a:lnTo>
                    <a:lnTo>
                      <a:pt x="76" y="4"/>
                    </a:lnTo>
                    <a:lnTo>
                      <a:pt x="76" y="4"/>
                    </a:lnTo>
                    <a:lnTo>
                      <a:pt x="74" y="4"/>
                    </a:lnTo>
                    <a:lnTo>
                      <a:pt x="74" y="4"/>
                    </a:lnTo>
                    <a:lnTo>
                      <a:pt x="73" y="4"/>
                    </a:lnTo>
                    <a:lnTo>
                      <a:pt x="73" y="4"/>
                    </a:lnTo>
                    <a:lnTo>
                      <a:pt x="71" y="4"/>
                    </a:lnTo>
                    <a:lnTo>
                      <a:pt x="71" y="4"/>
                    </a:lnTo>
                    <a:lnTo>
                      <a:pt x="70" y="4"/>
                    </a:lnTo>
                    <a:lnTo>
                      <a:pt x="70" y="4"/>
                    </a:lnTo>
                    <a:lnTo>
                      <a:pt x="69" y="4"/>
                    </a:lnTo>
                    <a:lnTo>
                      <a:pt x="69" y="4"/>
                    </a:lnTo>
                    <a:lnTo>
                      <a:pt x="69" y="4"/>
                    </a:lnTo>
                    <a:lnTo>
                      <a:pt x="69" y="4"/>
                    </a:lnTo>
                    <a:lnTo>
                      <a:pt x="67" y="4"/>
                    </a:lnTo>
                    <a:lnTo>
                      <a:pt x="67" y="4"/>
                    </a:lnTo>
                    <a:lnTo>
                      <a:pt x="66" y="4"/>
                    </a:lnTo>
                    <a:lnTo>
                      <a:pt x="66" y="2"/>
                    </a:lnTo>
                    <a:lnTo>
                      <a:pt x="66" y="2"/>
                    </a:lnTo>
                    <a:lnTo>
                      <a:pt x="66" y="2"/>
                    </a:lnTo>
                    <a:lnTo>
                      <a:pt x="66" y="2"/>
                    </a:lnTo>
                    <a:lnTo>
                      <a:pt x="66" y="1"/>
                    </a:lnTo>
                    <a:lnTo>
                      <a:pt x="65" y="1"/>
                    </a:lnTo>
                    <a:lnTo>
                      <a:pt x="65" y="1"/>
                    </a:lnTo>
                    <a:lnTo>
                      <a:pt x="65" y="1"/>
                    </a:lnTo>
                    <a:lnTo>
                      <a:pt x="65" y="1"/>
                    </a:lnTo>
                    <a:lnTo>
                      <a:pt x="64" y="1"/>
                    </a:lnTo>
                    <a:lnTo>
                      <a:pt x="64" y="1"/>
                    </a:lnTo>
                    <a:lnTo>
                      <a:pt x="63" y="1"/>
                    </a:lnTo>
                    <a:lnTo>
                      <a:pt x="63" y="0"/>
                    </a:lnTo>
                    <a:lnTo>
                      <a:pt x="61" y="1"/>
                    </a:lnTo>
                    <a:lnTo>
                      <a:pt x="61" y="1"/>
                    </a:lnTo>
                    <a:lnTo>
                      <a:pt x="60" y="1"/>
                    </a:lnTo>
                    <a:lnTo>
                      <a:pt x="60" y="1"/>
                    </a:lnTo>
                    <a:lnTo>
                      <a:pt x="58" y="1"/>
                    </a:lnTo>
                    <a:lnTo>
                      <a:pt x="58" y="1"/>
                    </a:lnTo>
                    <a:lnTo>
                      <a:pt x="56" y="1"/>
                    </a:lnTo>
                    <a:lnTo>
                      <a:pt x="56" y="1"/>
                    </a:lnTo>
                    <a:lnTo>
                      <a:pt x="54" y="2"/>
                    </a:lnTo>
                    <a:lnTo>
                      <a:pt x="54" y="2"/>
                    </a:lnTo>
                    <a:lnTo>
                      <a:pt x="53" y="2"/>
                    </a:lnTo>
                    <a:lnTo>
                      <a:pt x="53" y="2"/>
                    </a:lnTo>
                    <a:lnTo>
                      <a:pt x="52" y="2"/>
                    </a:lnTo>
                    <a:lnTo>
                      <a:pt x="52" y="2"/>
                    </a:lnTo>
                    <a:lnTo>
                      <a:pt x="52" y="2"/>
                    </a:lnTo>
                    <a:lnTo>
                      <a:pt x="52" y="2"/>
                    </a:lnTo>
                    <a:lnTo>
                      <a:pt x="50" y="3"/>
                    </a:lnTo>
                    <a:lnTo>
                      <a:pt x="50" y="3"/>
                    </a:lnTo>
                    <a:lnTo>
                      <a:pt x="48" y="3"/>
                    </a:lnTo>
                    <a:lnTo>
                      <a:pt x="48" y="3"/>
                    </a:lnTo>
                    <a:lnTo>
                      <a:pt x="46" y="5"/>
                    </a:lnTo>
                    <a:lnTo>
                      <a:pt x="46" y="5"/>
                    </a:lnTo>
                    <a:lnTo>
                      <a:pt x="44" y="5"/>
                    </a:lnTo>
                    <a:lnTo>
                      <a:pt x="44" y="5"/>
                    </a:lnTo>
                    <a:lnTo>
                      <a:pt x="42" y="5"/>
                    </a:lnTo>
                    <a:lnTo>
                      <a:pt x="42" y="5"/>
                    </a:lnTo>
                    <a:lnTo>
                      <a:pt x="41" y="5"/>
                    </a:lnTo>
                    <a:lnTo>
                      <a:pt x="41" y="5"/>
                    </a:lnTo>
                    <a:lnTo>
                      <a:pt x="40" y="5"/>
                    </a:lnTo>
                    <a:lnTo>
                      <a:pt x="40" y="5"/>
                    </a:lnTo>
                    <a:lnTo>
                      <a:pt x="40" y="5"/>
                    </a:lnTo>
                    <a:lnTo>
                      <a:pt x="40" y="5"/>
                    </a:lnTo>
                    <a:lnTo>
                      <a:pt x="38" y="7"/>
                    </a:lnTo>
                    <a:lnTo>
                      <a:pt x="38" y="7"/>
                    </a:lnTo>
                    <a:lnTo>
                      <a:pt x="38" y="7"/>
                    </a:lnTo>
                    <a:lnTo>
                      <a:pt x="38" y="7"/>
                    </a:lnTo>
                    <a:lnTo>
                      <a:pt x="36" y="8"/>
                    </a:lnTo>
                    <a:lnTo>
                      <a:pt x="36" y="8"/>
                    </a:lnTo>
                    <a:lnTo>
                      <a:pt x="36" y="8"/>
                    </a:lnTo>
                    <a:lnTo>
                      <a:pt x="36" y="8"/>
                    </a:lnTo>
                    <a:lnTo>
                      <a:pt x="34" y="8"/>
                    </a:lnTo>
                    <a:lnTo>
                      <a:pt x="34" y="8"/>
                    </a:lnTo>
                    <a:lnTo>
                      <a:pt x="34" y="8"/>
                    </a:lnTo>
                    <a:lnTo>
                      <a:pt x="34" y="8"/>
                    </a:lnTo>
                    <a:lnTo>
                      <a:pt x="33" y="8"/>
                    </a:lnTo>
                    <a:lnTo>
                      <a:pt x="33" y="8"/>
                    </a:lnTo>
                    <a:lnTo>
                      <a:pt x="33" y="8"/>
                    </a:lnTo>
                    <a:lnTo>
                      <a:pt x="33" y="8"/>
                    </a:lnTo>
                    <a:lnTo>
                      <a:pt x="31" y="9"/>
                    </a:lnTo>
                    <a:lnTo>
                      <a:pt x="31" y="9"/>
                    </a:lnTo>
                    <a:lnTo>
                      <a:pt x="30" y="9"/>
                    </a:lnTo>
                    <a:lnTo>
                      <a:pt x="30" y="9"/>
                    </a:lnTo>
                    <a:lnTo>
                      <a:pt x="28" y="11"/>
                    </a:lnTo>
                    <a:lnTo>
                      <a:pt x="28" y="11"/>
                    </a:lnTo>
                    <a:lnTo>
                      <a:pt x="27" y="11"/>
                    </a:lnTo>
                    <a:lnTo>
                      <a:pt x="27" y="11"/>
                    </a:lnTo>
                    <a:lnTo>
                      <a:pt x="25" y="12"/>
                    </a:lnTo>
                    <a:lnTo>
                      <a:pt x="25" y="12"/>
                    </a:lnTo>
                    <a:lnTo>
                      <a:pt x="24" y="12"/>
                    </a:lnTo>
                    <a:lnTo>
                      <a:pt x="24" y="12"/>
                    </a:lnTo>
                    <a:lnTo>
                      <a:pt x="23" y="12"/>
                    </a:lnTo>
                    <a:lnTo>
                      <a:pt x="23" y="12"/>
                    </a:lnTo>
                    <a:lnTo>
                      <a:pt x="23" y="12"/>
                    </a:lnTo>
                    <a:lnTo>
                      <a:pt x="23" y="12"/>
                    </a:lnTo>
                    <a:lnTo>
                      <a:pt x="22" y="14"/>
                    </a:lnTo>
                    <a:lnTo>
                      <a:pt x="22" y="14"/>
                    </a:lnTo>
                    <a:lnTo>
                      <a:pt x="22" y="14"/>
                    </a:lnTo>
                    <a:lnTo>
                      <a:pt x="22" y="14"/>
                    </a:lnTo>
                    <a:lnTo>
                      <a:pt x="22" y="15"/>
                    </a:lnTo>
                    <a:lnTo>
                      <a:pt x="22" y="15"/>
                    </a:lnTo>
                    <a:lnTo>
                      <a:pt x="22" y="15"/>
                    </a:lnTo>
                    <a:lnTo>
                      <a:pt x="22" y="15"/>
                    </a:lnTo>
                    <a:lnTo>
                      <a:pt x="20" y="17"/>
                    </a:lnTo>
                    <a:lnTo>
                      <a:pt x="20" y="17"/>
                    </a:lnTo>
                    <a:lnTo>
                      <a:pt x="20" y="17"/>
                    </a:lnTo>
                    <a:lnTo>
                      <a:pt x="20" y="17"/>
                    </a:lnTo>
                    <a:lnTo>
                      <a:pt x="19" y="19"/>
                    </a:lnTo>
                    <a:lnTo>
                      <a:pt x="19" y="19"/>
                    </a:lnTo>
                    <a:lnTo>
                      <a:pt x="19" y="19"/>
                    </a:lnTo>
                    <a:lnTo>
                      <a:pt x="19" y="19"/>
                    </a:lnTo>
                    <a:lnTo>
                      <a:pt x="17" y="19"/>
                    </a:lnTo>
                    <a:lnTo>
                      <a:pt x="17" y="19"/>
                    </a:lnTo>
                    <a:lnTo>
                      <a:pt x="17" y="19"/>
                    </a:lnTo>
                    <a:lnTo>
                      <a:pt x="17" y="19"/>
                    </a:lnTo>
                    <a:lnTo>
                      <a:pt x="16" y="19"/>
                    </a:lnTo>
                    <a:lnTo>
                      <a:pt x="16" y="19"/>
                    </a:lnTo>
                    <a:lnTo>
                      <a:pt x="16" y="19"/>
                    </a:lnTo>
                    <a:lnTo>
                      <a:pt x="16" y="19"/>
                    </a:lnTo>
                    <a:lnTo>
                      <a:pt x="14" y="19"/>
                    </a:lnTo>
                    <a:lnTo>
                      <a:pt x="14" y="19"/>
                    </a:lnTo>
                    <a:lnTo>
                      <a:pt x="14" y="19"/>
                    </a:lnTo>
                    <a:lnTo>
                      <a:pt x="14" y="19"/>
                    </a:lnTo>
                    <a:lnTo>
                      <a:pt x="14" y="19"/>
                    </a:lnTo>
                    <a:lnTo>
                      <a:pt x="14" y="19"/>
                    </a:lnTo>
                    <a:lnTo>
                      <a:pt x="14" y="19"/>
                    </a:lnTo>
                    <a:lnTo>
                      <a:pt x="14" y="19"/>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3" y="20"/>
                    </a:lnTo>
                    <a:lnTo>
                      <a:pt x="12" y="21"/>
                    </a:lnTo>
                    <a:lnTo>
                      <a:pt x="12" y="21"/>
                    </a:lnTo>
                    <a:lnTo>
                      <a:pt x="11" y="21"/>
                    </a:lnTo>
                    <a:lnTo>
                      <a:pt x="11" y="21"/>
                    </a:lnTo>
                    <a:lnTo>
                      <a:pt x="9" y="23"/>
                    </a:lnTo>
                    <a:lnTo>
                      <a:pt x="9" y="23"/>
                    </a:lnTo>
                    <a:lnTo>
                      <a:pt x="9" y="23"/>
                    </a:lnTo>
                    <a:lnTo>
                      <a:pt x="9" y="23"/>
                    </a:lnTo>
                    <a:lnTo>
                      <a:pt x="7" y="25"/>
                    </a:lnTo>
                    <a:lnTo>
                      <a:pt x="7" y="25"/>
                    </a:lnTo>
                    <a:lnTo>
                      <a:pt x="7" y="25"/>
                    </a:lnTo>
                    <a:lnTo>
                      <a:pt x="7" y="25"/>
                    </a:lnTo>
                    <a:lnTo>
                      <a:pt x="6" y="26"/>
                    </a:lnTo>
                    <a:lnTo>
                      <a:pt x="6" y="26"/>
                    </a:lnTo>
                    <a:lnTo>
                      <a:pt x="6" y="26"/>
                    </a:lnTo>
                    <a:lnTo>
                      <a:pt x="6" y="26"/>
                    </a:lnTo>
                    <a:lnTo>
                      <a:pt x="6" y="27"/>
                    </a:lnTo>
                    <a:lnTo>
                      <a:pt x="6" y="27"/>
                    </a:lnTo>
                    <a:lnTo>
                      <a:pt x="6" y="28"/>
                    </a:lnTo>
                    <a:lnTo>
                      <a:pt x="6" y="28"/>
                    </a:lnTo>
                    <a:lnTo>
                      <a:pt x="6" y="30"/>
                    </a:lnTo>
                    <a:lnTo>
                      <a:pt x="6" y="30"/>
                    </a:lnTo>
                    <a:lnTo>
                      <a:pt x="6" y="30"/>
                    </a:lnTo>
                    <a:lnTo>
                      <a:pt x="6" y="30"/>
                    </a:lnTo>
                    <a:lnTo>
                      <a:pt x="6" y="32"/>
                    </a:lnTo>
                    <a:lnTo>
                      <a:pt x="6" y="32"/>
                    </a:lnTo>
                    <a:lnTo>
                      <a:pt x="6" y="32"/>
                    </a:lnTo>
                    <a:lnTo>
                      <a:pt x="6" y="32"/>
                    </a:lnTo>
                    <a:lnTo>
                      <a:pt x="6" y="32"/>
                    </a:lnTo>
                    <a:lnTo>
                      <a:pt x="6" y="32"/>
                    </a:lnTo>
                    <a:lnTo>
                      <a:pt x="6" y="32"/>
                    </a:lnTo>
                    <a:lnTo>
                      <a:pt x="6" y="32"/>
                    </a:lnTo>
                    <a:lnTo>
                      <a:pt x="5" y="33"/>
                    </a:lnTo>
                    <a:lnTo>
                      <a:pt x="5" y="33"/>
                    </a:lnTo>
                    <a:lnTo>
                      <a:pt x="4" y="33"/>
                    </a:lnTo>
                    <a:lnTo>
                      <a:pt x="4" y="33"/>
                    </a:lnTo>
                    <a:lnTo>
                      <a:pt x="3" y="33"/>
                    </a:lnTo>
                    <a:lnTo>
                      <a:pt x="3" y="33"/>
                    </a:lnTo>
                    <a:lnTo>
                      <a:pt x="3" y="33"/>
                    </a:lnTo>
                    <a:lnTo>
                      <a:pt x="3" y="33"/>
                    </a:lnTo>
                    <a:lnTo>
                      <a:pt x="1" y="33"/>
                    </a:lnTo>
                    <a:lnTo>
                      <a:pt x="1" y="33"/>
                    </a:lnTo>
                    <a:lnTo>
                      <a:pt x="1" y="33"/>
                    </a:lnTo>
                    <a:lnTo>
                      <a:pt x="1" y="33"/>
                    </a:lnTo>
                    <a:lnTo>
                      <a:pt x="0" y="33"/>
                    </a:lnTo>
                    <a:lnTo>
                      <a:pt x="0" y="33"/>
                    </a:lnTo>
                    <a:lnTo>
                      <a:pt x="0" y="33"/>
                    </a:lnTo>
                    <a:lnTo>
                      <a:pt x="0" y="33"/>
                    </a:lnTo>
                    <a:lnTo>
                      <a:pt x="0" y="35"/>
                    </a:lnTo>
                    <a:lnTo>
                      <a:pt x="0" y="35"/>
                    </a:lnTo>
                    <a:lnTo>
                      <a:pt x="0" y="35"/>
                    </a:lnTo>
                    <a:lnTo>
                      <a:pt x="0" y="35"/>
                    </a:lnTo>
                    <a:lnTo>
                      <a:pt x="0" y="35"/>
                    </a:lnTo>
                    <a:lnTo>
                      <a:pt x="0" y="35"/>
                    </a:lnTo>
                    <a:lnTo>
                      <a:pt x="0" y="35"/>
                    </a:lnTo>
                    <a:lnTo>
                      <a:pt x="1" y="35"/>
                    </a:lnTo>
                    <a:lnTo>
                      <a:pt x="1" y="36"/>
                    </a:lnTo>
                    <a:lnTo>
                      <a:pt x="1" y="36"/>
                    </a:lnTo>
                    <a:lnTo>
                      <a:pt x="1" y="36"/>
                    </a:lnTo>
                    <a:lnTo>
                      <a:pt x="3" y="36"/>
                    </a:lnTo>
                    <a:lnTo>
                      <a:pt x="3" y="36"/>
                    </a:lnTo>
                    <a:lnTo>
                      <a:pt x="3" y="36"/>
                    </a:lnTo>
                    <a:lnTo>
                      <a:pt x="3" y="36"/>
                    </a:lnTo>
                    <a:lnTo>
                      <a:pt x="4" y="36"/>
                    </a:lnTo>
                    <a:lnTo>
                      <a:pt x="4" y="37"/>
                    </a:lnTo>
                    <a:lnTo>
                      <a:pt x="4" y="37"/>
                    </a:lnTo>
                    <a:lnTo>
                      <a:pt x="4" y="37"/>
                    </a:lnTo>
                    <a:lnTo>
                      <a:pt x="4" y="37"/>
                    </a:lnTo>
                    <a:lnTo>
                      <a:pt x="4" y="37"/>
                    </a:lnTo>
                    <a:lnTo>
                      <a:pt x="4" y="37"/>
                    </a:lnTo>
                    <a:lnTo>
                      <a:pt x="4" y="37"/>
                    </a:lnTo>
                    <a:lnTo>
                      <a:pt x="5" y="37"/>
                    </a:lnTo>
                    <a:lnTo>
                      <a:pt x="5" y="39"/>
                    </a:lnTo>
                    <a:lnTo>
                      <a:pt x="5" y="39"/>
                    </a:lnTo>
                    <a:lnTo>
                      <a:pt x="5" y="39"/>
                    </a:lnTo>
                    <a:lnTo>
                      <a:pt x="5" y="39"/>
                    </a:lnTo>
                    <a:lnTo>
                      <a:pt x="5" y="39"/>
                    </a:lnTo>
                    <a:lnTo>
                      <a:pt x="5" y="39"/>
                    </a:lnTo>
                    <a:lnTo>
                      <a:pt x="5" y="39"/>
                    </a:lnTo>
                    <a:lnTo>
                      <a:pt x="6" y="39"/>
                    </a:lnTo>
                    <a:lnTo>
                      <a:pt x="6" y="40"/>
                    </a:lnTo>
                    <a:lnTo>
                      <a:pt x="6" y="40"/>
                    </a:lnTo>
                    <a:lnTo>
                      <a:pt x="6" y="40"/>
                    </a:lnTo>
                    <a:lnTo>
                      <a:pt x="6" y="40"/>
                    </a:lnTo>
                    <a:lnTo>
                      <a:pt x="6" y="40"/>
                    </a:lnTo>
                    <a:lnTo>
                      <a:pt x="6" y="40"/>
                    </a:lnTo>
                    <a:lnTo>
                      <a:pt x="6" y="40"/>
                    </a:lnTo>
                    <a:lnTo>
                      <a:pt x="6" y="40"/>
                    </a:lnTo>
                    <a:lnTo>
                      <a:pt x="6" y="41"/>
                    </a:lnTo>
                    <a:lnTo>
                      <a:pt x="6" y="41"/>
                    </a:lnTo>
                    <a:lnTo>
                      <a:pt x="6" y="41"/>
                    </a:lnTo>
                    <a:lnTo>
                      <a:pt x="6" y="41"/>
                    </a:lnTo>
                    <a:lnTo>
                      <a:pt x="6" y="41"/>
                    </a:lnTo>
                    <a:lnTo>
                      <a:pt x="6" y="41"/>
                    </a:lnTo>
                    <a:lnTo>
                      <a:pt x="6" y="41"/>
                    </a:lnTo>
                    <a:lnTo>
                      <a:pt x="6" y="41"/>
                    </a:lnTo>
                    <a:lnTo>
                      <a:pt x="6" y="42"/>
                    </a:lnTo>
                    <a:lnTo>
                      <a:pt x="6" y="42"/>
                    </a:lnTo>
                    <a:lnTo>
                      <a:pt x="6" y="42"/>
                    </a:lnTo>
                    <a:lnTo>
                      <a:pt x="7" y="42"/>
                    </a:lnTo>
                    <a:lnTo>
                      <a:pt x="7" y="43"/>
                    </a:lnTo>
                    <a:lnTo>
                      <a:pt x="9" y="43"/>
                    </a:lnTo>
                    <a:lnTo>
                      <a:pt x="9" y="43"/>
                    </a:lnTo>
                    <a:lnTo>
                      <a:pt x="11" y="43"/>
                    </a:lnTo>
                    <a:lnTo>
                      <a:pt x="11" y="45"/>
                    </a:lnTo>
                    <a:lnTo>
                      <a:pt x="13" y="45"/>
                    </a:lnTo>
                    <a:lnTo>
                      <a:pt x="13" y="45"/>
                    </a:lnTo>
                    <a:lnTo>
                      <a:pt x="14" y="45"/>
                    </a:lnTo>
                    <a:lnTo>
                      <a:pt x="14" y="46"/>
                    </a:lnTo>
                    <a:lnTo>
                      <a:pt x="16" y="46"/>
                    </a:lnTo>
                    <a:lnTo>
                      <a:pt x="17" y="46"/>
                    </a:lnTo>
                    <a:lnTo>
                      <a:pt x="19" y="46"/>
                    </a:lnTo>
                    <a:lnTo>
                      <a:pt x="17" y="47"/>
                    </a:lnTo>
                    <a:lnTo>
                      <a:pt x="17" y="47"/>
                    </a:lnTo>
                    <a:lnTo>
                      <a:pt x="17" y="47"/>
                    </a:lnTo>
                    <a:lnTo>
                      <a:pt x="19" y="47"/>
                    </a:lnTo>
                    <a:lnTo>
                      <a:pt x="19" y="47"/>
                    </a:lnTo>
                    <a:lnTo>
                      <a:pt x="21" y="47"/>
                    </a:lnTo>
                    <a:lnTo>
                      <a:pt x="22" y="47"/>
                    </a:lnTo>
                    <a:lnTo>
                      <a:pt x="24" y="47"/>
                    </a:lnTo>
                    <a:lnTo>
                      <a:pt x="24" y="47"/>
                    </a:lnTo>
                    <a:lnTo>
                      <a:pt x="26" y="47"/>
                    </a:lnTo>
                    <a:lnTo>
                      <a:pt x="27" y="47"/>
                    </a:lnTo>
                    <a:lnTo>
                      <a:pt x="29" y="47"/>
                    </a:lnTo>
                    <a:lnTo>
                      <a:pt x="29" y="47"/>
                    </a:lnTo>
                    <a:lnTo>
                      <a:pt x="31" y="47"/>
                    </a:lnTo>
                    <a:lnTo>
                      <a:pt x="31" y="47"/>
                    </a:lnTo>
                    <a:lnTo>
                      <a:pt x="33" y="47"/>
                    </a:lnTo>
                    <a:lnTo>
                      <a:pt x="33" y="47"/>
                    </a:lnTo>
                    <a:lnTo>
                      <a:pt x="33" y="47"/>
                    </a:lnTo>
                    <a:lnTo>
                      <a:pt x="33" y="47"/>
                    </a:lnTo>
                    <a:lnTo>
                      <a:pt x="33" y="47"/>
                    </a:lnTo>
                    <a:lnTo>
                      <a:pt x="33" y="47"/>
                    </a:lnTo>
                    <a:lnTo>
                      <a:pt x="34" y="47"/>
                    </a:lnTo>
                    <a:lnTo>
                      <a:pt x="34" y="47"/>
                    </a:lnTo>
                    <a:lnTo>
                      <a:pt x="36" y="47"/>
                    </a:lnTo>
                    <a:lnTo>
                      <a:pt x="36" y="47"/>
                    </a:lnTo>
                    <a:lnTo>
                      <a:pt x="36" y="47"/>
                    </a:lnTo>
                    <a:lnTo>
                      <a:pt x="36" y="47"/>
                    </a:lnTo>
                    <a:lnTo>
                      <a:pt x="38" y="47"/>
                    </a:lnTo>
                    <a:lnTo>
                      <a:pt x="38" y="47"/>
                    </a:lnTo>
                    <a:lnTo>
                      <a:pt x="39" y="47"/>
                    </a:lnTo>
                    <a:lnTo>
                      <a:pt x="39" y="47"/>
                    </a:lnTo>
                    <a:lnTo>
                      <a:pt x="40" y="47"/>
                    </a:lnTo>
                    <a:lnTo>
                      <a:pt x="40" y="48"/>
                    </a:lnTo>
                    <a:lnTo>
                      <a:pt x="40" y="48"/>
                    </a:lnTo>
                    <a:lnTo>
                      <a:pt x="40" y="48"/>
                    </a:lnTo>
                    <a:lnTo>
                      <a:pt x="40" y="48"/>
                    </a:lnTo>
                    <a:lnTo>
                      <a:pt x="40" y="48"/>
                    </a:lnTo>
                    <a:lnTo>
                      <a:pt x="40" y="48"/>
                    </a:lnTo>
                    <a:lnTo>
                      <a:pt x="40" y="48"/>
                    </a:lnTo>
                    <a:lnTo>
                      <a:pt x="41" y="48"/>
                    </a:lnTo>
                    <a:lnTo>
                      <a:pt x="41" y="48"/>
                    </a:lnTo>
                    <a:lnTo>
                      <a:pt x="41" y="48"/>
                    </a:lnTo>
                    <a:lnTo>
                      <a:pt x="41" y="48"/>
                    </a:lnTo>
                    <a:lnTo>
                      <a:pt x="43" y="48"/>
                    </a:lnTo>
                    <a:lnTo>
                      <a:pt x="43" y="48"/>
                    </a:lnTo>
                    <a:lnTo>
                      <a:pt x="45" y="48"/>
                    </a:lnTo>
                    <a:lnTo>
                      <a:pt x="47" y="48"/>
                    </a:lnTo>
                    <a:lnTo>
                      <a:pt x="49" y="48"/>
                    </a:lnTo>
                    <a:lnTo>
                      <a:pt x="49" y="48"/>
                    </a:lnTo>
                  </a:path>
                </a:pathLst>
              </a:custGeom>
              <a:solidFill>
                <a:srgbClr val="001000"/>
              </a:solidFill>
              <a:ln w="9525">
                <a:noFill/>
                <a:round/>
                <a:headEnd type="none" w="med" len="med"/>
                <a:tailEnd type="none" w="med" len="med"/>
              </a:ln>
              <a:effectLst/>
            </p:spPr>
            <p:txBody>
              <a:bodyPr/>
              <a:lstStyle/>
              <a:p>
                <a:endParaRPr lang="en-US" dirty="0"/>
              </a:p>
            </p:txBody>
          </p:sp>
          <p:sp>
            <p:nvSpPr>
              <p:cNvPr id="2120" name="Freeform 72"/>
              <p:cNvSpPr>
                <a:spLocks/>
              </p:cNvSpPr>
              <p:nvPr/>
            </p:nvSpPr>
            <p:spPr bwMode="auto">
              <a:xfrm>
                <a:off x="3656" y="4003"/>
                <a:ext cx="48" cy="44"/>
              </a:xfrm>
              <a:custGeom>
                <a:avLst/>
                <a:gdLst/>
                <a:ahLst/>
                <a:cxnLst>
                  <a:cxn ang="0">
                    <a:pos x="30" y="20"/>
                  </a:cxn>
                  <a:cxn ang="0">
                    <a:pos x="29" y="21"/>
                  </a:cxn>
                  <a:cxn ang="0">
                    <a:pos x="28" y="23"/>
                  </a:cxn>
                  <a:cxn ang="0">
                    <a:pos x="27" y="23"/>
                  </a:cxn>
                  <a:cxn ang="0">
                    <a:pos x="26" y="23"/>
                  </a:cxn>
                  <a:cxn ang="0">
                    <a:pos x="26" y="23"/>
                  </a:cxn>
                  <a:cxn ang="0">
                    <a:pos x="26" y="23"/>
                  </a:cxn>
                  <a:cxn ang="0">
                    <a:pos x="29" y="23"/>
                  </a:cxn>
                  <a:cxn ang="0">
                    <a:pos x="30" y="27"/>
                  </a:cxn>
                  <a:cxn ang="0">
                    <a:pos x="33" y="28"/>
                  </a:cxn>
                  <a:cxn ang="0">
                    <a:pos x="30" y="28"/>
                  </a:cxn>
                  <a:cxn ang="0">
                    <a:pos x="33" y="30"/>
                  </a:cxn>
                  <a:cxn ang="0">
                    <a:pos x="39" y="31"/>
                  </a:cxn>
                  <a:cxn ang="0">
                    <a:pos x="40" y="32"/>
                  </a:cxn>
                  <a:cxn ang="0">
                    <a:pos x="36" y="33"/>
                  </a:cxn>
                  <a:cxn ang="0">
                    <a:pos x="30" y="34"/>
                  </a:cxn>
                  <a:cxn ang="0">
                    <a:pos x="25" y="35"/>
                  </a:cxn>
                  <a:cxn ang="0">
                    <a:pos x="23" y="36"/>
                  </a:cxn>
                  <a:cxn ang="0">
                    <a:pos x="15" y="39"/>
                  </a:cxn>
                  <a:cxn ang="0">
                    <a:pos x="12" y="43"/>
                  </a:cxn>
                  <a:cxn ang="0">
                    <a:pos x="10" y="43"/>
                  </a:cxn>
                  <a:cxn ang="0">
                    <a:pos x="25" y="41"/>
                  </a:cxn>
                  <a:cxn ang="0">
                    <a:pos x="36" y="37"/>
                  </a:cxn>
                  <a:cxn ang="0">
                    <a:pos x="40" y="37"/>
                  </a:cxn>
                  <a:cxn ang="0">
                    <a:pos x="37" y="37"/>
                  </a:cxn>
                  <a:cxn ang="0">
                    <a:pos x="36" y="35"/>
                  </a:cxn>
                  <a:cxn ang="0">
                    <a:pos x="37" y="35"/>
                  </a:cxn>
                  <a:cxn ang="0">
                    <a:pos x="39" y="34"/>
                  </a:cxn>
                  <a:cxn ang="0">
                    <a:pos x="41" y="32"/>
                  </a:cxn>
                  <a:cxn ang="0">
                    <a:pos x="42" y="32"/>
                  </a:cxn>
                  <a:cxn ang="0">
                    <a:pos x="43" y="30"/>
                  </a:cxn>
                  <a:cxn ang="0">
                    <a:pos x="41" y="30"/>
                  </a:cxn>
                  <a:cxn ang="0">
                    <a:pos x="45" y="29"/>
                  </a:cxn>
                  <a:cxn ang="0">
                    <a:pos x="44" y="28"/>
                  </a:cxn>
                  <a:cxn ang="0">
                    <a:pos x="41" y="25"/>
                  </a:cxn>
                  <a:cxn ang="0">
                    <a:pos x="39" y="25"/>
                  </a:cxn>
                  <a:cxn ang="0">
                    <a:pos x="37" y="20"/>
                  </a:cxn>
                  <a:cxn ang="0">
                    <a:pos x="29" y="18"/>
                  </a:cxn>
                  <a:cxn ang="0">
                    <a:pos x="27" y="16"/>
                  </a:cxn>
                  <a:cxn ang="0">
                    <a:pos x="26" y="13"/>
                  </a:cxn>
                  <a:cxn ang="0">
                    <a:pos x="18" y="8"/>
                  </a:cxn>
                  <a:cxn ang="0">
                    <a:pos x="10" y="4"/>
                  </a:cxn>
                  <a:cxn ang="0">
                    <a:pos x="0" y="1"/>
                  </a:cxn>
                  <a:cxn ang="0">
                    <a:pos x="5" y="4"/>
                  </a:cxn>
                  <a:cxn ang="0">
                    <a:pos x="14" y="9"/>
                  </a:cxn>
                  <a:cxn ang="0">
                    <a:pos x="17" y="14"/>
                  </a:cxn>
                  <a:cxn ang="0">
                    <a:pos x="19" y="15"/>
                  </a:cxn>
                  <a:cxn ang="0">
                    <a:pos x="14" y="15"/>
                  </a:cxn>
                  <a:cxn ang="0">
                    <a:pos x="16" y="16"/>
                  </a:cxn>
                  <a:cxn ang="0">
                    <a:pos x="19" y="17"/>
                  </a:cxn>
                  <a:cxn ang="0">
                    <a:pos x="19" y="19"/>
                  </a:cxn>
                  <a:cxn ang="0">
                    <a:pos x="19" y="19"/>
                  </a:cxn>
                  <a:cxn ang="0">
                    <a:pos x="25" y="19"/>
                  </a:cxn>
                  <a:cxn ang="0">
                    <a:pos x="25" y="19"/>
                  </a:cxn>
                  <a:cxn ang="0">
                    <a:pos x="26" y="19"/>
                  </a:cxn>
                  <a:cxn ang="0">
                    <a:pos x="29" y="19"/>
                  </a:cxn>
                  <a:cxn ang="0">
                    <a:pos x="30" y="20"/>
                  </a:cxn>
                </a:cxnLst>
                <a:rect l="0" t="0" r="r" b="b"/>
                <a:pathLst>
                  <a:path w="48" h="44">
                    <a:moveTo>
                      <a:pt x="30" y="20"/>
                    </a:move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29" y="21"/>
                    </a:lnTo>
                    <a:lnTo>
                      <a:pt x="29" y="21"/>
                    </a:lnTo>
                    <a:lnTo>
                      <a:pt x="29" y="21"/>
                    </a:lnTo>
                    <a:lnTo>
                      <a:pt x="29" y="21"/>
                    </a:lnTo>
                    <a:lnTo>
                      <a:pt x="29" y="21"/>
                    </a:lnTo>
                    <a:lnTo>
                      <a:pt x="29" y="21"/>
                    </a:lnTo>
                    <a:lnTo>
                      <a:pt x="29" y="21"/>
                    </a:lnTo>
                    <a:lnTo>
                      <a:pt x="29" y="21"/>
                    </a:lnTo>
                    <a:lnTo>
                      <a:pt x="28" y="23"/>
                    </a:lnTo>
                    <a:lnTo>
                      <a:pt x="28" y="23"/>
                    </a:lnTo>
                    <a:lnTo>
                      <a:pt x="28" y="23"/>
                    </a:lnTo>
                    <a:lnTo>
                      <a:pt x="28" y="23"/>
                    </a:lnTo>
                    <a:lnTo>
                      <a:pt x="28" y="23"/>
                    </a:lnTo>
                    <a:lnTo>
                      <a:pt x="28" y="23"/>
                    </a:lnTo>
                    <a:lnTo>
                      <a:pt x="28" y="23"/>
                    </a:lnTo>
                    <a:lnTo>
                      <a:pt x="28" y="23"/>
                    </a:lnTo>
                    <a:lnTo>
                      <a:pt x="27" y="23"/>
                    </a:lnTo>
                    <a:lnTo>
                      <a:pt x="27" y="23"/>
                    </a:lnTo>
                    <a:lnTo>
                      <a:pt x="27" y="23"/>
                    </a:lnTo>
                    <a:lnTo>
                      <a:pt x="27" y="23"/>
                    </a:lnTo>
                    <a:lnTo>
                      <a:pt x="27" y="23"/>
                    </a:lnTo>
                    <a:lnTo>
                      <a:pt x="27" y="23"/>
                    </a:lnTo>
                    <a:lnTo>
                      <a:pt x="27" y="23"/>
                    </a:lnTo>
                    <a:lnTo>
                      <a:pt x="27"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6" y="23"/>
                    </a:lnTo>
                    <a:lnTo>
                      <a:pt x="27" y="23"/>
                    </a:lnTo>
                    <a:lnTo>
                      <a:pt x="27" y="23"/>
                    </a:lnTo>
                    <a:lnTo>
                      <a:pt x="27" y="23"/>
                    </a:lnTo>
                    <a:lnTo>
                      <a:pt x="27" y="23"/>
                    </a:lnTo>
                    <a:lnTo>
                      <a:pt x="29" y="23"/>
                    </a:lnTo>
                    <a:lnTo>
                      <a:pt x="29" y="23"/>
                    </a:lnTo>
                    <a:lnTo>
                      <a:pt x="29" y="23"/>
                    </a:lnTo>
                    <a:lnTo>
                      <a:pt x="29" y="23"/>
                    </a:lnTo>
                    <a:lnTo>
                      <a:pt x="30" y="23"/>
                    </a:lnTo>
                    <a:lnTo>
                      <a:pt x="30" y="25"/>
                    </a:lnTo>
                    <a:lnTo>
                      <a:pt x="30" y="25"/>
                    </a:lnTo>
                    <a:lnTo>
                      <a:pt x="30" y="25"/>
                    </a:lnTo>
                    <a:lnTo>
                      <a:pt x="30" y="25"/>
                    </a:lnTo>
                    <a:lnTo>
                      <a:pt x="30" y="25"/>
                    </a:lnTo>
                    <a:lnTo>
                      <a:pt x="30" y="25"/>
                    </a:lnTo>
                    <a:lnTo>
                      <a:pt x="30" y="25"/>
                    </a:lnTo>
                    <a:lnTo>
                      <a:pt x="30" y="25"/>
                    </a:lnTo>
                    <a:lnTo>
                      <a:pt x="30" y="27"/>
                    </a:lnTo>
                    <a:lnTo>
                      <a:pt x="30" y="27"/>
                    </a:lnTo>
                    <a:lnTo>
                      <a:pt x="30" y="27"/>
                    </a:lnTo>
                    <a:lnTo>
                      <a:pt x="32" y="27"/>
                    </a:lnTo>
                    <a:lnTo>
                      <a:pt x="32" y="28"/>
                    </a:lnTo>
                    <a:lnTo>
                      <a:pt x="32" y="28"/>
                    </a:lnTo>
                    <a:lnTo>
                      <a:pt x="32" y="28"/>
                    </a:lnTo>
                    <a:lnTo>
                      <a:pt x="34" y="28"/>
                    </a:lnTo>
                    <a:lnTo>
                      <a:pt x="33" y="28"/>
                    </a:lnTo>
                    <a:lnTo>
                      <a:pt x="33" y="28"/>
                    </a:lnTo>
                    <a:lnTo>
                      <a:pt x="33" y="28"/>
                    </a:lnTo>
                    <a:lnTo>
                      <a:pt x="33" y="28"/>
                    </a:lnTo>
                    <a:lnTo>
                      <a:pt x="32" y="28"/>
                    </a:lnTo>
                    <a:lnTo>
                      <a:pt x="32" y="28"/>
                    </a:lnTo>
                    <a:lnTo>
                      <a:pt x="32" y="28"/>
                    </a:lnTo>
                    <a:lnTo>
                      <a:pt x="32" y="28"/>
                    </a:lnTo>
                    <a:lnTo>
                      <a:pt x="30" y="28"/>
                    </a:lnTo>
                    <a:lnTo>
                      <a:pt x="30" y="28"/>
                    </a:lnTo>
                    <a:lnTo>
                      <a:pt x="30" y="28"/>
                    </a:lnTo>
                    <a:lnTo>
                      <a:pt x="30" y="28"/>
                    </a:lnTo>
                    <a:lnTo>
                      <a:pt x="30" y="28"/>
                    </a:lnTo>
                    <a:lnTo>
                      <a:pt x="30" y="28"/>
                    </a:lnTo>
                    <a:lnTo>
                      <a:pt x="30" y="28"/>
                    </a:lnTo>
                    <a:lnTo>
                      <a:pt x="30" y="28"/>
                    </a:lnTo>
                    <a:lnTo>
                      <a:pt x="30" y="30"/>
                    </a:lnTo>
                    <a:lnTo>
                      <a:pt x="30" y="30"/>
                    </a:lnTo>
                    <a:lnTo>
                      <a:pt x="30" y="30"/>
                    </a:lnTo>
                    <a:lnTo>
                      <a:pt x="32" y="30"/>
                    </a:lnTo>
                    <a:lnTo>
                      <a:pt x="32" y="30"/>
                    </a:lnTo>
                    <a:lnTo>
                      <a:pt x="33" y="30"/>
                    </a:lnTo>
                    <a:lnTo>
                      <a:pt x="33" y="30"/>
                    </a:lnTo>
                    <a:lnTo>
                      <a:pt x="35" y="30"/>
                    </a:lnTo>
                    <a:lnTo>
                      <a:pt x="35" y="30"/>
                    </a:lnTo>
                    <a:lnTo>
                      <a:pt x="35" y="30"/>
                    </a:lnTo>
                    <a:lnTo>
                      <a:pt x="35" y="30"/>
                    </a:lnTo>
                    <a:lnTo>
                      <a:pt x="37" y="30"/>
                    </a:lnTo>
                    <a:lnTo>
                      <a:pt x="37" y="30"/>
                    </a:lnTo>
                    <a:lnTo>
                      <a:pt x="37" y="30"/>
                    </a:lnTo>
                    <a:lnTo>
                      <a:pt x="37" y="30"/>
                    </a:lnTo>
                    <a:lnTo>
                      <a:pt x="39" y="30"/>
                    </a:lnTo>
                    <a:lnTo>
                      <a:pt x="39" y="31"/>
                    </a:lnTo>
                    <a:lnTo>
                      <a:pt x="39" y="31"/>
                    </a:lnTo>
                    <a:lnTo>
                      <a:pt x="39" y="31"/>
                    </a:lnTo>
                    <a:lnTo>
                      <a:pt x="39" y="31"/>
                    </a:lnTo>
                    <a:lnTo>
                      <a:pt x="39" y="31"/>
                    </a:lnTo>
                    <a:lnTo>
                      <a:pt x="39" y="31"/>
                    </a:lnTo>
                    <a:lnTo>
                      <a:pt x="39" y="31"/>
                    </a:lnTo>
                    <a:lnTo>
                      <a:pt x="40" y="31"/>
                    </a:lnTo>
                    <a:lnTo>
                      <a:pt x="40" y="32"/>
                    </a:lnTo>
                    <a:lnTo>
                      <a:pt x="40" y="32"/>
                    </a:lnTo>
                    <a:lnTo>
                      <a:pt x="40" y="32"/>
                    </a:lnTo>
                    <a:lnTo>
                      <a:pt x="40" y="32"/>
                    </a:lnTo>
                    <a:lnTo>
                      <a:pt x="39" y="32"/>
                    </a:lnTo>
                    <a:lnTo>
                      <a:pt x="39" y="32"/>
                    </a:lnTo>
                    <a:lnTo>
                      <a:pt x="39" y="32"/>
                    </a:lnTo>
                    <a:lnTo>
                      <a:pt x="39" y="32"/>
                    </a:lnTo>
                    <a:lnTo>
                      <a:pt x="38" y="33"/>
                    </a:lnTo>
                    <a:lnTo>
                      <a:pt x="38" y="33"/>
                    </a:lnTo>
                    <a:lnTo>
                      <a:pt x="38" y="33"/>
                    </a:lnTo>
                    <a:lnTo>
                      <a:pt x="38" y="33"/>
                    </a:lnTo>
                    <a:lnTo>
                      <a:pt x="36" y="33"/>
                    </a:lnTo>
                    <a:lnTo>
                      <a:pt x="36" y="33"/>
                    </a:lnTo>
                    <a:lnTo>
                      <a:pt x="35" y="33"/>
                    </a:lnTo>
                    <a:lnTo>
                      <a:pt x="35" y="33"/>
                    </a:lnTo>
                    <a:lnTo>
                      <a:pt x="33" y="34"/>
                    </a:lnTo>
                    <a:lnTo>
                      <a:pt x="33" y="34"/>
                    </a:lnTo>
                    <a:lnTo>
                      <a:pt x="32" y="34"/>
                    </a:lnTo>
                    <a:lnTo>
                      <a:pt x="32" y="34"/>
                    </a:lnTo>
                    <a:lnTo>
                      <a:pt x="30" y="34"/>
                    </a:lnTo>
                    <a:lnTo>
                      <a:pt x="30" y="34"/>
                    </a:lnTo>
                    <a:lnTo>
                      <a:pt x="30" y="34"/>
                    </a:lnTo>
                    <a:lnTo>
                      <a:pt x="30" y="34"/>
                    </a:lnTo>
                    <a:lnTo>
                      <a:pt x="29" y="35"/>
                    </a:lnTo>
                    <a:lnTo>
                      <a:pt x="29" y="35"/>
                    </a:lnTo>
                    <a:lnTo>
                      <a:pt x="29" y="35"/>
                    </a:lnTo>
                    <a:lnTo>
                      <a:pt x="29" y="35"/>
                    </a:lnTo>
                    <a:lnTo>
                      <a:pt x="27" y="35"/>
                    </a:lnTo>
                    <a:lnTo>
                      <a:pt x="27" y="35"/>
                    </a:lnTo>
                    <a:lnTo>
                      <a:pt x="27" y="35"/>
                    </a:lnTo>
                    <a:lnTo>
                      <a:pt x="27" y="35"/>
                    </a:lnTo>
                    <a:lnTo>
                      <a:pt x="25" y="35"/>
                    </a:lnTo>
                    <a:lnTo>
                      <a:pt x="25" y="35"/>
                    </a:lnTo>
                    <a:lnTo>
                      <a:pt x="25" y="35"/>
                    </a:lnTo>
                    <a:lnTo>
                      <a:pt x="25" y="35"/>
                    </a:lnTo>
                    <a:lnTo>
                      <a:pt x="25" y="35"/>
                    </a:lnTo>
                    <a:lnTo>
                      <a:pt x="25" y="35"/>
                    </a:lnTo>
                    <a:lnTo>
                      <a:pt x="25" y="35"/>
                    </a:lnTo>
                    <a:lnTo>
                      <a:pt x="25" y="35"/>
                    </a:lnTo>
                    <a:lnTo>
                      <a:pt x="23" y="36"/>
                    </a:lnTo>
                    <a:lnTo>
                      <a:pt x="23" y="36"/>
                    </a:lnTo>
                    <a:lnTo>
                      <a:pt x="23" y="36"/>
                    </a:lnTo>
                    <a:lnTo>
                      <a:pt x="23" y="36"/>
                    </a:lnTo>
                    <a:lnTo>
                      <a:pt x="21" y="37"/>
                    </a:lnTo>
                    <a:lnTo>
                      <a:pt x="21" y="37"/>
                    </a:lnTo>
                    <a:lnTo>
                      <a:pt x="20" y="37"/>
                    </a:lnTo>
                    <a:lnTo>
                      <a:pt x="20" y="37"/>
                    </a:lnTo>
                    <a:lnTo>
                      <a:pt x="19" y="38"/>
                    </a:lnTo>
                    <a:lnTo>
                      <a:pt x="19" y="38"/>
                    </a:lnTo>
                    <a:lnTo>
                      <a:pt x="17" y="38"/>
                    </a:lnTo>
                    <a:lnTo>
                      <a:pt x="17" y="38"/>
                    </a:lnTo>
                    <a:lnTo>
                      <a:pt x="15" y="39"/>
                    </a:lnTo>
                    <a:lnTo>
                      <a:pt x="15" y="39"/>
                    </a:lnTo>
                    <a:lnTo>
                      <a:pt x="14" y="39"/>
                    </a:lnTo>
                    <a:lnTo>
                      <a:pt x="14" y="39"/>
                    </a:lnTo>
                    <a:lnTo>
                      <a:pt x="12" y="41"/>
                    </a:lnTo>
                    <a:lnTo>
                      <a:pt x="12" y="41"/>
                    </a:lnTo>
                    <a:lnTo>
                      <a:pt x="12" y="41"/>
                    </a:lnTo>
                    <a:lnTo>
                      <a:pt x="12" y="41"/>
                    </a:lnTo>
                    <a:lnTo>
                      <a:pt x="12" y="43"/>
                    </a:lnTo>
                    <a:lnTo>
                      <a:pt x="12" y="43"/>
                    </a:lnTo>
                    <a:lnTo>
                      <a:pt x="12" y="43"/>
                    </a:lnTo>
                    <a:lnTo>
                      <a:pt x="12" y="43"/>
                    </a:lnTo>
                    <a:lnTo>
                      <a:pt x="10" y="43"/>
                    </a:lnTo>
                    <a:lnTo>
                      <a:pt x="10" y="43"/>
                    </a:lnTo>
                    <a:lnTo>
                      <a:pt x="10" y="43"/>
                    </a:lnTo>
                    <a:lnTo>
                      <a:pt x="10" y="43"/>
                    </a:lnTo>
                    <a:lnTo>
                      <a:pt x="10" y="43"/>
                    </a:lnTo>
                    <a:lnTo>
                      <a:pt x="10" y="43"/>
                    </a:lnTo>
                    <a:lnTo>
                      <a:pt x="10" y="43"/>
                    </a:lnTo>
                    <a:lnTo>
                      <a:pt x="11" y="43"/>
                    </a:lnTo>
                    <a:lnTo>
                      <a:pt x="10" y="43"/>
                    </a:lnTo>
                    <a:lnTo>
                      <a:pt x="10" y="43"/>
                    </a:lnTo>
                    <a:lnTo>
                      <a:pt x="11" y="43"/>
                    </a:lnTo>
                    <a:lnTo>
                      <a:pt x="13" y="43"/>
                    </a:lnTo>
                    <a:lnTo>
                      <a:pt x="14" y="43"/>
                    </a:lnTo>
                    <a:lnTo>
                      <a:pt x="16" y="43"/>
                    </a:lnTo>
                    <a:lnTo>
                      <a:pt x="18" y="43"/>
                    </a:lnTo>
                    <a:lnTo>
                      <a:pt x="20" y="41"/>
                    </a:lnTo>
                    <a:lnTo>
                      <a:pt x="22" y="41"/>
                    </a:lnTo>
                    <a:lnTo>
                      <a:pt x="23" y="41"/>
                    </a:lnTo>
                    <a:lnTo>
                      <a:pt x="25" y="41"/>
                    </a:lnTo>
                    <a:lnTo>
                      <a:pt x="28" y="39"/>
                    </a:lnTo>
                    <a:lnTo>
                      <a:pt x="29" y="39"/>
                    </a:lnTo>
                    <a:lnTo>
                      <a:pt x="31" y="39"/>
                    </a:lnTo>
                    <a:lnTo>
                      <a:pt x="32" y="39"/>
                    </a:lnTo>
                    <a:lnTo>
                      <a:pt x="34" y="37"/>
                    </a:lnTo>
                    <a:lnTo>
                      <a:pt x="34" y="37"/>
                    </a:lnTo>
                    <a:lnTo>
                      <a:pt x="34" y="37"/>
                    </a:lnTo>
                    <a:lnTo>
                      <a:pt x="34" y="37"/>
                    </a:lnTo>
                    <a:lnTo>
                      <a:pt x="36" y="37"/>
                    </a:lnTo>
                    <a:lnTo>
                      <a:pt x="36" y="37"/>
                    </a:lnTo>
                    <a:lnTo>
                      <a:pt x="37" y="37"/>
                    </a:lnTo>
                    <a:lnTo>
                      <a:pt x="37" y="37"/>
                    </a:lnTo>
                    <a:lnTo>
                      <a:pt x="39" y="37"/>
                    </a:lnTo>
                    <a:lnTo>
                      <a:pt x="39" y="37"/>
                    </a:lnTo>
                    <a:lnTo>
                      <a:pt x="39" y="37"/>
                    </a:lnTo>
                    <a:lnTo>
                      <a:pt x="39" y="37"/>
                    </a:lnTo>
                    <a:lnTo>
                      <a:pt x="40" y="37"/>
                    </a:lnTo>
                    <a:lnTo>
                      <a:pt x="40" y="37"/>
                    </a:lnTo>
                    <a:lnTo>
                      <a:pt x="40" y="37"/>
                    </a:lnTo>
                    <a:lnTo>
                      <a:pt x="40" y="37"/>
                    </a:lnTo>
                    <a:lnTo>
                      <a:pt x="41" y="37"/>
                    </a:lnTo>
                    <a:lnTo>
                      <a:pt x="40" y="37"/>
                    </a:lnTo>
                    <a:lnTo>
                      <a:pt x="40" y="37"/>
                    </a:lnTo>
                    <a:lnTo>
                      <a:pt x="40" y="37"/>
                    </a:lnTo>
                    <a:lnTo>
                      <a:pt x="40" y="37"/>
                    </a:lnTo>
                    <a:lnTo>
                      <a:pt x="39" y="37"/>
                    </a:lnTo>
                    <a:lnTo>
                      <a:pt x="39" y="37"/>
                    </a:lnTo>
                    <a:lnTo>
                      <a:pt x="39" y="37"/>
                    </a:lnTo>
                    <a:lnTo>
                      <a:pt x="39" y="37"/>
                    </a:lnTo>
                    <a:lnTo>
                      <a:pt x="37" y="37"/>
                    </a:lnTo>
                    <a:lnTo>
                      <a:pt x="37" y="37"/>
                    </a:lnTo>
                    <a:lnTo>
                      <a:pt x="37" y="37"/>
                    </a:lnTo>
                    <a:lnTo>
                      <a:pt x="37" y="37"/>
                    </a:lnTo>
                    <a:lnTo>
                      <a:pt x="36" y="37"/>
                    </a:lnTo>
                    <a:lnTo>
                      <a:pt x="36" y="37"/>
                    </a:lnTo>
                    <a:lnTo>
                      <a:pt x="36" y="37"/>
                    </a:lnTo>
                    <a:lnTo>
                      <a:pt x="36" y="35"/>
                    </a:lnTo>
                    <a:lnTo>
                      <a:pt x="36" y="35"/>
                    </a:lnTo>
                    <a:lnTo>
                      <a:pt x="36" y="35"/>
                    </a:lnTo>
                    <a:lnTo>
                      <a:pt x="36" y="35"/>
                    </a:lnTo>
                    <a:lnTo>
                      <a:pt x="36" y="35"/>
                    </a:lnTo>
                    <a:lnTo>
                      <a:pt x="36" y="35"/>
                    </a:lnTo>
                    <a:lnTo>
                      <a:pt x="36" y="35"/>
                    </a:lnTo>
                    <a:lnTo>
                      <a:pt x="36" y="35"/>
                    </a:lnTo>
                    <a:lnTo>
                      <a:pt x="37" y="35"/>
                    </a:lnTo>
                    <a:lnTo>
                      <a:pt x="37" y="35"/>
                    </a:lnTo>
                    <a:lnTo>
                      <a:pt x="37" y="35"/>
                    </a:lnTo>
                    <a:lnTo>
                      <a:pt x="37" y="35"/>
                    </a:lnTo>
                    <a:lnTo>
                      <a:pt x="37" y="35"/>
                    </a:lnTo>
                    <a:lnTo>
                      <a:pt x="37" y="35"/>
                    </a:lnTo>
                    <a:lnTo>
                      <a:pt x="37" y="35"/>
                    </a:lnTo>
                    <a:lnTo>
                      <a:pt x="37" y="35"/>
                    </a:lnTo>
                    <a:lnTo>
                      <a:pt x="39" y="34"/>
                    </a:lnTo>
                    <a:lnTo>
                      <a:pt x="39" y="34"/>
                    </a:lnTo>
                    <a:lnTo>
                      <a:pt x="39" y="34"/>
                    </a:lnTo>
                    <a:lnTo>
                      <a:pt x="39" y="34"/>
                    </a:lnTo>
                    <a:lnTo>
                      <a:pt x="39" y="34"/>
                    </a:lnTo>
                    <a:lnTo>
                      <a:pt x="39" y="34"/>
                    </a:lnTo>
                    <a:lnTo>
                      <a:pt x="39" y="34"/>
                    </a:lnTo>
                    <a:lnTo>
                      <a:pt x="39" y="34"/>
                    </a:lnTo>
                    <a:lnTo>
                      <a:pt x="40" y="34"/>
                    </a:lnTo>
                    <a:lnTo>
                      <a:pt x="40" y="34"/>
                    </a:lnTo>
                    <a:lnTo>
                      <a:pt x="40" y="34"/>
                    </a:lnTo>
                    <a:lnTo>
                      <a:pt x="40" y="34"/>
                    </a:lnTo>
                    <a:lnTo>
                      <a:pt x="40" y="34"/>
                    </a:lnTo>
                    <a:lnTo>
                      <a:pt x="40" y="34"/>
                    </a:lnTo>
                    <a:lnTo>
                      <a:pt x="40" y="34"/>
                    </a:lnTo>
                    <a:lnTo>
                      <a:pt x="40" y="34"/>
                    </a:lnTo>
                    <a:lnTo>
                      <a:pt x="41" y="32"/>
                    </a:lnTo>
                    <a:lnTo>
                      <a:pt x="41" y="32"/>
                    </a:lnTo>
                    <a:lnTo>
                      <a:pt x="41" y="32"/>
                    </a:lnTo>
                    <a:lnTo>
                      <a:pt x="41" y="32"/>
                    </a:lnTo>
                    <a:lnTo>
                      <a:pt x="41" y="32"/>
                    </a:lnTo>
                    <a:lnTo>
                      <a:pt x="41" y="32"/>
                    </a:lnTo>
                    <a:lnTo>
                      <a:pt x="41" y="32"/>
                    </a:lnTo>
                    <a:lnTo>
                      <a:pt x="41" y="32"/>
                    </a:lnTo>
                    <a:lnTo>
                      <a:pt x="42" y="32"/>
                    </a:lnTo>
                    <a:lnTo>
                      <a:pt x="42" y="32"/>
                    </a:lnTo>
                    <a:lnTo>
                      <a:pt x="42" y="32"/>
                    </a:lnTo>
                    <a:lnTo>
                      <a:pt x="42" y="32"/>
                    </a:lnTo>
                    <a:lnTo>
                      <a:pt x="44" y="32"/>
                    </a:lnTo>
                    <a:lnTo>
                      <a:pt x="44" y="32"/>
                    </a:lnTo>
                    <a:lnTo>
                      <a:pt x="45" y="32"/>
                    </a:lnTo>
                    <a:lnTo>
                      <a:pt x="45" y="32"/>
                    </a:lnTo>
                    <a:lnTo>
                      <a:pt x="47" y="30"/>
                    </a:lnTo>
                    <a:lnTo>
                      <a:pt x="45" y="30"/>
                    </a:lnTo>
                    <a:lnTo>
                      <a:pt x="45" y="30"/>
                    </a:lnTo>
                    <a:lnTo>
                      <a:pt x="44" y="30"/>
                    </a:lnTo>
                    <a:lnTo>
                      <a:pt x="44" y="30"/>
                    </a:lnTo>
                    <a:lnTo>
                      <a:pt x="43" y="30"/>
                    </a:lnTo>
                    <a:lnTo>
                      <a:pt x="43" y="30"/>
                    </a:lnTo>
                    <a:lnTo>
                      <a:pt x="43" y="30"/>
                    </a:lnTo>
                    <a:lnTo>
                      <a:pt x="43" y="30"/>
                    </a:lnTo>
                    <a:lnTo>
                      <a:pt x="41" y="30"/>
                    </a:lnTo>
                    <a:lnTo>
                      <a:pt x="41" y="30"/>
                    </a:lnTo>
                    <a:lnTo>
                      <a:pt x="41" y="30"/>
                    </a:lnTo>
                    <a:lnTo>
                      <a:pt x="41" y="30"/>
                    </a:lnTo>
                    <a:lnTo>
                      <a:pt x="41" y="30"/>
                    </a:lnTo>
                    <a:lnTo>
                      <a:pt x="41" y="30"/>
                    </a:lnTo>
                    <a:lnTo>
                      <a:pt x="41" y="30"/>
                    </a:lnTo>
                    <a:lnTo>
                      <a:pt x="41" y="29"/>
                    </a:lnTo>
                    <a:lnTo>
                      <a:pt x="41" y="29"/>
                    </a:lnTo>
                    <a:lnTo>
                      <a:pt x="41" y="29"/>
                    </a:lnTo>
                    <a:lnTo>
                      <a:pt x="41"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5" y="29"/>
                    </a:lnTo>
                    <a:lnTo>
                      <a:pt x="46" y="28"/>
                    </a:lnTo>
                    <a:lnTo>
                      <a:pt x="44" y="28"/>
                    </a:lnTo>
                    <a:lnTo>
                      <a:pt x="44" y="28"/>
                    </a:lnTo>
                    <a:lnTo>
                      <a:pt x="44" y="28"/>
                    </a:lnTo>
                    <a:lnTo>
                      <a:pt x="44" y="27"/>
                    </a:lnTo>
                    <a:lnTo>
                      <a:pt x="42" y="27"/>
                    </a:lnTo>
                    <a:lnTo>
                      <a:pt x="42" y="27"/>
                    </a:lnTo>
                    <a:lnTo>
                      <a:pt x="42" y="27"/>
                    </a:lnTo>
                    <a:lnTo>
                      <a:pt x="42" y="25"/>
                    </a:lnTo>
                    <a:lnTo>
                      <a:pt x="41" y="25"/>
                    </a:lnTo>
                    <a:lnTo>
                      <a:pt x="41" y="25"/>
                    </a:lnTo>
                    <a:lnTo>
                      <a:pt x="41" y="25"/>
                    </a:lnTo>
                    <a:lnTo>
                      <a:pt x="41" y="25"/>
                    </a:lnTo>
                    <a:lnTo>
                      <a:pt x="41" y="25"/>
                    </a:lnTo>
                    <a:lnTo>
                      <a:pt x="41" y="25"/>
                    </a:lnTo>
                    <a:lnTo>
                      <a:pt x="41" y="25"/>
                    </a:lnTo>
                    <a:lnTo>
                      <a:pt x="41" y="25"/>
                    </a:lnTo>
                    <a:lnTo>
                      <a:pt x="40" y="25"/>
                    </a:lnTo>
                    <a:lnTo>
                      <a:pt x="40" y="25"/>
                    </a:lnTo>
                    <a:lnTo>
                      <a:pt x="40" y="25"/>
                    </a:lnTo>
                    <a:lnTo>
                      <a:pt x="40" y="25"/>
                    </a:lnTo>
                    <a:lnTo>
                      <a:pt x="39" y="25"/>
                    </a:lnTo>
                    <a:lnTo>
                      <a:pt x="39" y="25"/>
                    </a:lnTo>
                    <a:lnTo>
                      <a:pt x="39" y="25"/>
                    </a:lnTo>
                    <a:lnTo>
                      <a:pt x="39" y="23"/>
                    </a:lnTo>
                    <a:lnTo>
                      <a:pt x="38" y="23"/>
                    </a:lnTo>
                    <a:lnTo>
                      <a:pt x="38" y="23"/>
                    </a:lnTo>
                    <a:lnTo>
                      <a:pt x="38" y="23"/>
                    </a:lnTo>
                    <a:lnTo>
                      <a:pt x="38" y="22"/>
                    </a:lnTo>
                    <a:lnTo>
                      <a:pt x="38" y="22"/>
                    </a:lnTo>
                    <a:lnTo>
                      <a:pt x="38" y="22"/>
                    </a:lnTo>
                    <a:lnTo>
                      <a:pt x="38" y="22"/>
                    </a:lnTo>
                    <a:lnTo>
                      <a:pt x="38" y="20"/>
                    </a:lnTo>
                    <a:lnTo>
                      <a:pt x="37" y="20"/>
                    </a:lnTo>
                    <a:lnTo>
                      <a:pt x="37" y="20"/>
                    </a:lnTo>
                    <a:lnTo>
                      <a:pt x="36" y="20"/>
                    </a:lnTo>
                    <a:lnTo>
                      <a:pt x="36" y="20"/>
                    </a:lnTo>
                    <a:lnTo>
                      <a:pt x="34" y="20"/>
                    </a:lnTo>
                    <a:lnTo>
                      <a:pt x="34" y="20"/>
                    </a:lnTo>
                    <a:lnTo>
                      <a:pt x="33" y="20"/>
                    </a:lnTo>
                    <a:lnTo>
                      <a:pt x="33" y="18"/>
                    </a:lnTo>
                    <a:lnTo>
                      <a:pt x="31" y="18"/>
                    </a:lnTo>
                    <a:lnTo>
                      <a:pt x="31" y="18"/>
                    </a:lnTo>
                    <a:lnTo>
                      <a:pt x="29" y="18"/>
                    </a:lnTo>
                    <a:lnTo>
                      <a:pt x="29" y="17"/>
                    </a:lnTo>
                    <a:lnTo>
                      <a:pt x="28" y="17"/>
                    </a:lnTo>
                    <a:lnTo>
                      <a:pt x="28" y="17"/>
                    </a:lnTo>
                    <a:lnTo>
                      <a:pt x="28" y="17"/>
                    </a:lnTo>
                    <a:lnTo>
                      <a:pt x="28" y="16"/>
                    </a:lnTo>
                    <a:lnTo>
                      <a:pt x="27" y="16"/>
                    </a:lnTo>
                    <a:lnTo>
                      <a:pt x="27" y="16"/>
                    </a:lnTo>
                    <a:lnTo>
                      <a:pt x="27" y="16"/>
                    </a:lnTo>
                    <a:lnTo>
                      <a:pt x="27" y="16"/>
                    </a:lnTo>
                    <a:lnTo>
                      <a:pt x="27" y="16"/>
                    </a:lnTo>
                    <a:lnTo>
                      <a:pt x="27" y="16"/>
                    </a:lnTo>
                    <a:lnTo>
                      <a:pt x="27" y="16"/>
                    </a:lnTo>
                    <a:lnTo>
                      <a:pt x="27" y="15"/>
                    </a:lnTo>
                    <a:lnTo>
                      <a:pt x="26" y="15"/>
                    </a:lnTo>
                    <a:lnTo>
                      <a:pt x="26" y="15"/>
                    </a:lnTo>
                    <a:lnTo>
                      <a:pt x="26" y="15"/>
                    </a:lnTo>
                    <a:lnTo>
                      <a:pt x="26" y="14"/>
                    </a:lnTo>
                    <a:lnTo>
                      <a:pt x="26" y="14"/>
                    </a:lnTo>
                    <a:lnTo>
                      <a:pt x="26" y="13"/>
                    </a:lnTo>
                    <a:lnTo>
                      <a:pt x="26" y="13"/>
                    </a:lnTo>
                    <a:lnTo>
                      <a:pt x="26" y="11"/>
                    </a:lnTo>
                    <a:lnTo>
                      <a:pt x="25" y="11"/>
                    </a:lnTo>
                    <a:lnTo>
                      <a:pt x="25" y="11"/>
                    </a:lnTo>
                    <a:lnTo>
                      <a:pt x="23" y="11"/>
                    </a:lnTo>
                    <a:lnTo>
                      <a:pt x="23" y="10"/>
                    </a:lnTo>
                    <a:lnTo>
                      <a:pt x="22" y="10"/>
                    </a:lnTo>
                    <a:lnTo>
                      <a:pt x="22" y="9"/>
                    </a:lnTo>
                    <a:lnTo>
                      <a:pt x="20" y="9"/>
                    </a:lnTo>
                    <a:lnTo>
                      <a:pt x="20" y="8"/>
                    </a:lnTo>
                    <a:lnTo>
                      <a:pt x="18" y="8"/>
                    </a:lnTo>
                    <a:lnTo>
                      <a:pt x="17" y="8"/>
                    </a:lnTo>
                    <a:lnTo>
                      <a:pt x="15" y="8"/>
                    </a:lnTo>
                    <a:lnTo>
                      <a:pt x="15" y="6"/>
                    </a:lnTo>
                    <a:lnTo>
                      <a:pt x="13" y="6"/>
                    </a:lnTo>
                    <a:lnTo>
                      <a:pt x="13" y="5"/>
                    </a:lnTo>
                    <a:lnTo>
                      <a:pt x="13" y="5"/>
                    </a:lnTo>
                    <a:lnTo>
                      <a:pt x="13" y="4"/>
                    </a:lnTo>
                    <a:lnTo>
                      <a:pt x="12" y="4"/>
                    </a:lnTo>
                    <a:lnTo>
                      <a:pt x="12" y="4"/>
                    </a:lnTo>
                    <a:lnTo>
                      <a:pt x="10" y="4"/>
                    </a:lnTo>
                    <a:lnTo>
                      <a:pt x="10" y="4"/>
                    </a:lnTo>
                    <a:lnTo>
                      <a:pt x="8" y="4"/>
                    </a:lnTo>
                    <a:lnTo>
                      <a:pt x="7" y="4"/>
                    </a:lnTo>
                    <a:lnTo>
                      <a:pt x="5" y="4"/>
                    </a:lnTo>
                    <a:lnTo>
                      <a:pt x="5" y="3"/>
                    </a:lnTo>
                    <a:lnTo>
                      <a:pt x="3" y="3"/>
                    </a:lnTo>
                    <a:lnTo>
                      <a:pt x="3" y="3"/>
                    </a:lnTo>
                    <a:lnTo>
                      <a:pt x="1" y="3"/>
                    </a:lnTo>
                    <a:lnTo>
                      <a:pt x="1" y="1"/>
                    </a:lnTo>
                    <a:lnTo>
                      <a:pt x="0" y="1"/>
                    </a:lnTo>
                    <a:lnTo>
                      <a:pt x="0" y="1"/>
                    </a:lnTo>
                    <a:lnTo>
                      <a:pt x="0" y="1"/>
                    </a:lnTo>
                    <a:lnTo>
                      <a:pt x="0" y="0"/>
                    </a:lnTo>
                    <a:lnTo>
                      <a:pt x="0" y="1"/>
                    </a:lnTo>
                    <a:lnTo>
                      <a:pt x="0" y="1"/>
                    </a:lnTo>
                    <a:lnTo>
                      <a:pt x="0" y="2"/>
                    </a:lnTo>
                    <a:lnTo>
                      <a:pt x="2" y="2"/>
                    </a:lnTo>
                    <a:lnTo>
                      <a:pt x="2" y="4"/>
                    </a:lnTo>
                    <a:lnTo>
                      <a:pt x="3" y="4"/>
                    </a:lnTo>
                    <a:lnTo>
                      <a:pt x="5" y="4"/>
                    </a:lnTo>
                    <a:lnTo>
                      <a:pt x="7" y="4"/>
                    </a:lnTo>
                    <a:lnTo>
                      <a:pt x="7" y="6"/>
                    </a:lnTo>
                    <a:lnTo>
                      <a:pt x="9" y="6"/>
                    </a:lnTo>
                    <a:lnTo>
                      <a:pt x="10" y="7"/>
                    </a:lnTo>
                    <a:lnTo>
                      <a:pt x="12" y="7"/>
                    </a:lnTo>
                    <a:lnTo>
                      <a:pt x="12" y="8"/>
                    </a:lnTo>
                    <a:lnTo>
                      <a:pt x="13" y="8"/>
                    </a:lnTo>
                    <a:lnTo>
                      <a:pt x="13" y="8"/>
                    </a:lnTo>
                    <a:lnTo>
                      <a:pt x="14" y="8"/>
                    </a:lnTo>
                    <a:lnTo>
                      <a:pt x="14" y="9"/>
                    </a:lnTo>
                    <a:lnTo>
                      <a:pt x="14" y="9"/>
                    </a:lnTo>
                    <a:lnTo>
                      <a:pt x="14" y="10"/>
                    </a:lnTo>
                    <a:lnTo>
                      <a:pt x="15" y="10"/>
                    </a:lnTo>
                    <a:lnTo>
                      <a:pt x="15" y="12"/>
                    </a:lnTo>
                    <a:lnTo>
                      <a:pt x="15" y="12"/>
                    </a:lnTo>
                    <a:lnTo>
                      <a:pt x="15" y="12"/>
                    </a:lnTo>
                    <a:lnTo>
                      <a:pt x="17" y="12"/>
                    </a:lnTo>
                    <a:lnTo>
                      <a:pt x="17" y="14"/>
                    </a:lnTo>
                    <a:lnTo>
                      <a:pt x="17" y="14"/>
                    </a:lnTo>
                    <a:lnTo>
                      <a:pt x="17" y="14"/>
                    </a:lnTo>
                    <a:lnTo>
                      <a:pt x="19" y="14"/>
                    </a:lnTo>
                    <a:lnTo>
                      <a:pt x="19" y="15"/>
                    </a:lnTo>
                    <a:lnTo>
                      <a:pt x="19" y="15"/>
                    </a:lnTo>
                    <a:lnTo>
                      <a:pt x="19" y="15"/>
                    </a:lnTo>
                    <a:lnTo>
                      <a:pt x="19" y="15"/>
                    </a:lnTo>
                    <a:lnTo>
                      <a:pt x="19" y="15"/>
                    </a:lnTo>
                    <a:lnTo>
                      <a:pt x="19" y="15"/>
                    </a:lnTo>
                    <a:lnTo>
                      <a:pt x="19" y="15"/>
                    </a:lnTo>
                    <a:lnTo>
                      <a:pt x="20" y="15"/>
                    </a:lnTo>
                    <a:lnTo>
                      <a:pt x="19" y="15"/>
                    </a:lnTo>
                    <a:lnTo>
                      <a:pt x="19" y="15"/>
                    </a:lnTo>
                    <a:lnTo>
                      <a:pt x="19" y="15"/>
                    </a:lnTo>
                    <a:lnTo>
                      <a:pt x="19" y="15"/>
                    </a:lnTo>
                    <a:lnTo>
                      <a:pt x="17" y="15"/>
                    </a:lnTo>
                    <a:lnTo>
                      <a:pt x="17" y="15"/>
                    </a:lnTo>
                    <a:lnTo>
                      <a:pt x="16" y="15"/>
                    </a:lnTo>
                    <a:lnTo>
                      <a:pt x="16" y="15"/>
                    </a:lnTo>
                    <a:lnTo>
                      <a:pt x="14" y="15"/>
                    </a:lnTo>
                    <a:lnTo>
                      <a:pt x="14" y="15"/>
                    </a:lnTo>
                    <a:lnTo>
                      <a:pt x="14" y="15"/>
                    </a:lnTo>
                    <a:lnTo>
                      <a:pt x="14" y="15"/>
                    </a:lnTo>
                    <a:lnTo>
                      <a:pt x="14" y="16"/>
                    </a:lnTo>
                    <a:lnTo>
                      <a:pt x="14" y="16"/>
                    </a:lnTo>
                    <a:lnTo>
                      <a:pt x="14" y="16"/>
                    </a:lnTo>
                    <a:lnTo>
                      <a:pt x="14" y="16"/>
                    </a:lnTo>
                    <a:lnTo>
                      <a:pt x="14" y="16"/>
                    </a:lnTo>
                    <a:lnTo>
                      <a:pt x="14" y="16"/>
                    </a:lnTo>
                    <a:lnTo>
                      <a:pt x="14" y="16"/>
                    </a:lnTo>
                    <a:lnTo>
                      <a:pt x="16" y="16"/>
                    </a:lnTo>
                    <a:lnTo>
                      <a:pt x="16" y="16"/>
                    </a:lnTo>
                    <a:lnTo>
                      <a:pt x="16" y="16"/>
                    </a:lnTo>
                    <a:lnTo>
                      <a:pt x="16" y="16"/>
                    </a:lnTo>
                    <a:lnTo>
                      <a:pt x="17" y="16"/>
                    </a:lnTo>
                    <a:lnTo>
                      <a:pt x="17" y="16"/>
                    </a:lnTo>
                    <a:lnTo>
                      <a:pt x="17" y="16"/>
                    </a:lnTo>
                    <a:lnTo>
                      <a:pt x="17" y="16"/>
                    </a:lnTo>
                    <a:lnTo>
                      <a:pt x="19" y="16"/>
                    </a:lnTo>
                    <a:lnTo>
                      <a:pt x="19" y="17"/>
                    </a:lnTo>
                    <a:lnTo>
                      <a:pt x="19" y="17"/>
                    </a:lnTo>
                    <a:lnTo>
                      <a:pt x="19" y="17"/>
                    </a:lnTo>
                    <a:lnTo>
                      <a:pt x="19" y="17"/>
                    </a:lnTo>
                    <a:lnTo>
                      <a:pt x="19" y="18"/>
                    </a:lnTo>
                    <a:lnTo>
                      <a:pt x="19" y="18"/>
                    </a:lnTo>
                    <a:lnTo>
                      <a:pt x="19" y="18"/>
                    </a:lnTo>
                    <a:lnTo>
                      <a:pt x="19" y="18"/>
                    </a:ln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lnTo>
                      <a:pt x="21" y="19"/>
                    </a:lnTo>
                    <a:lnTo>
                      <a:pt x="21" y="19"/>
                    </a:lnTo>
                    <a:lnTo>
                      <a:pt x="21" y="19"/>
                    </a:lnTo>
                    <a:lnTo>
                      <a:pt x="21" y="19"/>
                    </a:lnTo>
                    <a:lnTo>
                      <a:pt x="23" y="19"/>
                    </a:lnTo>
                    <a:lnTo>
                      <a:pt x="23" y="19"/>
                    </a:lnTo>
                    <a:lnTo>
                      <a:pt x="23" y="19"/>
                    </a:lnTo>
                    <a:lnTo>
                      <a:pt x="23"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6" y="19"/>
                    </a:lnTo>
                    <a:lnTo>
                      <a:pt x="26" y="19"/>
                    </a:lnTo>
                    <a:lnTo>
                      <a:pt x="26" y="19"/>
                    </a:lnTo>
                    <a:lnTo>
                      <a:pt x="26" y="19"/>
                    </a:lnTo>
                    <a:lnTo>
                      <a:pt x="26" y="19"/>
                    </a:lnTo>
                    <a:lnTo>
                      <a:pt x="26" y="19"/>
                    </a:lnTo>
                    <a:lnTo>
                      <a:pt x="26" y="19"/>
                    </a:lnTo>
                    <a:lnTo>
                      <a:pt x="26" y="19"/>
                    </a:lnTo>
                    <a:lnTo>
                      <a:pt x="28" y="19"/>
                    </a:lnTo>
                    <a:lnTo>
                      <a:pt x="28" y="19"/>
                    </a:lnTo>
                    <a:lnTo>
                      <a:pt x="28" y="19"/>
                    </a:lnTo>
                    <a:lnTo>
                      <a:pt x="28" y="19"/>
                    </a:lnTo>
                    <a:lnTo>
                      <a:pt x="29" y="19"/>
                    </a:lnTo>
                    <a:lnTo>
                      <a:pt x="29" y="19"/>
                    </a:lnTo>
                    <a:lnTo>
                      <a:pt x="29" y="19"/>
                    </a:lnTo>
                    <a:lnTo>
                      <a:pt x="29" y="19"/>
                    </a:lnTo>
                    <a:lnTo>
                      <a:pt x="30" y="19"/>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lnTo>
                      <a:pt x="30" y="20"/>
                    </a:lnTo>
                  </a:path>
                </a:pathLst>
              </a:custGeom>
              <a:solidFill>
                <a:srgbClr val="006000"/>
              </a:solidFill>
              <a:ln w="9525">
                <a:noFill/>
                <a:round/>
                <a:headEnd type="none" w="med" len="med"/>
                <a:tailEnd type="none" w="med" len="med"/>
              </a:ln>
              <a:effectLst/>
            </p:spPr>
            <p:txBody>
              <a:bodyPr/>
              <a:lstStyle/>
              <a:p>
                <a:endParaRPr lang="en-US" dirty="0"/>
              </a:p>
            </p:txBody>
          </p:sp>
          <p:sp>
            <p:nvSpPr>
              <p:cNvPr id="2121" name="Freeform 73"/>
              <p:cNvSpPr>
                <a:spLocks/>
              </p:cNvSpPr>
              <p:nvPr/>
            </p:nvSpPr>
            <p:spPr bwMode="auto">
              <a:xfrm>
                <a:off x="3653" y="4004"/>
                <a:ext cx="40" cy="44"/>
              </a:xfrm>
              <a:custGeom>
                <a:avLst/>
                <a:gdLst/>
                <a:ahLst/>
                <a:cxnLst>
                  <a:cxn ang="0">
                    <a:pos x="17" y="19"/>
                  </a:cxn>
                  <a:cxn ang="0">
                    <a:pos x="17" y="21"/>
                  </a:cxn>
                  <a:cxn ang="0">
                    <a:pos x="16" y="22"/>
                  </a:cxn>
                  <a:cxn ang="0">
                    <a:pos x="16" y="22"/>
                  </a:cxn>
                  <a:cxn ang="0">
                    <a:pos x="15" y="24"/>
                  </a:cxn>
                  <a:cxn ang="0">
                    <a:pos x="14" y="24"/>
                  </a:cxn>
                  <a:cxn ang="0">
                    <a:pos x="14" y="24"/>
                  </a:cxn>
                  <a:cxn ang="0">
                    <a:pos x="20" y="24"/>
                  </a:cxn>
                  <a:cxn ang="0">
                    <a:pos x="22" y="27"/>
                  </a:cxn>
                  <a:cxn ang="0">
                    <a:pos x="22" y="28"/>
                  </a:cxn>
                  <a:cxn ang="0">
                    <a:pos x="22" y="28"/>
                  </a:cxn>
                  <a:cxn ang="0">
                    <a:pos x="23" y="29"/>
                  </a:cxn>
                  <a:cxn ang="0">
                    <a:pos x="29" y="30"/>
                  </a:cxn>
                  <a:cxn ang="0">
                    <a:pos x="29" y="31"/>
                  </a:cxn>
                  <a:cxn ang="0">
                    <a:pos x="25" y="32"/>
                  </a:cxn>
                  <a:cxn ang="0">
                    <a:pos x="22" y="33"/>
                  </a:cxn>
                  <a:cxn ang="0">
                    <a:pos x="17" y="34"/>
                  </a:cxn>
                  <a:cxn ang="0">
                    <a:pos x="16" y="36"/>
                  </a:cxn>
                  <a:cxn ang="0">
                    <a:pos x="16" y="36"/>
                  </a:cxn>
                  <a:cxn ang="0">
                    <a:pos x="6" y="39"/>
                  </a:cxn>
                  <a:cxn ang="0">
                    <a:pos x="0" y="43"/>
                  </a:cxn>
                  <a:cxn ang="0">
                    <a:pos x="4" y="43"/>
                  </a:cxn>
                  <a:cxn ang="0">
                    <a:pos x="16" y="42"/>
                  </a:cxn>
                  <a:cxn ang="0">
                    <a:pos x="30" y="37"/>
                  </a:cxn>
                  <a:cxn ang="0">
                    <a:pos x="28" y="36"/>
                  </a:cxn>
                  <a:cxn ang="0">
                    <a:pos x="26" y="36"/>
                  </a:cxn>
                  <a:cxn ang="0">
                    <a:pos x="26" y="34"/>
                  </a:cxn>
                  <a:cxn ang="0">
                    <a:pos x="28" y="33"/>
                  </a:cxn>
                  <a:cxn ang="0">
                    <a:pos x="31" y="33"/>
                  </a:cxn>
                  <a:cxn ang="0">
                    <a:pos x="32" y="32"/>
                  </a:cxn>
                  <a:cxn ang="0">
                    <a:pos x="33" y="31"/>
                  </a:cxn>
                  <a:cxn ang="0">
                    <a:pos x="33" y="30"/>
                  </a:cxn>
                  <a:cxn ang="0">
                    <a:pos x="35" y="28"/>
                  </a:cxn>
                  <a:cxn ang="0">
                    <a:pos x="36" y="27"/>
                  </a:cxn>
                  <a:cxn ang="0">
                    <a:pos x="29" y="26"/>
                  </a:cxn>
                  <a:cxn ang="0">
                    <a:pos x="28" y="24"/>
                  </a:cxn>
                  <a:cxn ang="0">
                    <a:pos x="26" y="19"/>
                  </a:cxn>
                  <a:cxn ang="0">
                    <a:pos x="16" y="18"/>
                  </a:cxn>
                  <a:cxn ang="0">
                    <a:pos x="14" y="15"/>
                  </a:cxn>
                  <a:cxn ang="0">
                    <a:pos x="15" y="12"/>
                  </a:cxn>
                  <a:cxn ang="0">
                    <a:pos x="12" y="9"/>
                  </a:cxn>
                  <a:cxn ang="0">
                    <a:pos x="9" y="7"/>
                  </a:cxn>
                  <a:cxn ang="0">
                    <a:pos x="2" y="2"/>
                  </a:cxn>
                  <a:cxn ang="0">
                    <a:pos x="2" y="4"/>
                  </a:cxn>
                  <a:cxn ang="0">
                    <a:pos x="3" y="8"/>
                  </a:cxn>
                  <a:cxn ang="0">
                    <a:pos x="8" y="13"/>
                  </a:cxn>
                  <a:cxn ang="0">
                    <a:pos x="7" y="14"/>
                  </a:cxn>
                  <a:cxn ang="0">
                    <a:pos x="3" y="14"/>
                  </a:cxn>
                  <a:cxn ang="0">
                    <a:pos x="4" y="15"/>
                  </a:cxn>
                  <a:cxn ang="0">
                    <a:pos x="5" y="16"/>
                  </a:cxn>
                  <a:cxn ang="0">
                    <a:pos x="4" y="18"/>
                  </a:cxn>
                  <a:cxn ang="0">
                    <a:pos x="8" y="18"/>
                  </a:cxn>
                  <a:cxn ang="0">
                    <a:pos x="14" y="19"/>
                  </a:cxn>
                  <a:cxn ang="0">
                    <a:pos x="14" y="19"/>
                  </a:cxn>
                  <a:cxn ang="0">
                    <a:pos x="16" y="19"/>
                  </a:cxn>
                  <a:cxn ang="0">
                    <a:pos x="20" y="19"/>
                  </a:cxn>
                  <a:cxn ang="0">
                    <a:pos x="17" y="19"/>
                  </a:cxn>
                </a:cxnLst>
                <a:rect l="0" t="0" r="r" b="b"/>
                <a:pathLst>
                  <a:path w="40" h="44">
                    <a:moveTo>
                      <a:pt x="17" y="19"/>
                    </a:move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19"/>
                    </a:lnTo>
                    <a:lnTo>
                      <a:pt x="17" y="21"/>
                    </a:lnTo>
                    <a:lnTo>
                      <a:pt x="17" y="21"/>
                    </a:lnTo>
                    <a:lnTo>
                      <a:pt x="17" y="21"/>
                    </a:lnTo>
                    <a:lnTo>
                      <a:pt x="18" y="21"/>
                    </a:lnTo>
                    <a:lnTo>
                      <a:pt x="18" y="22"/>
                    </a:lnTo>
                    <a:lnTo>
                      <a:pt x="18" y="22"/>
                    </a:lnTo>
                    <a:lnTo>
                      <a:pt x="18" y="22"/>
                    </a:lnTo>
                    <a:lnTo>
                      <a:pt x="18"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6" y="22"/>
                    </a:lnTo>
                    <a:lnTo>
                      <a:pt x="15" y="24"/>
                    </a:lnTo>
                    <a:lnTo>
                      <a:pt x="15" y="24"/>
                    </a:lnTo>
                    <a:lnTo>
                      <a:pt x="15" y="24"/>
                    </a:lnTo>
                    <a:lnTo>
                      <a:pt x="15" y="24"/>
                    </a:lnTo>
                    <a:lnTo>
                      <a:pt x="15" y="24"/>
                    </a:lnTo>
                    <a:lnTo>
                      <a:pt x="15" y="24"/>
                    </a:lnTo>
                    <a:lnTo>
                      <a:pt x="15" y="24"/>
                    </a:lnTo>
                    <a:lnTo>
                      <a:pt x="15" y="24"/>
                    </a:lnTo>
                    <a:lnTo>
                      <a:pt x="14" y="24"/>
                    </a:lnTo>
                    <a:lnTo>
                      <a:pt x="14" y="24"/>
                    </a:lnTo>
                    <a:lnTo>
                      <a:pt x="14" y="24"/>
                    </a:lnTo>
                    <a:lnTo>
                      <a:pt x="14" y="24"/>
                    </a:lnTo>
                    <a:lnTo>
                      <a:pt x="14" y="24"/>
                    </a:lnTo>
                    <a:lnTo>
                      <a:pt x="14" y="24"/>
                    </a:lnTo>
                    <a:lnTo>
                      <a:pt x="14" y="24"/>
                    </a:lnTo>
                    <a:lnTo>
                      <a:pt x="14" y="24"/>
                    </a:lnTo>
                    <a:lnTo>
                      <a:pt x="14" y="24"/>
                    </a:lnTo>
                    <a:lnTo>
                      <a:pt x="14" y="24"/>
                    </a:lnTo>
                    <a:lnTo>
                      <a:pt x="14" y="24"/>
                    </a:lnTo>
                    <a:lnTo>
                      <a:pt x="14" y="24"/>
                    </a:lnTo>
                    <a:lnTo>
                      <a:pt x="14" y="24"/>
                    </a:lnTo>
                    <a:lnTo>
                      <a:pt x="14" y="24"/>
                    </a:lnTo>
                    <a:lnTo>
                      <a:pt x="14" y="24"/>
                    </a:lnTo>
                    <a:lnTo>
                      <a:pt x="16" y="24"/>
                    </a:lnTo>
                    <a:lnTo>
                      <a:pt x="16" y="24"/>
                    </a:lnTo>
                    <a:lnTo>
                      <a:pt x="16" y="24"/>
                    </a:lnTo>
                    <a:lnTo>
                      <a:pt x="16" y="24"/>
                    </a:lnTo>
                    <a:lnTo>
                      <a:pt x="18" y="24"/>
                    </a:lnTo>
                    <a:lnTo>
                      <a:pt x="18" y="24"/>
                    </a:lnTo>
                    <a:lnTo>
                      <a:pt x="20" y="24"/>
                    </a:lnTo>
                    <a:lnTo>
                      <a:pt x="20" y="24"/>
                    </a:lnTo>
                    <a:lnTo>
                      <a:pt x="22" y="22"/>
                    </a:lnTo>
                    <a:lnTo>
                      <a:pt x="22" y="24"/>
                    </a:lnTo>
                    <a:lnTo>
                      <a:pt x="22" y="24"/>
                    </a:lnTo>
                    <a:lnTo>
                      <a:pt x="22" y="24"/>
                    </a:lnTo>
                    <a:lnTo>
                      <a:pt x="22" y="24"/>
                    </a:lnTo>
                    <a:lnTo>
                      <a:pt x="22" y="26"/>
                    </a:lnTo>
                    <a:lnTo>
                      <a:pt x="22" y="26"/>
                    </a:lnTo>
                    <a:lnTo>
                      <a:pt x="22" y="26"/>
                    </a:lnTo>
                    <a:lnTo>
                      <a:pt x="22" y="26"/>
                    </a:lnTo>
                    <a:lnTo>
                      <a:pt x="22" y="27"/>
                    </a:lnTo>
                    <a:lnTo>
                      <a:pt x="22" y="27"/>
                    </a:lnTo>
                    <a:lnTo>
                      <a:pt x="22" y="27"/>
                    </a:lnTo>
                    <a:lnTo>
                      <a:pt x="22" y="27"/>
                    </a:lnTo>
                    <a:lnTo>
                      <a:pt x="22" y="27"/>
                    </a:lnTo>
                    <a:lnTo>
                      <a:pt x="22" y="27"/>
                    </a:lnTo>
                    <a:lnTo>
                      <a:pt x="22" y="27"/>
                    </a:lnTo>
                    <a:lnTo>
                      <a:pt x="22" y="27"/>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8"/>
                    </a:lnTo>
                    <a:lnTo>
                      <a:pt x="22" y="29"/>
                    </a:lnTo>
                    <a:lnTo>
                      <a:pt x="22" y="29"/>
                    </a:lnTo>
                    <a:lnTo>
                      <a:pt x="22" y="29"/>
                    </a:lnTo>
                    <a:lnTo>
                      <a:pt x="22" y="29"/>
                    </a:lnTo>
                    <a:lnTo>
                      <a:pt x="22" y="29"/>
                    </a:lnTo>
                    <a:lnTo>
                      <a:pt x="23" y="29"/>
                    </a:lnTo>
                    <a:lnTo>
                      <a:pt x="23" y="29"/>
                    </a:lnTo>
                    <a:lnTo>
                      <a:pt x="25" y="29"/>
                    </a:lnTo>
                    <a:lnTo>
                      <a:pt x="25" y="29"/>
                    </a:lnTo>
                    <a:lnTo>
                      <a:pt x="25" y="29"/>
                    </a:lnTo>
                    <a:lnTo>
                      <a:pt x="25" y="29"/>
                    </a:lnTo>
                    <a:lnTo>
                      <a:pt x="26" y="29"/>
                    </a:lnTo>
                    <a:lnTo>
                      <a:pt x="26" y="29"/>
                    </a:lnTo>
                    <a:lnTo>
                      <a:pt x="27" y="29"/>
                    </a:lnTo>
                    <a:lnTo>
                      <a:pt x="27" y="29"/>
                    </a:lnTo>
                    <a:lnTo>
                      <a:pt x="29" y="29"/>
                    </a:lnTo>
                    <a:lnTo>
                      <a:pt x="29" y="30"/>
                    </a:lnTo>
                    <a:lnTo>
                      <a:pt x="29" y="30"/>
                    </a:lnTo>
                    <a:lnTo>
                      <a:pt x="29" y="30"/>
                    </a:lnTo>
                    <a:lnTo>
                      <a:pt x="29" y="30"/>
                    </a:lnTo>
                    <a:lnTo>
                      <a:pt x="29" y="30"/>
                    </a:lnTo>
                    <a:lnTo>
                      <a:pt x="29" y="30"/>
                    </a:lnTo>
                    <a:lnTo>
                      <a:pt x="29" y="30"/>
                    </a:lnTo>
                    <a:lnTo>
                      <a:pt x="29" y="30"/>
                    </a:lnTo>
                    <a:lnTo>
                      <a:pt x="29" y="31"/>
                    </a:lnTo>
                    <a:lnTo>
                      <a:pt x="29" y="31"/>
                    </a:lnTo>
                    <a:lnTo>
                      <a:pt x="29" y="31"/>
                    </a:lnTo>
                    <a:lnTo>
                      <a:pt x="29" y="31"/>
                    </a:lnTo>
                    <a:lnTo>
                      <a:pt x="29" y="31"/>
                    </a:lnTo>
                    <a:lnTo>
                      <a:pt x="29" y="31"/>
                    </a:lnTo>
                    <a:lnTo>
                      <a:pt x="29" y="31"/>
                    </a:lnTo>
                    <a:lnTo>
                      <a:pt x="29" y="31"/>
                    </a:lnTo>
                    <a:lnTo>
                      <a:pt x="28" y="32"/>
                    </a:lnTo>
                    <a:lnTo>
                      <a:pt x="28" y="32"/>
                    </a:lnTo>
                    <a:lnTo>
                      <a:pt x="27" y="32"/>
                    </a:lnTo>
                    <a:lnTo>
                      <a:pt x="27" y="32"/>
                    </a:lnTo>
                    <a:lnTo>
                      <a:pt x="25" y="32"/>
                    </a:lnTo>
                    <a:lnTo>
                      <a:pt x="25" y="32"/>
                    </a:lnTo>
                    <a:lnTo>
                      <a:pt x="25" y="32"/>
                    </a:lnTo>
                    <a:lnTo>
                      <a:pt x="25" y="32"/>
                    </a:lnTo>
                    <a:lnTo>
                      <a:pt x="23" y="33"/>
                    </a:lnTo>
                    <a:lnTo>
                      <a:pt x="23" y="33"/>
                    </a:lnTo>
                    <a:lnTo>
                      <a:pt x="22" y="33"/>
                    </a:lnTo>
                    <a:lnTo>
                      <a:pt x="22" y="33"/>
                    </a:lnTo>
                    <a:lnTo>
                      <a:pt x="22" y="33"/>
                    </a:lnTo>
                    <a:lnTo>
                      <a:pt x="22" y="33"/>
                    </a:lnTo>
                    <a:lnTo>
                      <a:pt x="22" y="33"/>
                    </a:lnTo>
                    <a:lnTo>
                      <a:pt x="22" y="33"/>
                    </a:lnTo>
                    <a:lnTo>
                      <a:pt x="20" y="34"/>
                    </a:lnTo>
                    <a:lnTo>
                      <a:pt x="20" y="34"/>
                    </a:lnTo>
                    <a:lnTo>
                      <a:pt x="20" y="34"/>
                    </a:lnTo>
                    <a:lnTo>
                      <a:pt x="20" y="34"/>
                    </a:lnTo>
                    <a:lnTo>
                      <a:pt x="19" y="34"/>
                    </a:lnTo>
                    <a:lnTo>
                      <a:pt x="19" y="34"/>
                    </a:lnTo>
                    <a:lnTo>
                      <a:pt x="19" y="34"/>
                    </a:lnTo>
                    <a:lnTo>
                      <a:pt x="19" y="34"/>
                    </a:lnTo>
                    <a:lnTo>
                      <a:pt x="17" y="34"/>
                    </a:lnTo>
                    <a:lnTo>
                      <a:pt x="17" y="34"/>
                    </a:lnTo>
                    <a:lnTo>
                      <a:pt x="17" y="34"/>
                    </a:lnTo>
                    <a:lnTo>
                      <a:pt x="17" y="34"/>
                    </a:lnTo>
                    <a:lnTo>
                      <a:pt x="16" y="34"/>
                    </a:lnTo>
                    <a:lnTo>
                      <a:pt x="16" y="34"/>
                    </a:lnTo>
                    <a:lnTo>
                      <a:pt x="16" y="34"/>
                    </a:lnTo>
                    <a:lnTo>
                      <a:pt x="16" y="34"/>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6" y="36"/>
                    </a:lnTo>
                    <a:lnTo>
                      <a:pt x="15" y="37"/>
                    </a:lnTo>
                    <a:lnTo>
                      <a:pt x="14" y="37"/>
                    </a:lnTo>
                    <a:lnTo>
                      <a:pt x="12" y="37"/>
                    </a:lnTo>
                    <a:lnTo>
                      <a:pt x="12" y="37"/>
                    </a:lnTo>
                    <a:lnTo>
                      <a:pt x="10" y="39"/>
                    </a:lnTo>
                    <a:lnTo>
                      <a:pt x="8" y="39"/>
                    </a:lnTo>
                    <a:lnTo>
                      <a:pt x="6" y="39"/>
                    </a:lnTo>
                    <a:lnTo>
                      <a:pt x="6" y="39"/>
                    </a:lnTo>
                    <a:lnTo>
                      <a:pt x="4" y="41"/>
                    </a:lnTo>
                    <a:lnTo>
                      <a:pt x="3" y="41"/>
                    </a:lnTo>
                    <a:lnTo>
                      <a:pt x="1" y="41"/>
                    </a:lnTo>
                    <a:lnTo>
                      <a:pt x="1" y="41"/>
                    </a:lnTo>
                    <a:lnTo>
                      <a:pt x="0" y="42"/>
                    </a:lnTo>
                    <a:lnTo>
                      <a:pt x="0" y="42"/>
                    </a:lnTo>
                    <a:lnTo>
                      <a:pt x="0" y="42"/>
                    </a:lnTo>
                    <a:lnTo>
                      <a:pt x="0" y="42"/>
                    </a:lnTo>
                    <a:lnTo>
                      <a:pt x="0" y="43"/>
                    </a:lnTo>
                    <a:lnTo>
                      <a:pt x="0" y="43"/>
                    </a:lnTo>
                    <a:lnTo>
                      <a:pt x="0" y="43"/>
                    </a:lnTo>
                    <a:lnTo>
                      <a:pt x="0" y="43"/>
                    </a:lnTo>
                    <a:lnTo>
                      <a:pt x="0" y="43"/>
                    </a:lnTo>
                    <a:lnTo>
                      <a:pt x="0" y="43"/>
                    </a:lnTo>
                    <a:lnTo>
                      <a:pt x="0" y="43"/>
                    </a:lnTo>
                    <a:lnTo>
                      <a:pt x="2" y="43"/>
                    </a:lnTo>
                    <a:lnTo>
                      <a:pt x="2" y="43"/>
                    </a:lnTo>
                    <a:lnTo>
                      <a:pt x="4" y="43"/>
                    </a:lnTo>
                    <a:lnTo>
                      <a:pt x="4" y="43"/>
                    </a:lnTo>
                    <a:lnTo>
                      <a:pt x="5" y="43"/>
                    </a:lnTo>
                    <a:lnTo>
                      <a:pt x="5" y="43"/>
                    </a:lnTo>
                    <a:lnTo>
                      <a:pt x="7" y="43"/>
                    </a:lnTo>
                    <a:lnTo>
                      <a:pt x="9" y="43"/>
                    </a:lnTo>
                    <a:lnTo>
                      <a:pt x="11" y="43"/>
                    </a:lnTo>
                    <a:lnTo>
                      <a:pt x="11" y="43"/>
                    </a:lnTo>
                    <a:lnTo>
                      <a:pt x="12" y="43"/>
                    </a:lnTo>
                    <a:lnTo>
                      <a:pt x="13" y="43"/>
                    </a:lnTo>
                    <a:lnTo>
                      <a:pt x="15" y="42"/>
                    </a:lnTo>
                    <a:lnTo>
                      <a:pt x="16" y="42"/>
                    </a:lnTo>
                    <a:lnTo>
                      <a:pt x="18" y="41"/>
                    </a:lnTo>
                    <a:lnTo>
                      <a:pt x="20" y="41"/>
                    </a:lnTo>
                    <a:lnTo>
                      <a:pt x="22" y="39"/>
                    </a:lnTo>
                    <a:lnTo>
                      <a:pt x="22" y="39"/>
                    </a:lnTo>
                    <a:lnTo>
                      <a:pt x="24" y="39"/>
                    </a:lnTo>
                    <a:lnTo>
                      <a:pt x="26" y="39"/>
                    </a:lnTo>
                    <a:lnTo>
                      <a:pt x="28" y="37"/>
                    </a:lnTo>
                    <a:lnTo>
                      <a:pt x="28" y="37"/>
                    </a:lnTo>
                    <a:lnTo>
                      <a:pt x="30" y="37"/>
                    </a:lnTo>
                    <a:lnTo>
                      <a:pt x="30" y="37"/>
                    </a:lnTo>
                    <a:lnTo>
                      <a:pt x="31" y="36"/>
                    </a:lnTo>
                    <a:lnTo>
                      <a:pt x="29" y="36"/>
                    </a:lnTo>
                    <a:lnTo>
                      <a:pt x="29" y="36"/>
                    </a:lnTo>
                    <a:lnTo>
                      <a:pt x="29" y="36"/>
                    </a:lnTo>
                    <a:lnTo>
                      <a:pt x="29" y="36"/>
                    </a:lnTo>
                    <a:lnTo>
                      <a:pt x="28" y="36"/>
                    </a:lnTo>
                    <a:lnTo>
                      <a:pt x="28" y="36"/>
                    </a:lnTo>
                    <a:lnTo>
                      <a:pt x="28" y="36"/>
                    </a:lnTo>
                    <a:lnTo>
                      <a:pt x="28" y="36"/>
                    </a:lnTo>
                    <a:lnTo>
                      <a:pt x="28" y="36"/>
                    </a:lnTo>
                    <a:lnTo>
                      <a:pt x="28" y="36"/>
                    </a:lnTo>
                    <a:lnTo>
                      <a:pt x="28" y="36"/>
                    </a:lnTo>
                    <a:lnTo>
                      <a:pt x="28" y="36"/>
                    </a:lnTo>
                    <a:lnTo>
                      <a:pt x="28" y="36"/>
                    </a:lnTo>
                    <a:lnTo>
                      <a:pt x="28" y="36"/>
                    </a:lnTo>
                    <a:lnTo>
                      <a:pt x="28" y="36"/>
                    </a:lnTo>
                    <a:lnTo>
                      <a:pt x="28" y="36"/>
                    </a:lnTo>
                    <a:lnTo>
                      <a:pt x="26" y="36"/>
                    </a:lnTo>
                    <a:lnTo>
                      <a:pt x="26" y="36"/>
                    </a:lnTo>
                    <a:lnTo>
                      <a:pt x="26" y="36"/>
                    </a:lnTo>
                    <a:lnTo>
                      <a:pt x="26" y="36"/>
                    </a:lnTo>
                    <a:lnTo>
                      <a:pt x="26" y="36"/>
                    </a:lnTo>
                    <a:lnTo>
                      <a:pt x="26" y="36"/>
                    </a:lnTo>
                    <a:lnTo>
                      <a:pt x="26" y="36"/>
                    </a:lnTo>
                    <a:lnTo>
                      <a:pt x="26" y="34"/>
                    </a:lnTo>
                    <a:lnTo>
                      <a:pt x="26" y="34"/>
                    </a:lnTo>
                    <a:lnTo>
                      <a:pt x="26" y="34"/>
                    </a:lnTo>
                    <a:lnTo>
                      <a:pt x="26" y="34"/>
                    </a:lnTo>
                    <a:lnTo>
                      <a:pt x="26" y="34"/>
                    </a:lnTo>
                    <a:lnTo>
                      <a:pt x="26" y="34"/>
                    </a:lnTo>
                    <a:lnTo>
                      <a:pt x="26" y="34"/>
                    </a:lnTo>
                    <a:lnTo>
                      <a:pt x="26" y="34"/>
                    </a:lnTo>
                    <a:lnTo>
                      <a:pt x="28" y="33"/>
                    </a:lnTo>
                    <a:lnTo>
                      <a:pt x="28" y="33"/>
                    </a:lnTo>
                    <a:lnTo>
                      <a:pt x="28" y="33"/>
                    </a:lnTo>
                    <a:lnTo>
                      <a:pt x="28" y="33"/>
                    </a:lnTo>
                    <a:lnTo>
                      <a:pt x="28" y="33"/>
                    </a:lnTo>
                    <a:lnTo>
                      <a:pt x="28" y="33"/>
                    </a:lnTo>
                    <a:lnTo>
                      <a:pt x="28" y="33"/>
                    </a:lnTo>
                    <a:lnTo>
                      <a:pt x="28" y="33"/>
                    </a:lnTo>
                    <a:lnTo>
                      <a:pt x="28" y="33"/>
                    </a:lnTo>
                    <a:lnTo>
                      <a:pt x="28" y="33"/>
                    </a:lnTo>
                    <a:lnTo>
                      <a:pt x="28" y="33"/>
                    </a:lnTo>
                    <a:lnTo>
                      <a:pt x="28" y="33"/>
                    </a:lnTo>
                    <a:lnTo>
                      <a:pt x="29" y="33"/>
                    </a:lnTo>
                    <a:lnTo>
                      <a:pt x="29" y="33"/>
                    </a:lnTo>
                    <a:lnTo>
                      <a:pt x="29" y="33"/>
                    </a:lnTo>
                    <a:lnTo>
                      <a:pt x="29" y="33"/>
                    </a:lnTo>
                    <a:lnTo>
                      <a:pt x="31" y="33"/>
                    </a:lnTo>
                    <a:lnTo>
                      <a:pt x="31" y="33"/>
                    </a:lnTo>
                    <a:lnTo>
                      <a:pt x="31" y="33"/>
                    </a:lnTo>
                    <a:lnTo>
                      <a:pt x="31" y="33"/>
                    </a:lnTo>
                    <a:lnTo>
                      <a:pt x="31" y="33"/>
                    </a:lnTo>
                    <a:lnTo>
                      <a:pt x="31" y="33"/>
                    </a:lnTo>
                    <a:lnTo>
                      <a:pt x="31" y="33"/>
                    </a:lnTo>
                    <a:lnTo>
                      <a:pt x="31" y="33"/>
                    </a:lnTo>
                    <a:lnTo>
                      <a:pt x="32" y="32"/>
                    </a:lnTo>
                    <a:lnTo>
                      <a:pt x="32" y="32"/>
                    </a:lnTo>
                    <a:lnTo>
                      <a:pt x="32" y="32"/>
                    </a:lnTo>
                    <a:lnTo>
                      <a:pt x="32" y="32"/>
                    </a:lnTo>
                    <a:lnTo>
                      <a:pt x="32" y="32"/>
                    </a:lnTo>
                    <a:lnTo>
                      <a:pt x="32" y="32"/>
                    </a:lnTo>
                    <a:lnTo>
                      <a:pt x="32" y="32"/>
                    </a:lnTo>
                    <a:lnTo>
                      <a:pt x="32" y="32"/>
                    </a:lnTo>
                    <a:lnTo>
                      <a:pt x="33" y="31"/>
                    </a:lnTo>
                    <a:lnTo>
                      <a:pt x="33" y="31"/>
                    </a:lnTo>
                    <a:lnTo>
                      <a:pt x="33" y="31"/>
                    </a:lnTo>
                    <a:lnTo>
                      <a:pt x="33" y="31"/>
                    </a:lnTo>
                    <a:lnTo>
                      <a:pt x="33" y="31"/>
                    </a:lnTo>
                    <a:lnTo>
                      <a:pt x="33" y="31"/>
                    </a:lnTo>
                    <a:lnTo>
                      <a:pt x="33" y="31"/>
                    </a:lnTo>
                    <a:lnTo>
                      <a:pt x="33" y="31"/>
                    </a:lnTo>
                    <a:lnTo>
                      <a:pt x="33" y="30"/>
                    </a:lnTo>
                    <a:lnTo>
                      <a:pt x="33" y="30"/>
                    </a:lnTo>
                    <a:lnTo>
                      <a:pt x="33" y="30"/>
                    </a:lnTo>
                    <a:lnTo>
                      <a:pt x="33" y="30"/>
                    </a:lnTo>
                    <a:lnTo>
                      <a:pt x="33" y="30"/>
                    </a:lnTo>
                    <a:lnTo>
                      <a:pt x="33" y="30"/>
                    </a:lnTo>
                    <a:lnTo>
                      <a:pt x="33" y="30"/>
                    </a:lnTo>
                    <a:lnTo>
                      <a:pt x="33" y="30"/>
                    </a:lnTo>
                    <a:lnTo>
                      <a:pt x="33" y="28"/>
                    </a:lnTo>
                    <a:lnTo>
                      <a:pt x="33" y="28"/>
                    </a:lnTo>
                    <a:lnTo>
                      <a:pt x="33" y="28"/>
                    </a:lnTo>
                    <a:lnTo>
                      <a:pt x="33" y="28"/>
                    </a:lnTo>
                    <a:lnTo>
                      <a:pt x="33" y="28"/>
                    </a:lnTo>
                    <a:lnTo>
                      <a:pt x="33" y="28"/>
                    </a:lnTo>
                    <a:lnTo>
                      <a:pt x="33" y="28"/>
                    </a:lnTo>
                    <a:lnTo>
                      <a:pt x="33" y="28"/>
                    </a:lnTo>
                    <a:lnTo>
                      <a:pt x="35" y="28"/>
                    </a:lnTo>
                    <a:lnTo>
                      <a:pt x="35" y="28"/>
                    </a:lnTo>
                    <a:lnTo>
                      <a:pt x="35" y="28"/>
                    </a:lnTo>
                    <a:lnTo>
                      <a:pt x="35" y="28"/>
                    </a:lnTo>
                    <a:lnTo>
                      <a:pt x="37" y="28"/>
                    </a:lnTo>
                    <a:lnTo>
                      <a:pt x="37" y="28"/>
                    </a:lnTo>
                    <a:lnTo>
                      <a:pt x="38" y="28"/>
                    </a:lnTo>
                    <a:lnTo>
                      <a:pt x="38" y="28"/>
                    </a:lnTo>
                    <a:lnTo>
                      <a:pt x="39" y="27"/>
                    </a:lnTo>
                    <a:lnTo>
                      <a:pt x="37" y="27"/>
                    </a:lnTo>
                    <a:lnTo>
                      <a:pt x="37" y="27"/>
                    </a:lnTo>
                    <a:lnTo>
                      <a:pt x="36" y="27"/>
                    </a:lnTo>
                    <a:lnTo>
                      <a:pt x="36" y="27"/>
                    </a:lnTo>
                    <a:lnTo>
                      <a:pt x="34" y="27"/>
                    </a:lnTo>
                    <a:lnTo>
                      <a:pt x="34" y="27"/>
                    </a:lnTo>
                    <a:lnTo>
                      <a:pt x="33" y="27"/>
                    </a:lnTo>
                    <a:lnTo>
                      <a:pt x="33" y="27"/>
                    </a:lnTo>
                    <a:lnTo>
                      <a:pt x="32" y="27"/>
                    </a:lnTo>
                    <a:lnTo>
                      <a:pt x="32" y="27"/>
                    </a:lnTo>
                    <a:lnTo>
                      <a:pt x="30" y="27"/>
                    </a:lnTo>
                    <a:lnTo>
                      <a:pt x="30" y="26"/>
                    </a:lnTo>
                    <a:lnTo>
                      <a:pt x="29" y="26"/>
                    </a:lnTo>
                    <a:lnTo>
                      <a:pt x="29" y="26"/>
                    </a:lnTo>
                    <a:lnTo>
                      <a:pt x="29" y="26"/>
                    </a:lnTo>
                    <a:lnTo>
                      <a:pt x="29" y="24"/>
                    </a:lnTo>
                    <a:lnTo>
                      <a:pt x="28" y="24"/>
                    </a:lnTo>
                    <a:lnTo>
                      <a:pt x="28" y="24"/>
                    </a:lnTo>
                    <a:lnTo>
                      <a:pt x="28" y="24"/>
                    </a:lnTo>
                    <a:lnTo>
                      <a:pt x="28" y="24"/>
                    </a:lnTo>
                    <a:lnTo>
                      <a:pt x="28" y="24"/>
                    </a:lnTo>
                    <a:lnTo>
                      <a:pt x="28" y="24"/>
                    </a:lnTo>
                    <a:lnTo>
                      <a:pt x="28" y="24"/>
                    </a:lnTo>
                    <a:lnTo>
                      <a:pt x="28" y="22"/>
                    </a:lnTo>
                    <a:lnTo>
                      <a:pt x="28" y="22"/>
                    </a:lnTo>
                    <a:lnTo>
                      <a:pt x="28" y="22"/>
                    </a:lnTo>
                    <a:lnTo>
                      <a:pt x="28" y="22"/>
                    </a:lnTo>
                    <a:lnTo>
                      <a:pt x="28" y="21"/>
                    </a:lnTo>
                    <a:lnTo>
                      <a:pt x="28" y="21"/>
                    </a:lnTo>
                    <a:lnTo>
                      <a:pt x="28" y="21"/>
                    </a:lnTo>
                    <a:lnTo>
                      <a:pt x="28" y="21"/>
                    </a:lnTo>
                    <a:lnTo>
                      <a:pt x="28" y="19"/>
                    </a:lnTo>
                    <a:lnTo>
                      <a:pt x="26" y="19"/>
                    </a:lnTo>
                    <a:lnTo>
                      <a:pt x="26" y="19"/>
                    </a:lnTo>
                    <a:lnTo>
                      <a:pt x="25" y="19"/>
                    </a:lnTo>
                    <a:lnTo>
                      <a:pt x="25" y="19"/>
                    </a:lnTo>
                    <a:lnTo>
                      <a:pt x="23" y="19"/>
                    </a:lnTo>
                    <a:lnTo>
                      <a:pt x="23" y="19"/>
                    </a:lnTo>
                    <a:lnTo>
                      <a:pt x="22" y="19"/>
                    </a:lnTo>
                    <a:lnTo>
                      <a:pt x="22" y="18"/>
                    </a:lnTo>
                    <a:lnTo>
                      <a:pt x="20" y="18"/>
                    </a:lnTo>
                    <a:lnTo>
                      <a:pt x="18" y="18"/>
                    </a:lnTo>
                    <a:lnTo>
                      <a:pt x="16" y="18"/>
                    </a:lnTo>
                    <a:lnTo>
                      <a:pt x="16" y="17"/>
                    </a:lnTo>
                    <a:lnTo>
                      <a:pt x="15" y="17"/>
                    </a:lnTo>
                    <a:lnTo>
                      <a:pt x="15" y="17"/>
                    </a:lnTo>
                    <a:lnTo>
                      <a:pt x="14" y="17"/>
                    </a:lnTo>
                    <a:lnTo>
                      <a:pt x="14" y="15"/>
                    </a:lnTo>
                    <a:lnTo>
                      <a:pt x="14" y="15"/>
                    </a:lnTo>
                    <a:lnTo>
                      <a:pt x="14" y="15"/>
                    </a:lnTo>
                    <a:lnTo>
                      <a:pt x="14" y="15"/>
                    </a:lnTo>
                    <a:lnTo>
                      <a:pt x="14" y="15"/>
                    </a:lnTo>
                    <a:lnTo>
                      <a:pt x="14" y="15"/>
                    </a:lnTo>
                    <a:lnTo>
                      <a:pt x="14" y="15"/>
                    </a:lnTo>
                    <a:lnTo>
                      <a:pt x="14" y="15"/>
                    </a:lnTo>
                    <a:lnTo>
                      <a:pt x="15" y="14"/>
                    </a:lnTo>
                    <a:lnTo>
                      <a:pt x="15" y="14"/>
                    </a:lnTo>
                    <a:lnTo>
                      <a:pt x="15" y="14"/>
                    </a:lnTo>
                    <a:lnTo>
                      <a:pt x="15" y="14"/>
                    </a:lnTo>
                    <a:lnTo>
                      <a:pt x="15" y="13"/>
                    </a:lnTo>
                    <a:lnTo>
                      <a:pt x="15" y="13"/>
                    </a:lnTo>
                    <a:lnTo>
                      <a:pt x="15" y="12"/>
                    </a:lnTo>
                    <a:lnTo>
                      <a:pt x="15" y="12"/>
                    </a:lnTo>
                    <a:lnTo>
                      <a:pt x="16" y="10"/>
                    </a:lnTo>
                    <a:lnTo>
                      <a:pt x="15" y="10"/>
                    </a:lnTo>
                    <a:lnTo>
                      <a:pt x="15" y="10"/>
                    </a:lnTo>
                    <a:lnTo>
                      <a:pt x="15" y="10"/>
                    </a:lnTo>
                    <a:lnTo>
                      <a:pt x="15" y="10"/>
                    </a:lnTo>
                    <a:lnTo>
                      <a:pt x="14" y="10"/>
                    </a:lnTo>
                    <a:lnTo>
                      <a:pt x="14" y="10"/>
                    </a:lnTo>
                    <a:lnTo>
                      <a:pt x="14" y="10"/>
                    </a:lnTo>
                    <a:lnTo>
                      <a:pt x="14" y="9"/>
                    </a:lnTo>
                    <a:lnTo>
                      <a:pt x="12" y="9"/>
                    </a:lnTo>
                    <a:lnTo>
                      <a:pt x="12" y="9"/>
                    </a:lnTo>
                    <a:lnTo>
                      <a:pt x="12" y="9"/>
                    </a:lnTo>
                    <a:lnTo>
                      <a:pt x="12" y="8"/>
                    </a:lnTo>
                    <a:lnTo>
                      <a:pt x="12" y="8"/>
                    </a:lnTo>
                    <a:lnTo>
                      <a:pt x="12" y="8"/>
                    </a:lnTo>
                    <a:lnTo>
                      <a:pt x="12" y="8"/>
                    </a:lnTo>
                    <a:lnTo>
                      <a:pt x="12" y="7"/>
                    </a:lnTo>
                    <a:lnTo>
                      <a:pt x="10" y="7"/>
                    </a:lnTo>
                    <a:lnTo>
                      <a:pt x="10" y="7"/>
                    </a:lnTo>
                    <a:lnTo>
                      <a:pt x="9" y="7"/>
                    </a:lnTo>
                    <a:lnTo>
                      <a:pt x="9" y="7"/>
                    </a:lnTo>
                    <a:lnTo>
                      <a:pt x="7" y="7"/>
                    </a:lnTo>
                    <a:lnTo>
                      <a:pt x="7" y="6"/>
                    </a:lnTo>
                    <a:lnTo>
                      <a:pt x="6" y="6"/>
                    </a:lnTo>
                    <a:lnTo>
                      <a:pt x="6" y="4"/>
                    </a:lnTo>
                    <a:lnTo>
                      <a:pt x="4" y="4"/>
                    </a:lnTo>
                    <a:lnTo>
                      <a:pt x="4" y="4"/>
                    </a:lnTo>
                    <a:lnTo>
                      <a:pt x="3" y="4"/>
                    </a:lnTo>
                    <a:lnTo>
                      <a:pt x="3" y="2"/>
                    </a:lnTo>
                    <a:lnTo>
                      <a:pt x="2" y="2"/>
                    </a:lnTo>
                    <a:lnTo>
                      <a:pt x="2" y="2"/>
                    </a:lnTo>
                    <a:lnTo>
                      <a:pt x="2" y="2"/>
                    </a:lnTo>
                    <a:lnTo>
                      <a:pt x="2" y="0"/>
                    </a:lnTo>
                    <a:lnTo>
                      <a:pt x="2" y="2"/>
                    </a:lnTo>
                    <a:lnTo>
                      <a:pt x="2" y="2"/>
                    </a:lnTo>
                    <a:lnTo>
                      <a:pt x="2" y="2"/>
                    </a:lnTo>
                    <a:lnTo>
                      <a:pt x="2" y="2"/>
                    </a:lnTo>
                    <a:lnTo>
                      <a:pt x="2" y="4"/>
                    </a:lnTo>
                    <a:lnTo>
                      <a:pt x="2" y="4"/>
                    </a:lnTo>
                    <a:lnTo>
                      <a:pt x="2" y="4"/>
                    </a:lnTo>
                    <a:lnTo>
                      <a:pt x="2" y="4"/>
                    </a:lnTo>
                    <a:lnTo>
                      <a:pt x="2" y="6"/>
                    </a:lnTo>
                    <a:lnTo>
                      <a:pt x="2" y="6"/>
                    </a:lnTo>
                    <a:lnTo>
                      <a:pt x="2" y="7"/>
                    </a:lnTo>
                    <a:lnTo>
                      <a:pt x="2" y="7"/>
                    </a:lnTo>
                    <a:lnTo>
                      <a:pt x="2" y="7"/>
                    </a:lnTo>
                    <a:lnTo>
                      <a:pt x="2" y="7"/>
                    </a:lnTo>
                    <a:lnTo>
                      <a:pt x="2" y="7"/>
                    </a:lnTo>
                    <a:lnTo>
                      <a:pt x="3" y="7"/>
                    </a:lnTo>
                    <a:lnTo>
                      <a:pt x="3" y="8"/>
                    </a:lnTo>
                    <a:lnTo>
                      <a:pt x="3" y="8"/>
                    </a:lnTo>
                    <a:lnTo>
                      <a:pt x="3" y="9"/>
                    </a:lnTo>
                    <a:lnTo>
                      <a:pt x="4" y="9"/>
                    </a:lnTo>
                    <a:lnTo>
                      <a:pt x="4" y="11"/>
                    </a:lnTo>
                    <a:lnTo>
                      <a:pt x="5" y="11"/>
                    </a:lnTo>
                    <a:lnTo>
                      <a:pt x="5" y="11"/>
                    </a:lnTo>
                    <a:lnTo>
                      <a:pt x="6" y="11"/>
                    </a:lnTo>
                    <a:lnTo>
                      <a:pt x="6" y="13"/>
                    </a:lnTo>
                    <a:lnTo>
                      <a:pt x="8" y="13"/>
                    </a:lnTo>
                    <a:lnTo>
                      <a:pt x="8" y="13"/>
                    </a:lnTo>
                    <a:lnTo>
                      <a:pt x="10" y="13"/>
                    </a:lnTo>
                    <a:lnTo>
                      <a:pt x="10" y="14"/>
                    </a:lnTo>
                    <a:lnTo>
                      <a:pt x="10" y="14"/>
                    </a:lnTo>
                    <a:lnTo>
                      <a:pt x="10" y="14"/>
                    </a:lnTo>
                    <a:lnTo>
                      <a:pt x="12" y="14"/>
                    </a:lnTo>
                    <a:lnTo>
                      <a:pt x="10" y="14"/>
                    </a:lnTo>
                    <a:lnTo>
                      <a:pt x="10" y="14"/>
                    </a:lnTo>
                    <a:lnTo>
                      <a:pt x="9" y="14"/>
                    </a:lnTo>
                    <a:lnTo>
                      <a:pt x="9" y="14"/>
                    </a:lnTo>
                    <a:lnTo>
                      <a:pt x="7" y="14"/>
                    </a:lnTo>
                    <a:lnTo>
                      <a:pt x="7" y="14"/>
                    </a:lnTo>
                    <a:lnTo>
                      <a:pt x="6" y="14"/>
                    </a:lnTo>
                    <a:lnTo>
                      <a:pt x="6" y="14"/>
                    </a:lnTo>
                    <a:lnTo>
                      <a:pt x="5" y="14"/>
                    </a:lnTo>
                    <a:lnTo>
                      <a:pt x="5" y="14"/>
                    </a:lnTo>
                    <a:lnTo>
                      <a:pt x="4" y="14"/>
                    </a:lnTo>
                    <a:lnTo>
                      <a:pt x="4" y="14"/>
                    </a:lnTo>
                    <a:lnTo>
                      <a:pt x="3" y="14"/>
                    </a:lnTo>
                    <a:lnTo>
                      <a:pt x="3" y="14"/>
                    </a:lnTo>
                    <a:lnTo>
                      <a:pt x="3" y="14"/>
                    </a:lnTo>
                    <a:lnTo>
                      <a:pt x="3" y="14"/>
                    </a:lnTo>
                    <a:lnTo>
                      <a:pt x="3" y="15"/>
                    </a:lnTo>
                    <a:lnTo>
                      <a:pt x="3" y="15"/>
                    </a:lnTo>
                    <a:lnTo>
                      <a:pt x="3" y="15"/>
                    </a:lnTo>
                    <a:lnTo>
                      <a:pt x="3" y="15"/>
                    </a:lnTo>
                    <a:lnTo>
                      <a:pt x="3" y="15"/>
                    </a:lnTo>
                    <a:lnTo>
                      <a:pt x="3" y="15"/>
                    </a:lnTo>
                    <a:lnTo>
                      <a:pt x="3" y="15"/>
                    </a:lnTo>
                    <a:lnTo>
                      <a:pt x="4" y="15"/>
                    </a:lnTo>
                    <a:lnTo>
                      <a:pt x="4" y="15"/>
                    </a:lnTo>
                    <a:lnTo>
                      <a:pt x="4" y="15"/>
                    </a:lnTo>
                    <a:lnTo>
                      <a:pt x="4" y="15"/>
                    </a:lnTo>
                    <a:lnTo>
                      <a:pt x="6" y="15"/>
                    </a:lnTo>
                    <a:lnTo>
                      <a:pt x="6" y="15"/>
                    </a:lnTo>
                    <a:lnTo>
                      <a:pt x="8" y="15"/>
                    </a:lnTo>
                    <a:lnTo>
                      <a:pt x="9" y="15"/>
                    </a:lnTo>
                    <a:lnTo>
                      <a:pt x="11" y="15"/>
                    </a:lnTo>
                    <a:lnTo>
                      <a:pt x="9" y="16"/>
                    </a:lnTo>
                    <a:lnTo>
                      <a:pt x="7" y="16"/>
                    </a:lnTo>
                    <a:lnTo>
                      <a:pt x="5" y="16"/>
                    </a:lnTo>
                    <a:lnTo>
                      <a:pt x="5" y="16"/>
                    </a:lnTo>
                    <a:lnTo>
                      <a:pt x="4" y="17"/>
                    </a:lnTo>
                    <a:lnTo>
                      <a:pt x="4" y="17"/>
                    </a:lnTo>
                    <a:lnTo>
                      <a:pt x="4" y="17"/>
                    </a:lnTo>
                    <a:lnTo>
                      <a:pt x="4" y="17"/>
                    </a:lnTo>
                    <a:lnTo>
                      <a:pt x="4" y="18"/>
                    </a:lnTo>
                    <a:lnTo>
                      <a:pt x="4" y="18"/>
                    </a:lnTo>
                    <a:lnTo>
                      <a:pt x="4" y="18"/>
                    </a:lnTo>
                    <a:lnTo>
                      <a:pt x="4" y="18"/>
                    </a:lnTo>
                    <a:lnTo>
                      <a:pt x="4" y="18"/>
                    </a:lnTo>
                    <a:lnTo>
                      <a:pt x="4" y="18"/>
                    </a:lnTo>
                    <a:lnTo>
                      <a:pt x="4" y="18"/>
                    </a:lnTo>
                    <a:lnTo>
                      <a:pt x="4" y="18"/>
                    </a:lnTo>
                    <a:lnTo>
                      <a:pt x="4" y="18"/>
                    </a:lnTo>
                    <a:lnTo>
                      <a:pt x="5" y="18"/>
                    </a:lnTo>
                    <a:lnTo>
                      <a:pt x="5" y="18"/>
                    </a:lnTo>
                    <a:lnTo>
                      <a:pt x="7" y="18"/>
                    </a:lnTo>
                    <a:lnTo>
                      <a:pt x="7" y="18"/>
                    </a:lnTo>
                    <a:lnTo>
                      <a:pt x="8" y="18"/>
                    </a:lnTo>
                    <a:lnTo>
                      <a:pt x="8" y="18"/>
                    </a:lnTo>
                    <a:lnTo>
                      <a:pt x="10" y="18"/>
                    </a:lnTo>
                    <a:lnTo>
                      <a:pt x="10" y="18"/>
                    </a:lnTo>
                    <a:lnTo>
                      <a:pt x="10" y="18"/>
                    </a:lnTo>
                    <a:lnTo>
                      <a:pt x="10" y="18"/>
                    </a:lnTo>
                    <a:lnTo>
                      <a:pt x="12" y="18"/>
                    </a:lnTo>
                    <a:lnTo>
                      <a:pt x="12" y="18"/>
                    </a:lnTo>
                    <a:lnTo>
                      <a:pt x="12" y="18"/>
                    </a:lnTo>
                    <a:lnTo>
                      <a:pt x="12" y="18"/>
                    </a:lnTo>
                    <a:lnTo>
                      <a:pt x="14" y="18"/>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4" y="19"/>
                    </a:lnTo>
                    <a:lnTo>
                      <a:pt x="16" y="19"/>
                    </a:lnTo>
                    <a:lnTo>
                      <a:pt x="16" y="19"/>
                    </a:lnTo>
                    <a:lnTo>
                      <a:pt x="16" y="19"/>
                    </a:lnTo>
                    <a:lnTo>
                      <a:pt x="16" y="19"/>
                    </a:lnTo>
                    <a:lnTo>
                      <a:pt x="18" y="19"/>
                    </a:lnTo>
                    <a:lnTo>
                      <a:pt x="18" y="19"/>
                    </a:lnTo>
                    <a:lnTo>
                      <a:pt x="18" y="19"/>
                    </a:lnTo>
                    <a:lnTo>
                      <a:pt x="18" y="19"/>
                    </a:lnTo>
                    <a:lnTo>
                      <a:pt x="20" y="19"/>
                    </a:lnTo>
                    <a:lnTo>
                      <a:pt x="20" y="19"/>
                    </a:lnTo>
                    <a:lnTo>
                      <a:pt x="20" y="19"/>
                    </a:lnTo>
                    <a:lnTo>
                      <a:pt x="20" y="19"/>
                    </a:lnTo>
                    <a:lnTo>
                      <a:pt x="22" y="19"/>
                    </a:lnTo>
                    <a:lnTo>
                      <a:pt x="20" y="19"/>
                    </a:lnTo>
                    <a:lnTo>
                      <a:pt x="20" y="19"/>
                    </a:lnTo>
                    <a:lnTo>
                      <a:pt x="20" y="19"/>
                    </a:lnTo>
                    <a:lnTo>
                      <a:pt x="20" y="19"/>
                    </a:lnTo>
                    <a:lnTo>
                      <a:pt x="19" y="19"/>
                    </a:lnTo>
                    <a:lnTo>
                      <a:pt x="19" y="19"/>
                    </a:lnTo>
                    <a:lnTo>
                      <a:pt x="19" y="19"/>
                    </a:lnTo>
                    <a:lnTo>
                      <a:pt x="19" y="19"/>
                    </a:lnTo>
                    <a:lnTo>
                      <a:pt x="17" y="19"/>
                    </a:lnTo>
                    <a:lnTo>
                      <a:pt x="17" y="19"/>
                    </a:lnTo>
                    <a:lnTo>
                      <a:pt x="17" y="19"/>
                    </a:lnTo>
                    <a:lnTo>
                      <a:pt x="17" y="19"/>
                    </a:lnTo>
                    <a:lnTo>
                      <a:pt x="17" y="19"/>
                    </a:lnTo>
                    <a:lnTo>
                      <a:pt x="17" y="19"/>
                    </a:lnTo>
                    <a:lnTo>
                      <a:pt x="17" y="19"/>
                    </a:lnTo>
                    <a:lnTo>
                      <a:pt x="17" y="19"/>
                    </a:lnTo>
                    <a:lnTo>
                      <a:pt x="17" y="19"/>
                    </a:lnTo>
                  </a:path>
                </a:pathLst>
              </a:custGeom>
              <a:solidFill>
                <a:srgbClr val="001000"/>
              </a:solidFill>
              <a:ln w="9525">
                <a:noFill/>
                <a:round/>
                <a:headEnd type="none" w="med" len="med"/>
                <a:tailEnd type="none" w="med" len="med"/>
              </a:ln>
              <a:effectLst/>
            </p:spPr>
            <p:txBody>
              <a:bodyPr/>
              <a:lstStyle/>
              <a:p>
                <a:endParaRPr lang="en-US" dirty="0"/>
              </a:p>
            </p:txBody>
          </p:sp>
          <p:sp>
            <p:nvSpPr>
              <p:cNvPr id="2122" name="Freeform 74"/>
              <p:cNvSpPr>
                <a:spLocks/>
              </p:cNvSpPr>
              <p:nvPr/>
            </p:nvSpPr>
            <p:spPr bwMode="auto">
              <a:xfrm>
                <a:off x="3611" y="4038"/>
                <a:ext cx="54" cy="18"/>
              </a:xfrm>
              <a:custGeom>
                <a:avLst/>
                <a:gdLst/>
                <a:ahLst/>
                <a:cxnLst>
                  <a:cxn ang="0">
                    <a:pos x="28" y="15"/>
                  </a:cxn>
                  <a:cxn ang="0">
                    <a:pos x="28" y="13"/>
                  </a:cxn>
                  <a:cxn ang="0">
                    <a:pos x="30" y="9"/>
                  </a:cxn>
                  <a:cxn ang="0">
                    <a:pos x="40" y="9"/>
                  </a:cxn>
                  <a:cxn ang="0">
                    <a:pos x="50" y="8"/>
                  </a:cxn>
                  <a:cxn ang="0">
                    <a:pos x="50" y="8"/>
                  </a:cxn>
                  <a:cxn ang="0">
                    <a:pos x="44" y="8"/>
                  </a:cxn>
                  <a:cxn ang="0">
                    <a:pos x="40" y="8"/>
                  </a:cxn>
                  <a:cxn ang="0">
                    <a:pos x="39" y="8"/>
                  </a:cxn>
                  <a:cxn ang="0">
                    <a:pos x="41" y="7"/>
                  </a:cxn>
                  <a:cxn ang="0">
                    <a:pos x="43" y="4"/>
                  </a:cxn>
                  <a:cxn ang="0">
                    <a:pos x="43" y="4"/>
                  </a:cxn>
                  <a:cxn ang="0">
                    <a:pos x="42" y="4"/>
                  </a:cxn>
                  <a:cxn ang="0">
                    <a:pos x="40" y="6"/>
                  </a:cxn>
                  <a:cxn ang="0">
                    <a:pos x="37" y="8"/>
                  </a:cxn>
                  <a:cxn ang="0">
                    <a:pos x="35" y="8"/>
                  </a:cxn>
                  <a:cxn ang="0">
                    <a:pos x="31" y="8"/>
                  </a:cxn>
                  <a:cxn ang="0">
                    <a:pos x="27" y="8"/>
                  </a:cxn>
                  <a:cxn ang="0">
                    <a:pos x="27" y="8"/>
                  </a:cxn>
                  <a:cxn ang="0">
                    <a:pos x="27" y="7"/>
                  </a:cxn>
                  <a:cxn ang="0">
                    <a:pos x="27" y="3"/>
                  </a:cxn>
                  <a:cxn ang="0">
                    <a:pos x="28" y="2"/>
                  </a:cxn>
                  <a:cxn ang="0">
                    <a:pos x="26" y="1"/>
                  </a:cxn>
                  <a:cxn ang="0">
                    <a:pos x="26" y="1"/>
                  </a:cxn>
                  <a:cxn ang="0">
                    <a:pos x="26" y="1"/>
                  </a:cxn>
                  <a:cxn ang="0">
                    <a:pos x="26" y="2"/>
                  </a:cxn>
                  <a:cxn ang="0">
                    <a:pos x="26" y="2"/>
                  </a:cxn>
                  <a:cxn ang="0">
                    <a:pos x="26" y="2"/>
                  </a:cxn>
                  <a:cxn ang="0">
                    <a:pos x="26" y="2"/>
                  </a:cxn>
                  <a:cxn ang="0">
                    <a:pos x="24" y="3"/>
                  </a:cxn>
                  <a:cxn ang="0">
                    <a:pos x="20" y="3"/>
                  </a:cxn>
                  <a:cxn ang="0">
                    <a:pos x="18" y="3"/>
                  </a:cxn>
                  <a:cxn ang="0">
                    <a:pos x="12" y="2"/>
                  </a:cxn>
                  <a:cxn ang="0">
                    <a:pos x="7" y="2"/>
                  </a:cxn>
                  <a:cxn ang="0">
                    <a:pos x="6" y="3"/>
                  </a:cxn>
                  <a:cxn ang="0">
                    <a:pos x="11" y="3"/>
                  </a:cxn>
                  <a:cxn ang="0">
                    <a:pos x="18" y="4"/>
                  </a:cxn>
                  <a:cxn ang="0">
                    <a:pos x="20" y="6"/>
                  </a:cxn>
                  <a:cxn ang="0">
                    <a:pos x="20" y="8"/>
                  </a:cxn>
                  <a:cxn ang="0">
                    <a:pos x="20" y="8"/>
                  </a:cxn>
                  <a:cxn ang="0">
                    <a:pos x="16" y="8"/>
                  </a:cxn>
                  <a:cxn ang="0">
                    <a:pos x="12" y="8"/>
                  </a:cxn>
                  <a:cxn ang="0">
                    <a:pos x="6" y="8"/>
                  </a:cxn>
                  <a:cxn ang="0">
                    <a:pos x="2" y="8"/>
                  </a:cxn>
                  <a:cxn ang="0">
                    <a:pos x="0" y="8"/>
                  </a:cxn>
                  <a:cxn ang="0">
                    <a:pos x="3" y="8"/>
                  </a:cxn>
                  <a:cxn ang="0">
                    <a:pos x="9" y="11"/>
                  </a:cxn>
                  <a:cxn ang="0">
                    <a:pos x="16" y="11"/>
                  </a:cxn>
                  <a:cxn ang="0">
                    <a:pos x="18" y="12"/>
                  </a:cxn>
                  <a:cxn ang="0">
                    <a:pos x="18" y="12"/>
                  </a:cxn>
                  <a:cxn ang="0">
                    <a:pos x="17" y="14"/>
                  </a:cxn>
                  <a:cxn ang="0">
                    <a:pos x="13" y="16"/>
                  </a:cxn>
                  <a:cxn ang="0">
                    <a:pos x="8" y="17"/>
                  </a:cxn>
                  <a:cxn ang="0">
                    <a:pos x="11" y="17"/>
                  </a:cxn>
                  <a:cxn ang="0">
                    <a:pos x="22" y="16"/>
                  </a:cxn>
                  <a:cxn ang="0">
                    <a:pos x="30" y="16"/>
                  </a:cxn>
                </a:cxnLst>
                <a:rect l="0" t="0" r="r" b="b"/>
                <a:pathLst>
                  <a:path w="54" h="18">
                    <a:moveTo>
                      <a:pt x="32" y="15"/>
                    </a:moveTo>
                    <a:lnTo>
                      <a:pt x="30" y="15"/>
                    </a:lnTo>
                    <a:lnTo>
                      <a:pt x="30" y="15"/>
                    </a:lnTo>
                    <a:lnTo>
                      <a:pt x="30" y="15"/>
                    </a:lnTo>
                    <a:lnTo>
                      <a:pt x="30" y="15"/>
                    </a:lnTo>
                    <a:lnTo>
                      <a:pt x="28" y="15"/>
                    </a:lnTo>
                    <a:lnTo>
                      <a:pt x="28" y="15"/>
                    </a:lnTo>
                    <a:lnTo>
                      <a:pt x="28" y="15"/>
                    </a:lnTo>
                    <a:lnTo>
                      <a:pt x="28" y="13"/>
                    </a:lnTo>
                    <a:lnTo>
                      <a:pt x="28" y="13"/>
                    </a:lnTo>
                    <a:lnTo>
                      <a:pt x="28" y="13"/>
                    </a:lnTo>
                    <a:lnTo>
                      <a:pt x="28" y="13"/>
                    </a:lnTo>
                    <a:lnTo>
                      <a:pt x="28" y="11"/>
                    </a:lnTo>
                    <a:lnTo>
                      <a:pt x="28" y="11"/>
                    </a:lnTo>
                    <a:lnTo>
                      <a:pt x="28" y="11"/>
                    </a:lnTo>
                    <a:lnTo>
                      <a:pt x="28" y="11"/>
                    </a:lnTo>
                    <a:lnTo>
                      <a:pt x="30" y="9"/>
                    </a:lnTo>
                    <a:lnTo>
                      <a:pt x="30" y="9"/>
                    </a:lnTo>
                    <a:lnTo>
                      <a:pt x="32" y="9"/>
                    </a:lnTo>
                    <a:lnTo>
                      <a:pt x="33" y="9"/>
                    </a:lnTo>
                    <a:lnTo>
                      <a:pt x="35" y="9"/>
                    </a:lnTo>
                    <a:lnTo>
                      <a:pt x="37" y="9"/>
                    </a:lnTo>
                    <a:lnTo>
                      <a:pt x="38" y="9"/>
                    </a:lnTo>
                    <a:lnTo>
                      <a:pt x="40" y="9"/>
                    </a:lnTo>
                    <a:lnTo>
                      <a:pt x="43" y="8"/>
                    </a:lnTo>
                    <a:lnTo>
                      <a:pt x="44" y="8"/>
                    </a:lnTo>
                    <a:lnTo>
                      <a:pt x="46" y="8"/>
                    </a:lnTo>
                    <a:lnTo>
                      <a:pt x="48" y="8"/>
                    </a:lnTo>
                    <a:lnTo>
                      <a:pt x="50" y="8"/>
                    </a:lnTo>
                    <a:lnTo>
                      <a:pt x="50" y="8"/>
                    </a:lnTo>
                    <a:lnTo>
                      <a:pt x="52" y="8"/>
                    </a:lnTo>
                    <a:lnTo>
                      <a:pt x="52" y="8"/>
                    </a:lnTo>
                    <a:lnTo>
                      <a:pt x="53" y="7"/>
                    </a:lnTo>
                    <a:lnTo>
                      <a:pt x="52" y="8"/>
                    </a:lnTo>
                    <a:lnTo>
                      <a:pt x="52" y="8"/>
                    </a:lnTo>
                    <a:lnTo>
                      <a:pt x="50" y="8"/>
                    </a:lnTo>
                    <a:lnTo>
                      <a:pt x="50" y="8"/>
                    </a:lnTo>
                    <a:lnTo>
                      <a:pt x="48" y="8"/>
                    </a:lnTo>
                    <a:lnTo>
                      <a:pt x="48" y="8"/>
                    </a:lnTo>
                    <a:lnTo>
                      <a:pt x="46" y="8"/>
                    </a:lnTo>
                    <a:lnTo>
                      <a:pt x="46" y="8"/>
                    </a:lnTo>
                    <a:lnTo>
                      <a:pt x="44" y="8"/>
                    </a:lnTo>
                    <a:lnTo>
                      <a:pt x="43" y="8"/>
                    </a:lnTo>
                    <a:lnTo>
                      <a:pt x="41" y="8"/>
                    </a:lnTo>
                    <a:lnTo>
                      <a:pt x="41" y="8"/>
                    </a:lnTo>
                    <a:lnTo>
                      <a:pt x="40" y="8"/>
                    </a:lnTo>
                    <a:lnTo>
                      <a:pt x="40" y="8"/>
                    </a:lnTo>
                    <a:lnTo>
                      <a:pt x="40" y="8"/>
                    </a:lnTo>
                    <a:lnTo>
                      <a:pt x="40" y="8"/>
                    </a:lnTo>
                    <a:lnTo>
                      <a:pt x="39" y="8"/>
                    </a:lnTo>
                    <a:lnTo>
                      <a:pt x="39" y="8"/>
                    </a:lnTo>
                    <a:lnTo>
                      <a:pt x="39" y="8"/>
                    </a:lnTo>
                    <a:lnTo>
                      <a:pt x="39" y="8"/>
                    </a:lnTo>
                    <a:lnTo>
                      <a:pt x="39" y="8"/>
                    </a:lnTo>
                    <a:lnTo>
                      <a:pt x="39" y="8"/>
                    </a:lnTo>
                    <a:lnTo>
                      <a:pt x="39" y="8"/>
                    </a:lnTo>
                    <a:lnTo>
                      <a:pt x="41" y="7"/>
                    </a:lnTo>
                    <a:lnTo>
                      <a:pt x="41" y="7"/>
                    </a:lnTo>
                    <a:lnTo>
                      <a:pt x="41" y="7"/>
                    </a:lnTo>
                    <a:lnTo>
                      <a:pt x="41" y="7"/>
                    </a:lnTo>
                    <a:lnTo>
                      <a:pt x="43" y="6"/>
                    </a:lnTo>
                    <a:lnTo>
                      <a:pt x="43" y="6"/>
                    </a:lnTo>
                    <a:lnTo>
                      <a:pt x="43" y="6"/>
                    </a:lnTo>
                    <a:lnTo>
                      <a:pt x="43" y="6"/>
                    </a:lnTo>
                    <a:lnTo>
                      <a:pt x="44" y="4"/>
                    </a:lnTo>
                    <a:lnTo>
                      <a:pt x="43" y="4"/>
                    </a:lnTo>
                    <a:lnTo>
                      <a:pt x="43" y="4"/>
                    </a:lnTo>
                    <a:lnTo>
                      <a:pt x="43" y="4"/>
                    </a:lnTo>
                    <a:lnTo>
                      <a:pt x="43" y="4"/>
                    </a:lnTo>
                    <a:lnTo>
                      <a:pt x="43" y="4"/>
                    </a:lnTo>
                    <a:lnTo>
                      <a:pt x="43" y="4"/>
                    </a:lnTo>
                    <a:lnTo>
                      <a:pt x="43" y="4"/>
                    </a:lnTo>
                    <a:lnTo>
                      <a:pt x="43" y="4"/>
                    </a:lnTo>
                    <a:lnTo>
                      <a:pt x="42" y="4"/>
                    </a:lnTo>
                    <a:lnTo>
                      <a:pt x="42" y="4"/>
                    </a:lnTo>
                    <a:lnTo>
                      <a:pt x="42" y="4"/>
                    </a:lnTo>
                    <a:lnTo>
                      <a:pt x="42" y="4"/>
                    </a:lnTo>
                    <a:lnTo>
                      <a:pt x="42" y="4"/>
                    </a:lnTo>
                    <a:lnTo>
                      <a:pt x="42" y="4"/>
                    </a:lnTo>
                    <a:lnTo>
                      <a:pt x="42" y="4"/>
                    </a:lnTo>
                    <a:lnTo>
                      <a:pt x="42" y="4"/>
                    </a:lnTo>
                    <a:lnTo>
                      <a:pt x="40" y="6"/>
                    </a:lnTo>
                    <a:lnTo>
                      <a:pt x="40" y="6"/>
                    </a:lnTo>
                    <a:lnTo>
                      <a:pt x="40" y="6"/>
                    </a:lnTo>
                    <a:lnTo>
                      <a:pt x="40" y="6"/>
                    </a:lnTo>
                    <a:lnTo>
                      <a:pt x="38" y="7"/>
                    </a:lnTo>
                    <a:lnTo>
                      <a:pt x="38" y="7"/>
                    </a:lnTo>
                    <a:lnTo>
                      <a:pt x="38" y="7"/>
                    </a:lnTo>
                    <a:lnTo>
                      <a:pt x="38" y="7"/>
                    </a:lnTo>
                    <a:lnTo>
                      <a:pt x="37" y="8"/>
                    </a:lnTo>
                    <a:lnTo>
                      <a:pt x="37" y="8"/>
                    </a:lnTo>
                    <a:lnTo>
                      <a:pt x="37" y="8"/>
                    </a:lnTo>
                    <a:lnTo>
                      <a:pt x="37" y="8"/>
                    </a:lnTo>
                    <a:lnTo>
                      <a:pt x="36" y="8"/>
                    </a:lnTo>
                    <a:lnTo>
                      <a:pt x="36" y="8"/>
                    </a:lnTo>
                    <a:lnTo>
                      <a:pt x="35" y="8"/>
                    </a:lnTo>
                    <a:lnTo>
                      <a:pt x="35" y="8"/>
                    </a:lnTo>
                    <a:lnTo>
                      <a:pt x="34" y="8"/>
                    </a:lnTo>
                    <a:lnTo>
                      <a:pt x="34" y="8"/>
                    </a:lnTo>
                    <a:lnTo>
                      <a:pt x="33" y="8"/>
                    </a:lnTo>
                    <a:lnTo>
                      <a:pt x="33" y="8"/>
                    </a:lnTo>
                    <a:lnTo>
                      <a:pt x="31" y="8"/>
                    </a:lnTo>
                    <a:lnTo>
                      <a:pt x="31" y="8"/>
                    </a:lnTo>
                    <a:lnTo>
                      <a:pt x="30" y="8"/>
                    </a:lnTo>
                    <a:lnTo>
                      <a:pt x="30" y="8"/>
                    </a:lnTo>
                    <a:lnTo>
                      <a:pt x="28" y="8"/>
                    </a:lnTo>
                    <a:lnTo>
                      <a:pt x="28" y="8"/>
                    </a:lnTo>
                    <a:lnTo>
                      <a:pt x="27" y="8"/>
                    </a:lnTo>
                    <a:lnTo>
                      <a:pt x="27" y="8"/>
                    </a:lnTo>
                    <a:lnTo>
                      <a:pt x="26" y="8"/>
                    </a:lnTo>
                    <a:lnTo>
                      <a:pt x="26" y="8"/>
                    </a:lnTo>
                    <a:lnTo>
                      <a:pt x="26" y="8"/>
                    </a:lnTo>
                    <a:lnTo>
                      <a:pt x="27" y="8"/>
                    </a:lnTo>
                    <a:lnTo>
                      <a:pt x="27" y="8"/>
                    </a:lnTo>
                    <a:lnTo>
                      <a:pt x="27" y="8"/>
                    </a:lnTo>
                    <a:lnTo>
                      <a:pt x="27" y="8"/>
                    </a:lnTo>
                    <a:lnTo>
                      <a:pt x="27" y="7"/>
                    </a:lnTo>
                    <a:lnTo>
                      <a:pt x="27" y="7"/>
                    </a:lnTo>
                    <a:lnTo>
                      <a:pt x="27" y="7"/>
                    </a:lnTo>
                    <a:lnTo>
                      <a:pt x="27" y="7"/>
                    </a:lnTo>
                    <a:lnTo>
                      <a:pt x="27" y="5"/>
                    </a:lnTo>
                    <a:lnTo>
                      <a:pt x="27" y="5"/>
                    </a:lnTo>
                    <a:lnTo>
                      <a:pt x="27" y="5"/>
                    </a:lnTo>
                    <a:lnTo>
                      <a:pt x="27" y="5"/>
                    </a:lnTo>
                    <a:lnTo>
                      <a:pt x="27" y="3"/>
                    </a:lnTo>
                    <a:lnTo>
                      <a:pt x="27" y="3"/>
                    </a:lnTo>
                    <a:lnTo>
                      <a:pt x="28" y="3"/>
                    </a:lnTo>
                    <a:lnTo>
                      <a:pt x="28" y="3"/>
                    </a:lnTo>
                    <a:lnTo>
                      <a:pt x="30" y="2"/>
                    </a:lnTo>
                    <a:lnTo>
                      <a:pt x="28" y="2"/>
                    </a:lnTo>
                    <a:lnTo>
                      <a:pt x="28" y="2"/>
                    </a:lnTo>
                    <a:lnTo>
                      <a:pt x="28" y="2"/>
                    </a:lnTo>
                    <a:lnTo>
                      <a:pt x="28" y="2"/>
                    </a:lnTo>
                    <a:lnTo>
                      <a:pt x="26" y="2"/>
                    </a:lnTo>
                    <a:lnTo>
                      <a:pt x="26" y="2"/>
                    </a:lnTo>
                    <a:lnTo>
                      <a:pt x="26" y="2"/>
                    </a:lnTo>
                    <a:lnTo>
                      <a:pt x="26" y="1"/>
                    </a:lnTo>
                    <a:lnTo>
                      <a:pt x="26" y="1"/>
                    </a:lnTo>
                    <a:lnTo>
                      <a:pt x="26" y="1"/>
                    </a:lnTo>
                    <a:lnTo>
                      <a:pt x="26" y="1"/>
                    </a:lnTo>
                    <a:lnTo>
                      <a:pt x="26" y="1"/>
                    </a:lnTo>
                    <a:lnTo>
                      <a:pt x="26" y="1"/>
                    </a:lnTo>
                    <a:lnTo>
                      <a:pt x="26" y="1"/>
                    </a:lnTo>
                    <a:lnTo>
                      <a:pt x="26" y="1"/>
                    </a:lnTo>
                    <a:lnTo>
                      <a:pt x="26" y="0"/>
                    </a:lnTo>
                    <a:lnTo>
                      <a:pt x="26" y="1"/>
                    </a:lnTo>
                    <a:lnTo>
                      <a:pt x="26" y="1"/>
                    </a:lnTo>
                    <a:lnTo>
                      <a:pt x="26" y="1"/>
                    </a:lnTo>
                    <a:lnTo>
                      <a:pt x="26" y="1"/>
                    </a:lnTo>
                    <a:lnTo>
                      <a:pt x="26" y="1"/>
                    </a:lnTo>
                    <a:lnTo>
                      <a:pt x="26" y="1"/>
                    </a:lnTo>
                    <a:lnTo>
                      <a:pt x="26" y="1"/>
                    </a:lnTo>
                    <a:lnTo>
                      <a:pt x="26" y="1"/>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6" y="2"/>
                    </a:lnTo>
                    <a:lnTo>
                      <a:pt x="24" y="3"/>
                    </a:lnTo>
                    <a:lnTo>
                      <a:pt x="24" y="3"/>
                    </a:lnTo>
                    <a:lnTo>
                      <a:pt x="24" y="3"/>
                    </a:lnTo>
                    <a:lnTo>
                      <a:pt x="24" y="3"/>
                    </a:lnTo>
                    <a:lnTo>
                      <a:pt x="22" y="3"/>
                    </a:lnTo>
                    <a:lnTo>
                      <a:pt x="22" y="3"/>
                    </a:lnTo>
                    <a:lnTo>
                      <a:pt x="22" y="3"/>
                    </a:lnTo>
                    <a:lnTo>
                      <a:pt x="22" y="3"/>
                    </a:lnTo>
                    <a:lnTo>
                      <a:pt x="20" y="3"/>
                    </a:lnTo>
                    <a:lnTo>
                      <a:pt x="20" y="3"/>
                    </a:lnTo>
                    <a:lnTo>
                      <a:pt x="18" y="3"/>
                    </a:lnTo>
                    <a:lnTo>
                      <a:pt x="18" y="3"/>
                    </a:lnTo>
                    <a:lnTo>
                      <a:pt x="18" y="3"/>
                    </a:lnTo>
                    <a:lnTo>
                      <a:pt x="18" y="3"/>
                    </a:lnTo>
                    <a:lnTo>
                      <a:pt x="18" y="3"/>
                    </a:lnTo>
                    <a:lnTo>
                      <a:pt x="18" y="2"/>
                    </a:lnTo>
                    <a:lnTo>
                      <a:pt x="16" y="2"/>
                    </a:lnTo>
                    <a:lnTo>
                      <a:pt x="16" y="2"/>
                    </a:lnTo>
                    <a:lnTo>
                      <a:pt x="14" y="2"/>
                    </a:lnTo>
                    <a:lnTo>
                      <a:pt x="14" y="2"/>
                    </a:lnTo>
                    <a:lnTo>
                      <a:pt x="12" y="2"/>
                    </a:lnTo>
                    <a:lnTo>
                      <a:pt x="12" y="2"/>
                    </a:lnTo>
                    <a:lnTo>
                      <a:pt x="10" y="2"/>
                    </a:lnTo>
                    <a:lnTo>
                      <a:pt x="10" y="2"/>
                    </a:lnTo>
                    <a:lnTo>
                      <a:pt x="8" y="2"/>
                    </a:lnTo>
                    <a:lnTo>
                      <a:pt x="8" y="2"/>
                    </a:lnTo>
                    <a:lnTo>
                      <a:pt x="7" y="2"/>
                    </a:lnTo>
                    <a:lnTo>
                      <a:pt x="7" y="2"/>
                    </a:lnTo>
                    <a:lnTo>
                      <a:pt x="6" y="2"/>
                    </a:lnTo>
                    <a:lnTo>
                      <a:pt x="6" y="2"/>
                    </a:lnTo>
                    <a:lnTo>
                      <a:pt x="6" y="2"/>
                    </a:lnTo>
                    <a:lnTo>
                      <a:pt x="6" y="2"/>
                    </a:lnTo>
                    <a:lnTo>
                      <a:pt x="6" y="3"/>
                    </a:lnTo>
                    <a:lnTo>
                      <a:pt x="6" y="3"/>
                    </a:lnTo>
                    <a:lnTo>
                      <a:pt x="6" y="3"/>
                    </a:lnTo>
                    <a:lnTo>
                      <a:pt x="8" y="3"/>
                    </a:lnTo>
                    <a:lnTo>
                      <a:pt x="8" y="3"/>
                    </a:lnTo>
                    <a:lnTo>
                      <a:pt x="10" y="3"/>
                    </a:lnTo>
                    <a:lnTo>
                      <a:pt x="11" y="3"/>
                    </a:lnTo>
                    <a:lnTo>
                      <a:pt x="13" y="3"/>
                    </a:lnTo>
                    <a:lnTo>
                      <a:pt x="13" y="4"/>
                    </a:lnTo>
                    <a:lnTo>
                      <a:pt x="15" y="4"/>
                    </a:lnTo>
                    <a:lnTo>
                      <a:pt x="16" y="4"/>
                    </a:lnTo>
                    <a:lnTo>
                      <a:pt x="18" y="4"/>
                    </a:lnTo>
                    <a:lnTo>
                      <a:pt x="18" y="4"/>
                    </a:lnTo>
                    <a:lnTo>
                      <a:pt x="18" y="4"/>
                    </a:lnTo>
                    <a:lnTo>
                      <a:pt x="18" y="4"/>
                    </a:lnTo>
                    <a:lnTo>
                      <a:pt x="20" y="4"/>
                    </a:lnTo>
                    <a:lnTo>
                      <a:pt x="20" y="6"/>
                    </a:lnTo>
                    <a:lnTo>
                      <a:pt x="20" y="6"/>
                    </a:lnTo>
                    <a:lnTo>
                      <a:pt x="20" y="6"/>
                    </a:lnTo>
                    <a:lnTo>
                      <a:pt x="22" y="6"/>
                    </a:lnTo>
                    <a:lnTo>
                      <a:pt x="22" y="6"/>
                    </a:lnTo>
                    <a:lnTo>
                      <a:pt x="22" y="6"/>
                    </a:lnTo>
                    <a:lnTo>
                      <a:pt x="22" y="6"/>
                    </a:lnTo>
                    <a:lnTo>
                      <a:pt x="22" y="6"/>
                    </a:lnTo>
                    <a:lnTo>
                      <a:pt x="20" y="8"/>
                    </a:lnTo>
                    <a:lnTo>
                      <a:pt x="20" y="8"/>
                    </a:lnTo>
                    <a:lnTo>
                      <a:pt x="20" y="8"/>
                    </a:lnTo>
                    <a:lnTo>
                      <a:pt x="20" y="8"/>
                    </a:lnTo>
                    <a:lnTo>
                      <a:pt x="20" y="8"/>
                    </a:lnTo>
                    <a:lnTo>
                      <a:pt x="20" y="8"/>
                    </a:lnTo>
                    <a:lnTo>
                      <a:pt x="20" y="8"/>
                    </a:lnTo>
                    <a:lnTo>
                      <a:pt x="20" y="8"/>
                    </a:lnTo>
                    <a:lnTo>
                      <a:pt x="18" y="8"/>
                    </a:lnTo>
                    <a:lnTo>
                      <a:pt x="18" y="8"/>
                    </a:lnTo>
                    <a:lnTo>
                      <a:pt x="18" y="8"/>
                    </a:lnTo>
                    <a:lnTo>
                      <a:pt x="18" y="8"/>
                    </a:lnTo>
                    <a:lnTo>
                      <a:pt x="16" y="8"/>
                    </a:lnTo>
                    <a:lnTo>
                      <a:pt x="16" y="8"/>
                    </a:lnTo>
                    <a:lnTo>
                      <a:pt x="16" y="8"/>
                    </a:lnTo>
                    <a:lnTo>
                      <a:pt x="16" y="8"/>
                    </a:lnTo>
                    <a:lnTo>
                      <a:pt x="14" y="8"/>
                    </a:lnTo>
                    <a:lnTo>
                      <a:pt x="14" y="8"/>
                    </a:lnTo>
                    <a:lnTo>
                      <a:pt x="12" y="8"/>
                    </a:lnTo>
                    <a:lnTo>
                      <a:pt x="12" y="8"/>
                    </a:lnTo>
                    <a:lnTo>
                      <a:pt x="10" y="8"/>
                    </a:lnTo>
                    <a:lnTo>
                      <a:pt x="10" y="8"/>
                    </a:lnTo>
                    <a:lnTo>
                      <a:pt x="8" y="8"/>
                    </a:lnTo>
                    <a:lnTo>
                      <a:pt x="8" y="8"/>
                    </a:lnTo>
                    <a:lnTo>
                      <a:pt x="6" y="8"/>
                    </a:lnTo>
                    <a:lnTo>
                      <a:pt x="6" y="8"/>
                    </a:lnTo>
                    <a:lnTo>
                      <a:pt x="5" y="8"/>
                    </a:lnTo>
                    <a:lnTo>
                      <a:pt x="5" y="8"/>
                    </a:lnTo>
                    <a:lnTo>
                      <a:pt x="3" y="8"/>
                    </a:lnTo>
                    <a:lnTo>
                      <a:pt x="3" y="8"/>
                    </a:lnTo>
                    <a:lnTo>
                      <a:pt x="2" y="8"/>
                    </a:lnTo>
                    <a:lnTo>
                      <a:pt x="2" y="8"/>
                    </a:lnTo>
                    <a:lnTo>
                      <a:pt x="0" y="8"/>
                    </a:lnTo>
                    <a:lnTo>
                      <a:pt x="0" y="8"/>
                    </a:lnTo>
                    <a:lnTo>
                      <a:pt x="0" y="8"/>
                    </a:lnTo>
                    <a:lnTo>
                      <a:pt x="0" y="8"/>
                    </a:lnTo>
                    <a:lnTo>
                      <a:pt x="0" y="8"/>
                    </a:lnTo>
                    <a:lnTo>
                      <a:pt x="0" y="8"/>
                    </a:lnTo>
                    <a:lnTo>
                      <a:pt x="0" y="8"/>
                    </a:lnTo>
                    <a:lnTo>
                      <a:pt x="1" y="7"/>
                    </a:lnTo>
                    <a:lnTo>
                      <a:pt x="1" y="8"/>
                    </a:lnTo>
                    <a:lnTo>
                      <a:pt x="3" y="8"/>
                    </a:lnTo>
                    <a:lnTo>
                      <a:pt x="3" y="8"/>
                    </a:lnTo>
                    <a:lnTo>
                      <a:pt x="5" y="8"/>
                    </a:lnTo>
                    <a:lnTo>
                      <a:pt x="5" y="9"/>
                    </a:lnTo>
                    <a:lnTo>
                      <a:pt x="7" y="9"/>
                    </a:lnTo>
                    <a:lnTo>
                      <a:pt x="7" y="9"/>
                    </a:lnTo>
                    <a:lnTo>
                      <a:pt x="9" y="9"/>
                    </a:lnTo>
                    <a:lnTo>
                      <a:pt x="9" y="11"/>
                    </a:lnTo>
                    <a:lnTo>
                      <a:pt x="11" y="11"/>
                    </a:lnTo>
                    <a:lnTo>
                      <a:pt x="11" y="11"/>
                    </a:lnTo>
                    <a:lnTo>
                      <a:pt x="13" y="11"/>
                    </a:lnTo>
                    <a:lnTo>
                      <a:pt x="13" y="11"/>
                    </a:lnTo>
                    <a:lnTo>
                      <a:pt x="15" y="11"/>
                    </a:lnTo>
                    <a:lnTo>
                      <a:pt x="16" y="11"/>
                    </a:lnTo>
                    <a:lnTo>
                      <a:pt x="18" y="11"/>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8" y="12"/>
                    </a:lnTo>
                    <a:lnTo>
                      <a:pt x="17" y="14"/>
                    </a:lnTo>
                    <a:lnTo>
                      <a:pt x="17" y="14"/>
                    </a:lnTo>
                    <a:lnTo>
                      <a:pt x="16" y="14"/>
                    </a:lnTo>
                    <a:lnTo>
                      <a:pt x="16" y="14"/>
                    </a:lnTo>
                    <a:lnTo>
                      <a:pt x="14" y="16"/>
                    </a:lnTo>
                    <a:lnTo>
                      <a:pt x="14" y="16"/>
                    </a:lnTo>
                    <a:lnTo>
                      <a:pt x="13" y="16"/>
                    </a:lnTo>
                    <a:lnTo>
                      <a:pt x="13" y="16"/>
                    </a:lnTo>
                    <a:lnTo>
                      <a:pt x="11" y="17"/>
                    </a:lnTo>
                    <a:lnTo>
                      <a:pt x="11" y="17"/>
                    </a:lnTo>
                    <a:lnTo>
                      <a:pt x="9" y="17"/>
                    </a:lnTo>
                    <a:lnTo>
                      <a:pt x="9" y="17"/>
                    </a:lnTo>
                    <a:lnTo>
                      <a:pt x="8" y="17"/>
                    </a:lnTo>
                    <a:lnTo>
                      <a:pt x="8" y="17"/>
                    </a:lnTo>
                    <a:lnTo>
                      <a:pt x="8" y="17"/>
                    </a:lnTo>
                    <a:lnTo>
                      <a:pt x="8" y="17"/>
                    </a:lnTo>
                    <a:lnTo>
                      <a:pt x="8" y="17"/>
                    </a:lnTo>
                    <a:lnTo>
                      <a:pt x="10" y="17"/>
                    </a:lnTo>
                    <a:lnTo>
                      <a:pt x="11" y="17"/>
                    </a:lnTo>
                    <a:lnTo>
                      <a:pt x="13" y="17"/>
                    </a:lnTo>
                    <a:lnTo>
                      <a:pt x="15" y="17"/>
                    </a:lnTo>
                    <a:lnTo>
                      <a:pt x="17" y="17"/>
                    </a:lnTo>
                    <a:lnTo>
                      <a:pt x="18" y="17"/>
                    </a:lnTo>
                    <a:lnTo>
                      <a:pt x="20" y="16"/>
                    </a:lnTo>
                    <a:lnTo>
                      <a:pt x="22" y="16"/>
                    </a:lnTo>
                    <a:lnTo>
                      <a:pt x="24" y="16"/>
                    </a:lnTo>
                    <a:lnTo>
                      <a:pt x="26" y="16"/>
                    </a:lnTo>
                    <a:lnTo>
                      <a:pt x="27" y="16"/>
                    </a:lnTo>
                    <a:lnTo>
                      <a:pt x="27" y="16"/>
                    </a:lnTo>
                    <a:lnTo>
                      <a:pt x="29" y="16"/>
                    </a:lnTo>
                    <a:lnTo>
                      <a:pt x="30" y="16"/>
                    </a:lnTo>
                    <a:lnTo>
                      <a:pt x="32" y="15"/>
                    </a:lnTo>
                    <a:lnTo>
                      <a:pt x="32" y="15"/>
                    </a:lnTo>
                  </a:path>
                </a:pathLst>
              </a:custGeom>
              <a:solidFill>
                <a:srgbClr val="000000"/>
              </a:solidFill>
              <a:ln w="9525">
                <a:noFill/>
                <a:round/>
                <a:headEnd type="none" w="med" len="med"/>
                <a:tailEnd type="none" w="med" len="med"/>
              </a:ln>
              <a:effectLst/>
            </p:spPr>
            <p:txBody>
              <a:bodyPr/>
              <a:lstStyle/>
              <a:p>
                <a:endParaRPr lang="en-US" dirty="0"/>
              </a:p>
            </p:txBody>
          </p:sp>
          <p:sp>
            <p:nvSpPr>
              <p:cNvPr id="2123" name="Freeform 75"/>
              <p:cNvSpPr>
                <a:spLocks/>
              </p:cNvSpPr>
              <p:nvPr/>
            </p:nvSpPr>
            <p:spPr bwMode="auto">
              <a:xfrm>
                <a:off x="3583" y="4001"/>
                <a:ext cx="83" cy="47"/>
              </a:xfrm>
              <a:custGeom>
                <a:avLst/>
                <a:gdLst/>
                <a:ahLst/>
                <a:cxnLst>
                  <a:cxn ang="0">
                    <a:pos x="31" y="46"/>
                  </a:cxn>
                  <a:cxn ang="0">
                    <a:pos x="32" y="46"/>
                  </a:cxn>
                  <a:cxn ang="0">
                    <a:pos x="9" y="43"/>
                  </a:cxn>
                  <a:cxn ang="0">
                    <a:pos x="7" y="39"/>
                  </a:cxn>
                  <a:cxn ang="0">
                    <a:pos x="5" y="36"/>
                  </a:cxn>
                  <a:cxn ang="0">
                    <a:pos x="0" y="34"/>
                  </a:cxn>
                  <a:cxn ang="0">
                    <a:pos x="1" y="32"/>
                  </a:cxn>
                  <a:cxn ang="0">
                    <a:pos x="6" y="31"/>
                  </a:cxn>
                  <a:cxn ang="0">
                    <a:pos x="7" y="28"/>
                  </a:cxn>
                  <a:cxn ang="0">
                    <a:pos x="7" y="25"/>
                  </a:cxn>
                  <a:cxn ang="0">
                    <a:pos x="7" y="25"/>
                  </a:cxn>
                  <a:cxn ang="0">
                    <a:pos x="8" y="25"/>
                  </a:cxn>
                  <a:cxn ang="0">
                    <a:pos x="11" y="24"/>
                  </a:cxn>
                  <a:cxn ang="0">
                    <a:pos x="8" y="23"/>
                  </a:cxn>
                  <a:cxn ang="0">
                    <a:pos x="9" y="21"/>
                  </a:cxn>
                  <a:cxn ang="0">
                    <a:pos x="16" y="19"/>
                  </a:cxn>
                  <a:cxn ang="0">
                    <a:pos x="21" y="15"/>
                  </a:cxn>
                  <a:cxn ang="0">
                    <a:pos x="25" y="10"/>
                  </a:cxn>
                  <a:cxn ang="0">
                    <a:pos x="23" y="10"/>
                  </a:cxn>
                  <a:cxn ang="0">
                    <a:pos x="28" y="10"/>
                  </a:cxn>
                  <a:cxn ang="0">
                    <a:pos x="36" y="6"/>
                  </a:cxn>
                  <a:cxn ang="0">
                    <a:pos x="36" y="5"/>
                  </a:cxn>
                  <a:cxn ang="0">
                    <a:pos x="43" y="3"/>
                  </a:cxn>
                  <a:cxn ang="0">
                    <a:pos x="52" y="1"/>
                  </a:cxn>
                  <a:cxn ang="0">
                    <a:pos x="55" y="5"/>
                  </a:cxn>
                  <a:cxn ang="0">
                    <a:pos x="53" y="7"/>
                  </a:cxn>
                  <a:cxn ang="0">
                    <a:pos x="49" y="10"/>
                  </a:cxn>
                  <a:cxn ang="0">
                    <a:pos x="51" y="10"/>
                  </a:cxn>
                  <a:cxn ang="0">
                    <a:pos x="55" y="11"/>
                  </a:cxn>
                  <a:cxn ang="0">
                    <a:pos x="60" y="12"/>
                  </a:cxn>
                  <a:cxn ang="0">
                    <a:pos x="60" y="17"/>
                  </a:cxn>
                  <a:cxn ang="0">
                    <a:pos x="65" y="17"/>
                  </a:cxn>
                  <a:cxn ang="0">
                    <a:pos x="67" y="18"/>
                  </a:cxn>
                  <a:cxn ang="0">
                    <a:pos x="68" y="19"/>
                  </a:cxn>
                  <a:cxn ang="0">
                    <a:pos x="62" y="21"/>
                  </a:cxn>
                  <a:cxn ang="0">
                    <a:pos x="55" y="21"/>
                  </a:cxn>
                  <a:cxn ang="0">
                    <a:pos x="48" y="21"/>
                  </a:cxn>
                  <a:cxn ang="0">
                    <a:pos x="42" y="24"/>
                  </a:cxn>
                  <a:cxn ang="0">
                    <a:pos x="42" y="25"/>
                  </a:cxn>
                  <a:cxn ang="0">
                    <a:pos x="44" y="27"/>
                  </a:cxn>
                  <a:cxn ang="0">
                    <a:pos x="53" y="27"/>
                  </a:cxn>
                  <a:cxn ang="0">
                    <a:pos x="60" y="29"/>
                  </a:cxn>
                  <a:cxn ang="0">
                    <a:pos x="68" y="31"/>
                  </a:cxn>
                  <a:cxn ang="0">
                    <a:pos x="70" y="32"/>
                  </a:cxn>
                  <a:cxn ang="0">
                    <a:pos x="72" y="32"/>
                  </a:cxn>
                  <a:cxn ang="0">
                    <a:pos x="70" y="34"/>
                  </a:cxn>
                  <a:cxn ang="0">
                    <a:pos x="72" y="35"/>
                  </a:cxn>
                  <a:cxn ang="0">
                    <a:pos x="80" y="36"/>
                  </a:cxn>
                  <a:cxn ang="0">
                    <a:pos x="76" y="38"/>
                  </a:cxn>
                  <a:cxn ang="0">
                    <a:pos x="71" y="39"/>
                  </a:cxn>
                  <a:cxn ang="0">
                    <a:pos x="71" y="39"/>
                  </a:cxn>
                  <a:cxn ang="0">
                    <a:pos x="66" y="43"/>
                  </a:cxn>
                  <a:cxn ang="0">
                    <a:pos x="55" y="45"/>
                  </a:cxn>
                  <a:cxn ang="0">
                    <a:pos x="55" y="42"/>
                  </a:cxn>
                  <a:cxn ang="0">
                    <a:pos x="52" y="40"/>
                  </a:cxn>
                  <a:cxn ang="0">
                    <a:pos x="48" y="45"/>
                  </a:cxn>
                  <a:cxn ang="0">
                    <a:pos x="38" y="45"/>
                  </a:cxn>
                </a:cxnLst>
                <a:rect l="0" t="0" r="r" b="b"/>
                <a:pathLst>
                  <a:path w="83" h="47">
                    <a:moveTo>
                      <a:pt x="26" y="44"/>
                    </a:moveTo>
                    <a:lnTo>
                      <a:pt x="26" y="45"/>
                    </a:lnTo>
                    <a:lnTo>
                      <a:pt x="26" y="45"/>
                    </a:lnTo>
                    <a:lnTo>
                      <a:pt x="26" y="45"/>
                    </a:lnTo>
                    <a:lnTo>
                      <a:pt x="27" y="45"/>
                    </a:lnTo>
                    <a:lnTo>
                      <a:pt x="27" y="45"/>
                    </a:lnTo>
                    <a:lnTo>
                      <a:pt x="29" y="45"/>
                    </a:lnTo>
                    <a:lnTo>
                      <a:pt x="29" y="45"/>
                    </a:lnTo>
                    <a:lnTo>
                      <a:pt x="31" y="45"/>
                    </a:lnTo>
                    <a:lnTo>
                      <a:pt x="31" y="46"/>
                    </a:lnTo>
                    <a:lnTo>
                      <a:pt x="32" y="46"/>
                    </a:lnTo>
                    <a:lnTo>
                      <a:pt x="32" y="46"/>
                    </a:lnTo>
                    <a:lnTo>
                      <a:pt x="34" y="46"/>
                    </a:lnTo>
                    <a:lnTo>
                      <a:pt x="34" y="46"/>
                    </a:lnTo>
                    <a:lnTo>
                      <a:pt x="35" y="46"/>
                    </a:lnTo>
                    <a:lnTo>
                      <a:pt x="35" y="46"/>
                    </a:lnTo>
                    <a:lnTo>
                      <a:pt x="36" y="46"/>
                    </a:lnTo>
                    <a:lnTo>
                      <a:pt x="34" y="46"/>
                    </a:lnTo>
                    <a:lnTo>
                      <a:pt x="34" y="46"/>
                    </a:lnTo>
                    <a:lnTo>
                      <a:pt x="32" y="46"/>
                    </a:lnTo>
                    <a:lnTo>
                      <a:pt x="30" y="46"/>
                    </a:lnTo>
                    <a:lnTo>
                      <a:pt x="27" y="46"/>
                    </a:lnTo>
                    <a:lnTo>
                      <a:pt x="25" y="46"/>
                    </a:lnTo>
                    <a:lnTo>
                      <a:pt x="23" y="46"/>
                    </a:lnTo>
                    <a:lnTo>
                      <a:pt x="21" y="45"/>
                    </a:lnTo>
                    <a:lnTo>
                      <a:pt x="17" y="45"/>
                    </a:lnTo>
                    <a:lnTo>
                      <a:pt x="15" y="45"/>
                    </a:lnTo>
                    <a:lnTo>
                      <a:pt x="13" y="45"/>
                    </a:lnTo>
                    <a:lnTo>
                      <a:pt x="11" y="43"/>
                    </a:lnTo>
                    <a:lnTo>
                      <a:pt x="9" y="43"/>
                    </a:lnTo>
                    <a:lnTo>
                      <a:pt x="8" y="41"/>
                    </a:lnTo>
                    <a:lnTo>
                      <a:pt x="7" y="41"/>
                    </a:lnTo>
                    <a:lnTo>
                      <a:pt x="7" y="39"/>
                    </a:lnTo>
                    <a:lnTo>
                      <a:pt x="7" y="39"/>
                    </a:lnTo>
                    <a:lnTo>
                      <a:pt x="7" y="39"/>
                    </a:lnTo>
                    <a:lnTo>
                      <a:pt x="7" y="39"/>
                    </a:lnTo>
                    <a:lnTo>
                      <a:pt x="7" y="39"/>
                    </a:lnTo>
                    <a:lnTo>
                      <a:pt x="7" y="39"/>
                    </a:lnTo>
                    <a:lnTo>
                      <a:pt x="7" y="39"/>
                    </a:lnTo>
                    <a:lnTo>
                      <a:pt x="7" y="39"/>
                    </a:lnTo>
                    <a:lnTo>
                      <a:pt x="7" y="38"/>
                    </a:lnTo>
                    <a:lnTo>
                      <a:pt x="7" y="38"/>
                    </a:lnTo>
                    <a:lnTo>
                      <a:pt x="7" y="38"/>
                    </a:lnTo>
                    <a:lnTo>
                      <a:pt x="7" y="38"/>
                    </a:lnTo>
                    <a:lnTo>
                      <a:pt x="7" y="37"/>
                    </a:lnTo>
                    <a:lnTo>
                      <a:pt x="7" y="37"/>
                    </a:lnTo>
                    <a:lnTo>
                      <a:pt x="7" y="37"/>
                    </a:lnTo>
                    <a:lnTo>
                      <a:pt x="7" y="37"/>
                    </a:lnTo>
                    <a:lnTo>
                      <a:pt x="7" y="36"/>
                    </a:lnTo>
                    <a:lnTo>
                      <a:pt x="5" y="36"/>
                    </a:lnTo>
                    <a:lnTo>
                      <a:pt x="4" y="36"/>
                    </a:lnTo>
                    <a:lnTo>
                      <a:pt x="2" y="36"/>
                    </a:lnTo>
                    <a:lnTo>
                      <a:pt x="2" y="36"/>
                    </a:lnTo>
                    <a:lnTo>
                      <a:pt x="1" y="36"/>
                    </a:lnTo>
                    <a:lnTo>
                      <a:pt x="1" y="36"/>
                    </a:lnTo>
                    <a:lnTo>
                      <a:pt x="1" y="36"/>
                    </a:lnTo>
                    <a:lnTo>
                      <a:pt x="1" y="34"/>
                    </a:lnTo>
                    <a:lnTo>
                      <a:pt x="0" y="34"/>
                    </a:lnTo>
                    <a:lnTo>
                      <a:pt x="0" y="34"/>
                    </a:lnTo>
                    <a:lnTo>
                      <a:pt x="0" y="34"/>
                    </a:lnTo>
                    <a:lnTo>
                      <a:pt x="0" y="33"/>
                    </a:lnTo>
                    <a:lnTo>
                      <a:pt x="0" y="33"/>
                    </a:lnTo>
                    <a:lnTo>
                      <a:pt x="0" y="33"/>
                    </a:lnTo>
                    <a:lnTo>
                      <a:pt x="0" y="33"/>
                    </a:lnTo>
                    <a:lnTo>
                      <a:pt x="0" y="32"/>
                    </a:lnTo>
                    <a:lnTo>
                      <a:pt x="0" y="32"/>
                    </a:lnTo>
                    <a:lnTo>
                      <a:pt x="0" y="32"/>
                    </a:lnTo>
                    <a:lnTo>
                      <a:pt x="0" y="32"/>
                    </a:lnTo>
                    <a:lnTo>
                      <a:pt x="1" y="32"/>
                    </a:lnTo>
                    <a:lnTo>
                      <a:pt x="1" y="32"/>
                    </a:lnTo>
                    <a:lnTo>
                      <a:pt x="1" y="32"/>
                    </a:lnTo>
                    <a:lnTo>
                      <a:pt x="1" y="32"/>
                    </a:lnTo>
                    <a:lnTo>
                      <a:pt x="3" y="31"/>
                    </a:lnTo>
                    <a:lnTo>
                      <a:pt x="3" y="31"/>
                    </a:lnTo>
                    <a:lnTo>
                      <a:pt x="3" y="31"/>
                    </a:lnTo>
                    <a:lnTo>
                      <a:pt x="3" y="31"/>
                    </a:lnTo>
                    <a:lnTo>
                      <a:pt x="5" y="31"/>
                    </a:lnTo>
                    <a:lnTo>
                      <a:pt x="5" y="31"/>
                    </a:lnTo>
                    <a:lnTo>
                      <a:pt x="6" y="31"/>
                    </a:lnTo>
                    <a:lnTo>
                      <a:pt x="6" y="31"/>
                    </a:lnTo>
                    <a:lnTo>
                      <a:pt x="7" y="30"/>
                    </a:lnTo>
                    <a:lnTo>
                      <a:pt x="7" y="30"/>
                    </a:lnTo>
                    <a:lnTo>
                      <a:pt x="7" y="30"/>
                    </a:lnTo>
                    <a:lnTo>
                      <a:pt x="7" y="30"/>
                    </a:lnTo>
                    <a:lnTo>
                      <a:pt x="7" y="30"/>
                    </a:lnTo>
                    <a:lnTo>
                      <a:pt x="7" y="30"/>
                    </a:lnTo>
                    <a:lnTo>
                      <a:pt x="7" y="30"/>
                    </a:lnTo>
                    <a:lnTo>
                      <a:pt x="7" y="30"/>
                    </a:lnTo>
                    <a:lnTo>
                      <a:pt x="7" y="28"/>
                    </a:lnTo>
                    <a:lnTo>
                      <a:pt x="7" y="28"/>
                    </a:lnTo>
                    <a:lnTo>
                      <a:pt x="7" y="28"/>
                    </a:lnTo>
                    <a:lnTo>
                      <a:pt x="7" y="28"/>
                    </a:lnTo>
                    <a:lnTo>
                      <a:pt x="7" y="27"/>
                    </a:lnTo>
                    <a:lnTo>
                      <a:pt x="7" y="27"/>
                    </a:lnTo>
                    <a:lnTo>
                      <a:pt x="7" y="27"/>
                    </a:lnTo>
                    <a:lnTo>
                      <a:pt x="7" y="27"/>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5"/>
                    </a:lnTo>
                    <a:lnTo>
                      <a:pt x="7" y="24"/>
                    </a:lnTo>
                    <a:lnTo>
                      <a:pt x="7" y="25"/>
                    </a:lnTo>
                    <a:lnTo>
                      <a:pt x="7" y="25"/>
                    </a:lnTo>
                    <a:lnTo>
                      <a:pt x="7" y="25"/>
                    </a:lnTo>
                    <a:lnTo>
                      <a:pt x="8" y="25"/>
                    </a:lnTo>
                    <a:lnTo>
                      <a:pt x="8" y="25"/>
                    </a:lnTo>
                    <a:lnTo>
                      <a:pt x="8" y="25"/>
                    </a:lnTo>
                    <a:lnTo>
                      <a:pt x="8" y="25"/>
                    </a:lnTo>
                    <a:lnTo>
                      <a:pt x="9" y="25"/>
                    </a:lnTo>
                    <a:lnTo>
                      <a:pt x="9" y="25"/>
                    </a:lnTo>
                    <a:lnTo>
                      <a:pt x="9" y="25"/>
                    </a:lnTo>
                    <a:lnTo>
                      <a:pt x="9" y="25"/>
                    </a:lnTo>
                    <a:lnTo>
                      <a:pt x="11" y="25"/>
                    </a:lnTo>
                    <a:lnTo>
                      <a:pt x="11" y="25"/>
                    </a:lnTo>
                    <a:lnTo>
                      <a:pt x="11" y="25"/>
                    </a:lnTo>
                    <a:lnTo>
                      <a:pt x="11" y="25"/>
                    </a:lnTo>
                    <a:lnTo>
                      <a:pt x="13" y="24"/>
                    </a:lnTo>
                    <a:lnTo>
                      <a:pt x="11" y="24"/>
                    </a:lnTo>
                    <a:lnTo>
                      <a:pt x="11" y="24"/>
                    </a:lnTo>
                    <a:lnTo>
                      <a:pt x="11" y="24"/>
                    </a:lnTo>
                    <a:lnTo>
                      <a:pt x="11" y="24"/>
                    </a:lnTo>
                    <a:lnTo>
                      <a:pt x="9" y="24"/>
                    </a:lnTo>
                    <a:lnTo>
                      <a:pt x="9" y="24"/>
                    </a:lnTo>
                    <a:lnTo>
                      <a:pt x="9" y="24"/>
                    </a:lnTo>
                    <a:lnTo>
                      <a:pt x="9" y="23"/>
                    </a:lnTo>
                    <a:lnTo>
                      <a:pt x="8" y="23"/>
                    </a:lnTo>
                    <a:lnTo>
                      <a:pt x="8" y="23"/>
                    </a:lnTo>
                    <a:lnTo>
                      <a:pt x="8" y="23"/>
                    </a:lnTo>
                    <a:lnTo>
                      <a:pt x="8" y="23"/>
                    </a:lnTo>
                    <a:lnTo>
                      <a:pt x="8" y="23"/>
                    </a:lnTo>
                    <a:lnTo>
                      <a:pt x="8" y="23"/>
                    </a:lnTo>
                    <a:lnTo>
                      <a:pt x="8" y="23"/>
                    </a:lnTo>
                    <a:lnTo>
                      <a:pt x="8" y="21"/>
                    </a:lnTo>
                    <a:lnTo>
                      <a:pt x="8" y="21"/>
                    </a:lnTo>
                    <a:lnTo>
                      <a:pt x="8" y="21"/>
                    </a:lnTo>
                    <a:lnTo>
                      <a:pt x="8" y="21"/>
                    </a:lnTo>
                    <a:lnTo>
                      <a:pt x="9" y="21"/>
                    </a:lnTo>
                    <a:lnTo>
                      <a:pt x="9" y="21"/>
                    </a:lnTo>
                    <a:lnTo>
                      <a:pt x="10" y="21"/>
                    </a:lnTo>
                    <a:lnTo>
                      <a:pt x="10" y="21"/>
                    </a:lnTo>
                    <a:lnTo>
                      <a:pt x="12" y="20"/>
                    </a:lnTo>
                    <a:lnTo>
                      <a:pt x="12" y="20"/>
                    </a:lnTo>
                    <a:lnTo>
                      <a:pt x="13" y="20"/>
                    </a:lnTo>
                    <a:lnTo>
                      <a:pt x="13" y="20"/>
                    </a:lnTo>
                    <a:lnTo>
                      <a:pt x="15" y="19"/>
                    </a:lnTo>
                    <a:lnTo>
                      <a:pt x="15" y="19"/>
                    </a:lnTo>
                    <a:lnTo>
                      <a:pt x="16" y="19"/>
                    </a:lnTo>
                    <a:lnTo>
                      <a:pt x="16" y="19"/>
                    </a:lnTo>
                    <a:lnTo>
                      <a:pt x="17" y="17"/>
                    </a:lnTo>
                    <a:lnTo>
                      <a:pt x="17" y="17"/>
                    </a:lnTo>
                    <a:lnTo>
                      <a:pt x="17" y="17"/>
                    </a:lnTo>
                    <a:lnTo>
                      <a:pt x="17" y="17"/>
                    </a:lnTo>
                    <a:lnTo>
                      <a:pt x="18" y="17"/>
                    </a:lnTo>
                    <a:lnTo>
                      <a:pt x="18" y="17"/>
                    </a:lnTo>
                    <a:lnTo>
                      <a:pt x="19" y="17"/>
                    </a:lnTo>
                    <a:lnTo>
                      <a:pt x="19" y="17"/>
                    </a:lnTo>
                    <a:lnTo>
                      <a:pt x="21" y="15"/>
                    </a:lnTo>
                    <a:lnTo>
                      <a:pt x="21" y="15"/>
                    </a:lnTo>
                    <a:lnTo>
                      <a:pt x="22" y="15"/>
                    </a:lnTo>
                    <a:lnTo>
                      <a:pt x="22" y="15"/>
                    </a:lnTo>
                    <a:lnTo>
                      <a:pt x="24" y="13"/>
                    </a:lnTo>
                    <a:lnTo>
                      <a:pt x="24" y="13"/>
                    </a:lnTo>
                    <a:lnTo>
                      <a:pt x="25" y="12"/>
                    </a:lnTo>
                    <a:lnTo>
                      <a:pt x="25" y="12"/>
                    </a:lnTo>
                    <a:lnTo>
                      <a:pt x="26" y="10"/>
                    </a:lnTo>
                    <a:lnTo>
                      <a:pt x="25" y="10"/>
                    </a:lnTo>
                    <a:lnTo>
                      <a:pt x="25" y="10"/>
                    </a:lnTo>
                    <a:lnTo>
                      <a:pt x="25" y="10"/>
                    </a:lnTo>
                    <a:lnTo>
                      <a:pt x="25" y="10"/>
                    </a:lnTo>
                    <a:lnTo>
                      <a:pt x="24" y="10"/>
                    </a:lnTo>
                    <a:lnTo>
                      <a:pt x="24" y="10"/>
                    </a:lnTo>
                    <a:lnTo>
                      <a:pt x="24" y="10"/>
                    </a:lnTo>
                    <a:lnTo>
                      <a:pt x="24" y="10"/>
                    </a:lnTo>
                    <a:lnTo>
                      <a:pt x="23" y="10"/>
                    </a:lnTo>
                    <a:lnTo>
                      <a:pt x="23" y="10"/>
                    </a:lnTo>
                    <a:lnTo>
                      <a:pt x="23" y="10"/>
                    </a:lnTo>
                    <a:lnTo>
                      <a:pt x="23" y="10"/>
                    </a:lnTo>
                    <a:lnTo>
                      <a:pt x="23" y="10"/>
                    </a:lnTo>
                    <a:lnTo>
                      <a:pt x="24" y="10"/>
                    </a:lnTo>
                    <a:lnTo>
                      <a:pt x="24" y="10"/>
                    </a:lnTo>
                    <a:lnTo>
                      <a:pt x="26" y="10"/>
                    </a:lnTo>
                    <a:lnTo>
                      <a:pt x="26" y="10"/>
                    </a:lnTo>
                    <a:lnTo>
                      <a:pt x="26" y="10"/>
                    </a:lnTo>
                    <a:lnTo>
                      <a:pt x="26" y="10"/>
                    </a:lnTo>
                    <a:lnTo>
                      <a:pt x="27" y="10"/>
                    </a:lnTo>
                    <a:lnTo>
                      <a:pt x="27" y="10"/>
                    </a:lnTo>
                    <a:lnTo>
                      <a:pt x="28" y="10"/>
                    </a:lnTo>
                    <a:lnTo>
                      <a:pt x="28" y="10"/>
                    </a:lnTo>
                    <a:lnTo>
                      <a:pt x="30" y="9"/>
                    </a:lnTo>
                    <a:lnTo>
                      <a:pt x="30" y="9"/>
                    </a:lnTo>
                    <a:lnTo>
                      <a:pt x="31" y="9"/>
                    </a:lnTo>
                    <a:lnTo>
                      <a:pt x="31" y="9"/>
                    </a:lnTo>
                    <a:lnTo>
                      <a:pt x="33" y="7"/>
                    </a:lnTo>
                    <a:lnTo>
                      <a:pt x="33" y="7"/>
                    </a:lnTo>
                    <a:lnTo>
                      <a:pt x="34" y="7"/>
                    </a:lnTo>
                    <a:lnTo>
                      <a:pt x="34" y="7"/>
                    </a:lnTo>
                    <a:lnTo>
                      <a:pt x="36" y="6"/>
                    </a:lnTo>
                    <a:lnTo>
                      <a:pt x="36" y="6"/>
                    </a:lnTo>
                    <a:lnTo>
                      <a:pt x="36" y="6"/>
                    </a:lnTo>
                    <a:lnTo>
                      <a:pt x="36" y="6"/>
                    </a:lnTo>
                    <a:lnTo>
                      <a:pt x="36" y="6"/>
                    </a:lnTo>
                    <a:lnTo>
                      <a:pt x="36" y="6"/>
                    </a:lnTo>
                    <a:lnTo>
                      <a:pt x="36" y="6"/>
                    </a:lnTo>
                    <a:lnTo>
                      <a:pt x="36" y="6"/>
                    </a:lnTo>
                    <a:lnTo>
                      <a:pt x="36" y="5"/>
                    </a:lnTo>
                    <a:lnTo>
                      <a:pt x="36" y="5"/>
                    </a:lnTo>
                    <a:lnTo>
                      <a:pt x="36" y="5"/>
                    </a:lnTo>
                    <a:lnTo>
                      <a:pt x="36" y="5"/>
                    </a:lnTo>
                    <a:lnTo>
                      <a:pt x="38" y="5"/>
                    </a:lnTo>
                    <a:lnTo>
                      <a:pt x="38" y="5"/>
                    </a:lnTo>
                    <a:lnTo>
                      <a:pt x="39" y="5"/>
                    </a:lnTo>
                    <a:lnTo>
                      <a:pt x="40" y="5"/>
                    </a:lnTo>
                    <a:lnTo>
                      <a:pt x="42" y="3"/>
                    </a:lnTo>
                    <a:lnTo>
                      <a:pt x="42" y="3"/>
                    </a:lnTo>
                    <a:lnTo>
                      <a:pt x="42" y="3"/>
                    </a:lnTo>
                    <a:lnTo>
                      <a:pt x="42" y="3"/>
                    </a:lnTo>
                    <a:lnTo>
                      <a:pt x="43" y="3"/>
                    </a:lnTo>
                    <a:lnTo>
                      <a:pt x="43" y="3"/>
                    </a:lnTo>
                    <a:lnTo>
                      <a:pt x="45" y="3"/>
                    </a:lnTo>
                    <a:lnTo>
                      <a:pt x="45" y="3"/>
                    </a:lnTo>
                    <a:lnTo>
                      <a:pt x="47" y="2"/>
                    </a:lnTo>
                    <a:lnTo>
                      <a:pt x="47" y="2"/>
                    </a:lnTo>
                    <a:lnTo>
                      <a:pt x="49" y="2"/>
                    </a:lnTo>
                    <a:lnTo>
                      <a:pt x="49" y="2"/>
                    </a:lnTo>
                    <a:lnTo>
                      <a:pt x="51" y="1"/>
                    </a:lnTo>
                    <a:lnTo>
                      <a:pt x="51" y="1"/>
                    </a:lnTo>
                    <a:lnTo>
                      <a:pt x="52" y="1"/>
                    </a:lnTo>
                    <a:lnTo>
                      <a:pt x="52" y="1"/>
                    </a:lnTo>
                    <a:lnTo>
                      <a:pt x="54" y="0"/>
                    </a:lnTo>
                    <a:lnTo>
                      <a:pt x="54" y="1"/>
                    </a:lnTo>
                    <a:lnTo>
                      <a:pt x="54" y="1"/>
                    </a:lnTo>
                    <a:lnTo>
                      <a:pt x="54" y="1"/>
                    </a:lnTo>
                    <a:lnTo>
                      <a:pt x="54" y="1"/>
                    </a:lnTo>
                    <a:lnTo>
                      <a:pt x="54" y="3"/>
                    </a:lnTo>
                    <a:lnTo>
                      <a:pt x="54" y="3"/>
                    </a:lnTo>
                    <a:lnTo>
                      <a:pt x="54" y="3"/>
                    </a:lnTo>
                    <a:lnTo>
                      <a:pt x="55" y="3"/>
                    </a:lnTo>
                    <a:lnTo>
                      <a:pt x="55" y="5"/>
                    </a:lnTo>
                    <a:lnTo>
                      <a:pt x="55" y="5"/>
                    </a:lnTo>
                    <a:lnTo>
                      <a:pt x="55" y="5"/>
                    </a:lnTo>
                    <a:lnTo>
                      <a:pt x="55" y="5"/>
                    </a:lnTo>
                    <a:lnTo>
                      <a:pt x="55" y="6"/>
                    </a:lnTo>
                    <a:lnTo>
                      <a:pt x="55" y="6"/>
                    </a:lnTo>
                    <a:lnTo>
                      <a:pt x="55" y="6"/>
                    </a:lnTo>
                    <a:lnTo>
                      <a:pt x="55" y="6"/>
                    </a:lnTo>
                    <a:lnTo>
                      <a:pt x="54" y="7"/>
                    </a:lnTo>
                    <a:lnTo>
                      <a:pt x="54" y="7"/>
                    </a:lnTo>
                    <a:lnTo>
                      <a:pt x="53" y="7"/>
                    </a:lnTo>
                    <a:lnTo>
                      <a:pt x="53" y="7"/>
                    </a:lnTo>
                    <a:lnTo>
                      <a:pt x="51" y="7"/>
                    </a:lnTo>
                    <a:lnTo>
                      <a:pt x="51" y="7"/>
                    </a:lnTo>
                    <a:lnTo>
                      <a:pt x="51" y="7"/>
                    </a:lnTo>
                    <a:lnTo>
                      <a:pt x="51" y="7"/>
                    </a:lnTo>
                    <a:lnTo>
                      <a:pt x="49" y="9"/>
                    </a:lnTo>
                    <a:lnTo>
                      <a:pt x="49" y="9"/>
                    </a:lnTo>
                    <a:lnTo>
                      <a:pt x="49" y="9"/>
                    </a:lnTo>
                    <a:lnTo>
                      <a:pt x="49" y="9"/>
                    </a:lnTo>
                    <a:lnTo>
                      <a:pt x="49" y="10"/>
                    </a:lnTo>
                    <a:lnTo>
                      <a:pt x="49" y="10"/>
                    </a:lnTo>
                    <a:lnTo>
                      <a:pt x="49" y="10"/>
                    </a:lnTo>
                    <a:lnTo>
                      <a:pt x="50" y="10"/>
                    </a:lnTo>
                    <a:lnTo>
                      <a:pt x="50" y="10"/>
                    </a:lnTo>
                    <a:lnTo>
                      <a:pt x="50" y="10"/>
                    </a:lnTo>
                    <a:lnTo>
                      <a:pt x="50" y="10"/>
                    </a:lnTo>
                    <a:lnTo>
                      <a:pt x="51" y="10"/>
                    </a:lnTo>
                    <a:lnTo>
                      <a:pt x="51" y="10"/>
                    </a:lnTo>
                    <a:lnTo>
                      <a:pt x="51" y="10"/>
                    </a:lnTo>
                    <a:lnTo>
                      <a:pt x="51" y="10"/>
                    </a:lnTo>
                    <a:lnTo>
                      <a:pt x="53" y="10"/>
                    </a:lnTo>
                    <a:lnTo>
                      <a:pt x="53" y="10"/>
                    </a:lnTo>
                    <a:lnTo>
                      <a:pt x="53" y="10"/>
                    </a:lnTo>
                    <a:lnTo>
                      <a:pt x="53" y="10"/>
                    </a:lnTo>
                    <a:lnTo>
                      <a:pt x="53" y="10"/>
                    </a:lnTo>
                    <a:lnTo>
                      <a:pt x="53" y="10"/>
                    </a:lnTo>
                    <a:lnTo>
                      <a:pt x="53" y="10"/>
                    </a:lnTo>
                    <a:lnTo>
                      <a:pt x="53" y="10"/>
                    </a:lnTo>
                    <a:lnTo>
                      <a:pt x="55" y="10"/>
                    </a:lnTo>
                    <a:lnTo>
                      <a:pt x="55" y="11"/>
                    </a:lnTo>
                    <a:lnTo>
                      <a:pt x="55" y="11"/>
                    </a:lnTo>
                    <a:lnTo>
                      <a:pt x="55" y="11"/>
                    </a:lnTo>
                    <a:lnTo>
                      <a:pt x="56" y="11"/>
                    </a:lnTo>
                    <a:lnTo>
                      <a:pt x="56" y="11"/>
                    </a:lnTo>
                    <a:lnTo>
                      <a:pt x="58" y="11"/>
                    </a:lnTo>
                    <a:lnTo>
                      <a:pt x="58" y="11"/>
                    </a:lnTo>
                    <a:lnTo>
                      <a:pt x="60" y="11"/>
                    </a:lnTo>
                    <a:lnTo>
                      <a:pt x="60" y="12"/>
                    </a:lnTo>
                    <a:lnTo>
                      <a:pt x="60" y="12"/>
                    </a:lnTo>
                    <a:lnTo>
                      <a:pt x="60" y="12"/>
                    </a:lnTo>
                    <a:lnTo>
                      <a:pt x="62" y="12"/>
                    </a:lnTo>
                    <a:lnTo>
                      <a:pt x="62" y="12"/>
                    </a:lnTo>
                    <a:lnTo>
                      <a:pt x="62" y="12"/>
                    </a:lnTo>
                    <a:lnTo>
                      <a:pt x="62" y="12"/>
                    </a:lnTo>
                    <a:lnTo>
                      <a:pt x="63" y="12"/>
                    </a:lnTo>
                    <a:lnTo>
                      <a:pt x="60" y="17"/>
                    </a:lnTo>
                    <a:lnTo>
                      <a:pt x="60" y="17"/>
                    </a:lnTo>
                    <a:lnTo>
                      <a:pt x="60" y="17"/>
                    </a:lnTo>
                    <a:lnTo>
                      <a:pt x="60" y="17"/>
                    </a:lnTo>
                    <a:lnTo>
                      <a:pt x="60" y="17"/>
                    </a:lnTo>
                    <a:lnTo>
                      <a:pt x="60" y="17"/>
                    </a:lnTo>
                    <a:lnTo>
                      <a:pt x="61" y="17"/>
                    </a:lnTo>
                    <a:lnTo>
                      <a:pt x="61" y="17"/>
                    </a:lnTo>
                    <a:lnTo>
                      <a:pt x="63" y="17"/>
                    </a:lnTo>
                    <a:lnTo>
                      <a:pt x="63" y="17"/>
                    </a:lnTo>
                    <a:lnTo>
                      <a:pt x="63" y="17"/>
                    </a:lnTo>
                    <a:lnTo>
                      <a:pt x="63" y="17"/>
                    </a:lnTo>
                    <a:lnTo>
                      <a:pt x="65" y="17"/>
                    </a:lnTo>
                    <a:lnTo>
                      <a:pt x="65" y="17"/>
                    </a:lnTo>
                    <a:lnTo>
                      <a:pt x="65" y="17"/>
                    </a:lnTo>
                    <a:lnTo>
                      <a:pt x="65" y="17"/>
                    </a:lnTo>
                    <a:lnTo>
                      <a:pt x="66" y="17"/>
                    </a:lnTo>
                    <a:lnTo>
                      <a:pt x="65" y="18"/>
                    </a:lnTo>
                    <a:lnTo>
                      <a:pt x="65" y="18"/>
                    </a:lnTo>
                    <a:lnTo>
                      <a:pt x="65" y="18"/>
                    </a:lnTo>
                    <a:lnTo>
                      <a:pt x="65" y="18"/>
                    </a:lnTo>
                    <a:lnTo>
                      <a:pt x="65" y="18"/>
                    </a:lnTo>
                    <a:lnTo>
                      <a:pt x="65" y="18"/>
                    </a:lnTo>
                    <a:lnTo>
                      <a:pt x="65" y="18"/>
                    </a:lnTo>
                    <a:lnTo>
                      <a:pt x="67" y="18"/>
                    </a:lnTo>
                    <a:lnTo>
                      <a:pt x="67" y="18"/>
                    </a:lnTo>
                    <a:lnTo>
                      <a:pt x="67" y="18"/>
                    </a:lnTo>
                    <a:lnTo>
                      <a:pt x="67" y="18"/>
                    </a:lnTo>
                    <a:lnTo>
                      <a:pt x="69" y="18"/>
                    </a:lnTo>
                    <a:lnTo>
                      <a:pt x="69" y="18"/>
                    </a:lnTo>
                    <a:lnTo>
                      <a:pt x="69" y="18"/>
                    </a:lnTo>
                    <a:lnTo>
                      <a:pt x="69" y="18"/>
                    </a:lnTo>
                    <a:lnTo>
                      <a:pt x="70" y="18"/>
                    </a:lnTo>
                    <a:lnTo>
                      <a:pt x="68" y="19"/>
                    </a:lnTo>
                    <a:lnTo>
                      <a:pt x="68" y="19"/>
                    </a:lnTo>
                    <a:lnTo>
                      <a:pt x="67" y="19"/>
                    </a:lnTo>
                    <a:lnTo>
                      <a:pt x="67" y="19"/>
                    </a:lnTo>
                    <a:lnTo>
                      <a:pt x="65" y="20"/>
                    </a:lnTo>
                    <a:lnTo>
                      <a:pt x="65" y="20"/>
                    </a:lnTo>
                    <a:lnTo>
                      <a:pt x="65" y="20"/>
                    </a:lnTo>
                    <a:lnTo>
                      <a:pt x="65" y="20"/>
                    </a:lnTo>
                    <a:lnTo>
                      <a:pt x="63" y="21"/>
                    </a:lnTo>
                    <a:lnTo>
                      <a:pt x="63" y="21"/>
                    </a:lnTo>
                    <a:lnTo>
                      <a:pt x="62" y="21"/>
                    </a:lnTo>
                    <a:lnTo>
                      <a:pt x="62" y="21"/>
                    </a:lnTo>
                    <a:lnTo>
                      <a:pt x="60" y="21"/>
                    </a:lnTo>
                    <a:lnTo>
                      <a:pt x="60" y="21"/>
                    </a:lnTo>
                    <a:lnTo>
                      <a:pt x="60" y="21"/>
                    </a:lnTo>
                    <a:lnTo>
                      <a:pt x="60" y="21"/>
                    </a:lnTo>
                    <a:lnTo>
                      <a:pt x="58" y="21"/>
                    </a:lnTo>
                    <a:lnTo>
                      <a:pt x="58" y="21"/>
                    </a:lnTo>
                    <a:lnTo>
                      <a:pt x="57" y="21"/>
                    </a:lnTo>
                    <a:lnTo>
                      <a:pt x="57" y="21"/>
                    </a:lnTo>
                    <a:lnTo>
                      <a:pt x="55" y="21"/>
                    </a:lnTo>
                    <a:lnTo>
                      <a:pt x="55" y="21"/>
                    </a:lnTo>
                    <a:lnTo>
                      <a:pt x="55" y="21"/>
                    </a:lnTo>
                    <a:lnTo>
                      <a:pt x="55" y="21"/>
                    </a:lnTo>
                    <a:lnTo>
                      <a:pt x="53" y="21"/>
                    </a:lnTo>
                    <a:lnTo>
                      <a:pt x="53" y="21"/>
                    </a:lnTo>
                    <a:lnTo>
                      <a:pt x="51" y="21"/>
                    </a:lnTo>
                    <a:lnTo>
                      <a:pt x="51" y="21"/>
                    </a:lnTo>
                    <a:lnTo>
                      <a:pt x="49" y="21"/>
                    </a:lnTo>
                    <a:lnTo>
                      <a:pt x="49" y="21"/>
                    </a:lnTo>
                    <a:lnTo>
                      <a:pt x="48" y="21"/>
                    </a:lnTo>
                    <a:lnTo>
                      <a:pt x="48" y="21"/>
                    </a:lnTo>
                    <a:lnTo>
                      <a:pt x="46" y="23"/>
                    </a:lnTo>
                    <a:lnTo>
                      <a:pt x="46" y="23"/>
                    </a:lnTo>
                    <a:lnTo>
                      <a:pt x="46" y="23"/>
                    </a:lnTo>
                    <a:lnTo>
                      <a:pt x="46" y="23"/>
                    </a:lnTo>
                    <a:lnTo>
                      <a:pt x="44" y="23"/>
                    </a:lnTo>
                    <a:lnTo>
                      <a:pt x="44" y="23"/>
                    </a:lnTo>
                    <a:lnTo>
                      <a:pt x="44" y="23"/>
                    </a:lnTo>
                    <a:lnTo>
                      <a:pt x="44" y="23"/>
                    </a:lnTo>
                    <a:lnTo>
                      <a:pt x="42" y="24"/>
                    </a:lnTo>
                    <a:lnTo>
                      <a:pt x="42" y="24"/>
                    </a:lnTo>
                    <a:lnTo>
                      <a:pt x="42" y="24"/>
                    </a:lnTo>
                    <a:lnTo>
                      <a:pt x="42" y="24"/>
                    </a:lnTo>
                    <a:lnTo>
                      <a:pt x="42" y="24"/>
                    </a:lnTo>
                    <a:lnTo>
                      <a:pt x="42" y="24"/>
                    </a:lnTo>
                    <a:lnTo>
                      <a:pt x="42" y="24"/>
                    </a:lnTo>
                    <a:lnTo>
                      <a:pt x="42" y="24"/>
                    </a:lnTo>
                    <a:lnTo>
                      <a:pt x="42" y="25"/>
                    </a:lnTo>
                    <a:lnTo>
                      <a:pt x="42" y="25"/>
                    </a:lnTo>
                    <a:lnTo>
                      <a:pt x="42" y="25"/>
                    </a:lnTo>
                    <a:lnTo>
                      <a:pt x="42" y="25"/>
                    </a:lnTo>
                    <a:lnTo>
                      <a:pt x="42" y="25"/>
                    </a:lnTo>
                    <a:lnTo>
                      <a:pt x="42" y="25"/>
                    </a:lnTo>
                    <a:lnTo>
                      <a:pt x="42" y="25"/>
                    </a:lnTo>
                    <a:lnTo>
                      <a:pt x="42" y="25"/>
                    </a:lnTo>
                    <a:lnTo>
                      <a:pt x="42" y="27"/>
                    </a:lnTo>
                    <a:lnTo>
                      <a:pt x="42" y="27"/>
                    </a:lnTo>
                    <a:lnTo>
                      <a:pt x="42" y="27"/>
                    </a:lnTo>
                    <a:lnTo>
                      <a:pt x="44" y="27"/>
                    </a:lnTo>
                    <a:lnTo>
                      <a:pt x="44" y="27"/>
                    </a:lnTo>
                    <a:lnTo>
                      <a:pt x="44" y="27"/>
                    </a:lnTo>
                    <a:lnTo>
                      <a:pt x="44" y="27"/>
                    </a:lnTo>
                    <a:lnTo>
                      <a:pt x="46" y="27"/>
                    </a:lnTo>
                    <a:lnTo>
                      <a:pt x="46" y="27"/>
                    </a:lnTo>
                    <a:lnTo>
                      <a:pt x="46" y="27"/>
                    </a:lnTo>
                    <a:lnTo>
                      <a:pt x="46" y="27"/>
                    </a:lnTo>
                    <a:lnTo>
                      <a:pt x="48" y="27"/>
                    </a:lnTo>
                    <a:lnTo>
                      <a:pt x="48" y="27"/>
                    </a:lnTo>
                    <a:lnTo>
                      <a:pt x="50" y="27"/>
                    </a:lnTo>
                    <a:lnTo>
                      <a:pt x="51" y="27"/>
                    </a:lnTo>
                    <a:lnTo>
                      <a:pt x="53" y="27"/>
                    </a:lnTo>
                    <a:lnTo>
                      <a:pt x="53" y="27"/>
                    </a:lnTo>
                    <a:lnTo>
                      <a:pt x="55" y="27"/>
                    </a:lnTo>
                    <a:lnTo>
                      <a:pt x="55" y="27"/>
                    </a:lnTo>
                    <a:lnTo>
                      <a:pt x="56" y="27"/>
                    </a:lnTo>
                    <a:lnTo>
                      <a:pt x="56" y="27"/>
                    </a:lnTo>
                    <a:lnTo>
                      <a:pt x="58" y="27"/>
                    </a:lnTo>
                    <a:lnTo>
                      <a:pt x="58" y="27"/>
                    </a:lnTo>
                    <a:lnTo>
                      <a:pt x="60" y="27"/>
                    </a:lnTo>
                    <a:lnTo>
                      <a:pt x="60" y="29"/>
                    </a:lnTo>
                    <a:lnTo>
                      <a:pt x="60" y="29"/>
                    </a:lnTo>
                    <a:lnTo>
                      <a:pt x="60" y="29"/>
                    </a:lnTo>
                    <a:lnTo>
                      <a:pt x="62" y="29"/>
                    </a:lnTo>
                    <a:lnTo>
                      <a:pt x="62" y="31"/>
                    </a:lnTo>
                    <a:lnTo>
                      <a:pt x="64" y="31"/>
                    </a:lnTo>
                    <a:lnTo>
                      <a:pt x="64" y="31"/>
                    </a:lnTo>
                    <a:lnTo>
                      <a:pt x="66" y="31"/>
                    </a:lnTo>
                    <a:lnTo>
                      <a:pt x="66" y="31"/>
                    </a:lnTo>
                    <a:lnTo>
                      <a:pt x="66" y="31"/>
                    </a:lnTo>
                    <a:lnTo>
                      <a:pt x="66" y="31"/>
                    </a:lnTo>
                    <a:lnTo>
                      <a:pt x="68" y="31"/>
                    </a:lnTo>
                    <a:lnTo>
                      <a:pt x="68" y="31"/>
                    </a:lnTo>
                    <a:lnTo>
                      <a:pt x="69" y="31"/>
                    </a:lnTo>
                    <a:lnTo>
                      <a:pt x="69" y="31"/>
                    </a:lnTo>
                    <a:lnTo>
                      <a:pt x="70" y="31"/>
                    </a:lnTo>
                    <a:lnTo>
                      <a:pt x="70" y="32"/>
                    </a:lnTo>
                    <a:lnTo>
                      <a:pt x="70" y="32"/>
                    </a:lnTo>
                    <a:lnTo>
                      <a:pt x="70" y="32"/>
                    </a:lnTo>
                    <a:lnTo>
                      <a:pt x="70" y="32"/>
                    </a:lnTo>
                    <a:lnTo>
                      <a:pt x="70" y="32"/>
                    </a:lnTo>
                    <a:lnTo>
                      <a:pt x="70" y="32"/>
                    </a:lnTo>
                    <a:lnTo>
                      <a:pt x="70" y="32"/>
                    </a:lnTo>
                    <a:lnTo>
                      <a:pt x="71" y="32"/>
                    </a:lnTo>
                    <a:lnTo>
                      <a:pt x="71" y="32"/>
                    </a:lnTo>
                    <a:lnTo>
                      <a:pt x="71" y="32"/>
                    </a:lnTo>
                    <a:lnTo>
                      <a:pt x="71" y="32"/>
                    </a:lnTo>
                    <a:lnTo>
                      <a:pt x="71" y="32"/>
                    </a:lnTo>
                    <a:lnTo>
                      <a:pt x="71" y="32"/>
                    </a:lnTo>
                    <a:lnTo>
                      <a:pt x="71" y="32"/>
                    </a:lnTo>
                    <a:lnTo>
                      <a:pt x="71" y="32"/>
                    </a:lnTo>
                    <a:lnTo>
                      <a:pt x="72" y="32"/>
                    </a:lnTo>
                    <a:lnTo>
                      <a:pt x="71" y="33"/>
                    </a:lnTo>
                    <a:lnTo>
                      <a:pt x="71" y="33"/>
                    </a:lnTo>
                    <a:lnTo>
                      <a:pt x="71" y="33"/>
                    </a:lnTo>
                    <a:lnTo>
                      <a:pt x="71" y="33"/>
                    </a:lnTo>
                    <a:lnTo>
                      <a:pt x="71" y="33"/>
                    </a:lnTo>
                    <a:lnTo>
                      <a:pt x="71" y="33"/>
                    </a:lnTo>
                    <a:lnTo>
                      <a:pt x="71" y="33"/>
                    </a:lnTo>
                    <a:lnTo>
                      <a:pt x="71" y="33"/>
                    </a:lnTo>
                    <a:lnTo>
                      <a:pt x="70" y="34"/>
                    </a:lnTo>
                    <a:lnTo>
                      <a:pt x="70" y="34"/>
                    </a:lnTo>
                    <a:lnTo>
                      <a:pt x="70" y="34"/>
                    </a:lnTo>
                    <a:lnTo>
                      <a:pt x="70" y="34"/>
                    </a:lnTo>
                    <a:lnTo>
                      <a:pt x="70" y="34"/>
                    </a:lnTo>
                    <a:lnTo>
                      <a:pt x="70" y="34"/>
                    </a:lnTo>
                    <a:lnTo>
                      <a:pt x="70" y="34"/>
                    </a:lnTo>
                    <a:lnTo>
                      <a:pt x="70" y="34"/>
                    </a:lnTo>
                    <a:lnTo>
                      <a:pt x="70" y="35"/>
                    </a:lnTo>
                    <a:lnTo>
                      <a:pt x="70" y="35"/>
                    </a:lnTo>
                    <a:lnTo>
                      <a:pt x="70" y="35"/>
                    </a:lnTo>
                    <a:lnTo>
                      <a:pt x="72" y="35"/>
                    </a:lnTo>
                    <a:lnTo>
                      <a:pt x="72" y="35"/>
                    </a:lnTo>
                    <a:lnTo>
                      <a:pt x="74" y="35"/>
                    </a:lnTo>
                    <a:lnTo>
                      <a:pt x="74" y="35"/>
                    </a:lnTo>
                    <a:lnTo>
                      <a:pt x="75" y="35"/>
                    </a:lnTo>
                    <a:lnTo>
                      <a:pt x="75" y="36"/>
                    </a:lnTo>
                    <a:lnTo>
                      <a:pt x="77" y="36"/>
                    </a:lnTo>
                    <a:lnTo>
                      <a:pt x="77" y="36"/>
                    </a:lnTo>
                    <a:lnTo>
                      <a:pt x="79" y="36"/>
                    </a:lnTo>
                    <a:lnTo>
                      <a:pt x="79" y="36"/>
                    </a:lnTo>
                    <a:lnTo>
                      <a:pt x="80" y="36"/>
                    </a:lnTo>
                    <a:lnTo>
                      <a:pt x="80" y="36"/>
                    </a:lnTo>
                    <a:lnTo>
                      <a:pt x="82" y="36"/>
                    </a:lnTo>
                    <a:lnTo>
                      <a:pt x="80" y="38"/>
                    </a:lnTo>
                    <a:lnTo>
                      <a:pt x="80" y="38"/>
                    </a:lnTo>
                    <a:lnTo>
                      <a:pt x="80" y="38"/>
                    </a:lnTo>
                    <a:lnTo>
                      <a:pt x="80" y="38"/>
                    </a:lnTo>
                    <a:lnTo>
                      <a:pt x="78" y="38"/>
                    </a:lnTo>
                    <a:lnTo>
                      <a:pt x="78" y="38"/>
                    </a:lnTo>
                    <a:lnTo>
                      <a:pt x="76" y="38"/>
                    </a:lnTo>
                    <a:lnTo>
                      <a:pt x="76" y="38"/>
                    </a:lnTo>
                    <a:lnTo>
                      <a:pt x="75" y="39"/>
                    </a:lnTo>
                    <a:lnTo>
                      <a:pt x="75" y="39"/>
                    </a:lnTo>
                    <a:lnTo>
                      <a:pt x="73" y="39"/>
                    </a:lnTo>
                    <a:lnTo>
                      <a:pt x="73" y="39"/>
                    </a:lnTo>
                    <a:lnTo>
                      <a:pt x="72" y="39"/>
                    </a:lnTo>
                    <a:lnTo>
                      <a:pt x="72" y="39"/>
                    </a:lnTo>
                    <a:lnTo>
                      <a:pt x="72" y="39"/>
                    </a:lnTo>
                    <a:lnTo>
                      <a:pt x="72" y="39"/>
                    </a:lnTo>
                    <a:lnTo>
                      <a:pt x="71" y="39"/>
                    </a:lnTo>
                    <a:lnTo>
                      <a:pt x="71" y="39"/>
                    </a:lnTo>
                    <a:lnTo>
                      <a:pt x="71" y="39"/>
                    </a:lnTo>
                    <a:lnTo>
                      <a:pt x="71" y="39"/>
                    </a:lnTo>
                    <a:lnTo>
                      <a:pt x="71" y="39"/>
                    </a:lnTo>
                    <a:lnTo>
                      <a:pt x="71" y="39"/>
                    </a:lnTo>
                    <a:lnTo>
                      <a:pt x="71" y="39"/>
                    </a:lnTo>
                    <a:lnTo>
                      <a:pt x="71" y="39"/>
                    </a:lnTo>
                    <a:lnTo>
                      <a:pt x="71" y="39"/>
                    </a:lnTo>
                    <a:lnTo>
                      <a:pt x="71" y="39"/>
                    </a:lnTo>
                    <a:lnTo>
                      <a:pt x="71" y="39"/>
                    </a:lnTo>
                    <a:lnTo>
                      <a:pt x="71" y="39"/>
                    </a:lnTo>
                    <a:lnTo>
                      <a:pt x="71" y="39"/>
                    </a:lnTo>
                    <a:lnTo>
                      <a:pt x="71" y="39"/>
                    </a:lnTo>
                    <a:lnTo>
                      <a:pt x="71" y="39"/>
                    </a:lnTo>
                    <a:lnTo>
                      <a:pt x="72" y="39"/>
                    </a:lnTo>
                    <a:lnTo>
                      <a:pt x="71" y="41"/>
                    </a:lnTo>
                    <a:lnTo>
                      <a:pt x="71" y="41"/>
                    </a:lnTo>
                    <a:lnTo>
                      <a:pt x="70" y="41"/>
                    </a:lnTo>
                    <a:lnTo>
                      <a:pt x="70" y="41"/>
                    </a:lnTo>
                    <a:lnTo>
                      <a:pt x="68" y="43"/>
                    </a:lnTo>
                    <a:lnTo>
                      <a:pt x="66" y="43"/>
                    </a:lnTo>
                    <a:lnTo>
                      <a:pt x="65" y="43"/>
                    </a:lnTo>
                    <a:lnTo>
                      <a:pt x="65" y="43"/>
                    </a:lnTo>
                    <a:lnTo>
                      <a:pt x="63" y="45"/>
                    </a:lnTo>
                    <a:lnTo>
                      <a:pt x="61" y="45"/>
                    </a:lnTo>
                    <a:lnTo>
                      <a:pt x="59" y="45"/>
                    </a:lnTo>
                    <a:lnTo>
                      <a:pt x="58" y="45"/>
                    </a:lnTo>
                    <a:lnTo>
                      <a:pt x="56" y="45"/>
                    </a:lnTo>
                    <a:lnTo>
                      <a:pt x="56" y="45"/>
                    </a:lnTo>
                    <a:lnTo>
                      <a:pt x="55" y="45"/>
                    </a:lnTo>
                    <a:lnTo>
                      <a:pt x="55" y="45"/>
                    </a:lnTo>
                    <a:lnTo>
                      <a:pt x="54" y="45"/>
                    </a:lnTo>
                    <a:lnTo>
                      <a:pt x="54" y="45"/>
                    </a:lnTo>
                    <a:lnTo>
                      <a:pt x="54" y="45"/>
                    </a:lnTo>
                    <a:lnTo>
                      <a:pt x="54" y="44"/>
                    </a:lnTo>
                    <a:lnTo>
                      <a:pt x="54" y="44"/>
                    </a:lnTo>
                    <a:lnTo>
                      <a:pt x="54" y="44"/>
                    </a:lnTo>
                    <a:lnTo>
                      <a:pt x="54" y="44"/>
                    </a:lnTo>
                    <a:lnTo>
                      <a:pt x="55" y="42"/>
                    </a:lnTo>
                    <a:lnTo>
                      <a:pt x="55" y="42"/>
                    </a:lnTo>
                    <a:lnTo>
                      <a:pt x="55" y="42"/>
                    </a:lnTo>
                    <a:lnTo>
                      <a:pt x="55" y="42"/>
                    </a:lnTo>
                    <a:lnTo>
                      <a:pt x="55" y="40"/>
                    </a:lnTo>
                    <a:lnTo>
                      <a:pt x="54" y="40"/>
                    </a:lnTo>
                    <a:lnTo>
                      <a:pt x="54" y="40"/>
                    </a:lnTo>
                    <a:lnTo>
                      <a:pt x="54" y="40"/>
                    </a:lnTo>
                    <a:lnTo>
                      <a:pt x="54" y="39"/>
                    </a:lnTo>
                    <a:lnTo>
                      <a:pt x="52" y="40"/>
                    </a:lnTo>
                    <a:lnTo>
                      <a:pt x="52" y="40"/>
                    </a:lnTo>
                    <a:lnTo>
                      <a:pt x="52" y="40"/>
                    </a:lnTo>
                    <a:lnTo>
                      <a:pt x="52" y="40"/>
                    </a:lnTo>
                    <a:lnTo>
                      <a:pt x="50" y="42"/>
                    </a:lnTo>
                    <a:lnTo>
                      <a:pt x="50" y="42"/>
                    </a:lnTo>
                    <a:lnTo>
                      <a:pt x="50" y="42"/>
                    </a:lnTo>
                    <a:lnTo>
                      <a:pt x="50" y="42"/>
                    </a:lnTo>
                    <a:lnTo>
                      <a:pt x="48" y="44"/>
                    </a:lnTo>
                    <a:lnTo>
                      <a:pt x="48" y="44"/>
                    </a:lnTo>
                    <a:lnTo>
                      <a:pt x="48" y="44"/>
                    </a:lnTo>
                    <a:lnTo>
                      <a:pt x="48" y="44"/>
                    </a:lnTo>
                    <a:lnTo>
                      <a:pt x="48" y="45"/>
                    </a:lnTo>
                    <a:lnTo>
                      <a:pt x="48" y="45"/>
                    </a:lnTo>
                    <a:lnTo>
                      <a:pt x="48" y="45"/>
                    </a:lnTo>
                    <a:lnTo>
                      <a:pt x="48" y="45"/>
                    </a:lnTo>
                    <a:lnTo>
                      <a:pt x="46" y="45"/>
                    </a:lnTo>
                    <a:lnTo>
                      <a:pt x="46" y="45"/>
                    </a:lnTo>
                    <a:lnTo>
                      <a:pt x="44" y="45"/>
                    </a:lnTo>
                    <a:lnTo>
                      <a:pt x="44" y="45"/>
                    </a:lnTo>
                    <a:lnTo>
                      <a:pt x="42" y="45"/>
                    </a:lnTo>
                    <a:lnTo>
                      <a:pt x="40" y="45"/>
                    </a:lnTo>
                    <a:lnTo>
                      <a:pt x="38" y="45"/>
                    </a:lnTo>
                    <a:lnTo>
                      <a:pt x="38" y="45"/>
                    </a:lnTo>
                    <a:lnTo>
                      <a:pt x="36" y="45"/>
                    </a:lnTo>
                    <a:lnTo>
                      <a:pt x="35" y="45"/>
                    </a:lnTo>
                    <a:lnTo>
                      <a:pt x="33" y="45"/>
                    </a:lnTo>
                    <a:lnTo>
                      <a:pt x="32" y="45"/>
                    </a:lnTo>
                    <a:lnTo>
                      <a:pt x="30" y="45"/>
                    </a:lnTo>
                    <a:lnTo>
                      <a:pt x="28" y="45"/>
                    </a:lnTo>
                    <a:lnTo>
                      <a:pt x="26" y="45"/>
                    </a:lnTo>
                    <a:lnTo>
                      <a:pt x="26" y="44"/>
                    </a:lnTo>
                    <a:lnTo>
                      <a:pt x="26" y="44"/>
                    </a:lnTo>
                  </a:path>
                </a:pathLst>
              </a:custGeom>
              <a:solidFill>
                <a:srgbClr val="001000"/>
              </a:solidFill>
              <a:ln w="9525">
                <a:noFill/>
                <a:round/>
                <a:headEnd type="none" w="med" len="med"/>
                <a:tailEnd type="none" w="med" len="med"/>
              </a:ln>
              <a:effectLst/>
            </p:spPr>
            <p:txBody>
              <a:bodyPr/>
              <a:lstStyle/>
              <a:p>
                <a:endParaRPr lang="en-US" dirty="0"/>
              </a:p>
            </p:txBody>
          </p:sp>
        </p:grpSp>
        <p:grpSp>
          <p:nvGrpSpPr>
            <p:cNvPr id="2130" name="Group 82"/>
            <p:cNvGrpSpPr>
              <a:grpSpLocks/>
            </p:cNvGrpSpPr>
            <p:nvPr/>
          </p:nvGrpSpPr>
          <p:grpSpPr bwMode="auto">
            <a:xfrm>
              <a:off x="3714" y="3960"/>
              <a:ext cx="90" cy="151"/>
              <a:chOff x="3714" y="3960"/>
              <a:chExt cx="90" cy="151"/>
            </a:xfrm>
          </p:grpSpPr>
          <p:sp>
            <p:nvSpPr>
              <p:cNvPr id="2125" name="Freeform 77"/>
              <p:cNvSpPr>
                <a:spLocks/>
              </p:cNvSpPr>
              <p:nvPr/>
            </p:nvSpPr>
            <p:spPr bwMode="auto">
              <a:xfrm>
                <a:off x="3714" y="3960"/>
                <a:ext cx="90" cy="135"/>
              </a:xfrm>
              <a:custGeom>
                <a:avLst/>
                <a:gdLst/>
                <a:ahLst/>
                <a:cxnLst>
                  <a:cxn ang="0">
                    <a:pos x="41" y="132"/>
                  </a:cxn>
                  <a:cxn ang="0">
                    <a:pos x="47" y="132"/>
                  </a:cxn>
                  <a:cxn ang="0">
                    <a:pos x="52" y="130"/>
                  </a:cxn>
                  <a:cxn ang="0">
                    <a:pos x="53" y="132"/>
                  </a:cxn>
                  <a:cxn ang="0">
                    <a:pos x="59" y="134"/>
                  </a:cxn>
                  <a:cxn ang="0">
                    <a:pos x="61" y="132"/>
                  </a:cxn>
                  <a:cxn ang="0">
                    <a:pos x="66" y="129"/>
                  </a:cxn>
                  <a:cxn ang="0">
                    <a:pos x="72" y="129"/>
                  </a:cxn>
                  <a:cxn ang="0">
                    <a:pos x="74" y="122"/>
                  </a:cxn>
                  <a:cxn ang="0">
                    <a:pos x="75" y="117"/>
                  </a:cxn>
                  <a:cxn ang="0">
                    <a:pos x="77" y="116"/>
                  </a:cxn>
                  <a:cxn ang="0">
                    <a:pos x="81" y="116"/>
                  </a:cxn>
                  <a:cxn ang="0">
                    <a:pos x="86" y="114"/>
                  </a:cxn>
                  <a:cxn ang="0">
                    <a:pos x="87" y="104"/>
                  </a:cxn>
                  <a:cxn ang="0">
                    <a:pos x="87" y="98"/>
                  </a:cxn>
                  <a:cxn ang="0">
                    <a:pos x="88" y="94"/>
                  </a:cxn>
                  <a:cxn ang="0">
                    <a:pos x="89" y="86"/>
                  </a:cxn>
                  <a:cxn ang="0">
                    <a:pos x="87" y="80"/>
                  </a:cxn>
                  <a:cxn ang="0">
                    <a:pos x="86" y="74"/>
                  </a:cxn>
                  <a:cxn ang="0">
                    <a:pos x="80" y="64"/>
                  </a:cxn>
                  <a:cxn ang="0">
                    <a:pos x="75" y="53"/>
                  </a:cxn>
                  <a:cxn ang="0">
                    <a:pos x="75" y="48"/>
                  </a:cxn>
                  <a:cxn ang="0">
                    <a:pos x="74" y="43"/>
                  </a:cxn>
                  <a:cxn ang="0">
                    <a:pos x="74" y="41"/>
                  </a:cxn>
                  <a:cxn ang="0">
                    <a:pos x="72" y="33"/>
                  </a:cxn>
                  <a:cxn ang="0">
                    <a:pos x="71" y="30"/>
                  </a:cxn>
                  <a:cxn ang="0">
                    <a:pos x="68" y="26"/>
                  </a:cxn>
                  <a:cxn ang="0">
                    <a:pos x="63" y="18"/>
                  </a:cxn>
                  <a:cxn ang="0">
                    <a:pos x="53" y="11"/>
                  </a:cxn>
                  <a:cxn ang="0">
                    <a:pos x="49" y="10"/>
                  </a:cxn>
                  <a:cxn ang="0">
                    <a:pos x="45" y="3"/>
                  </a:cxn>
                  <a:cxn ang="0">
                    <a:pos x="42" y="2"/>
                  </a:cxn>
                  <a:cxn ang="0">
                    <a:pos x="35" y="3"/>
                  </a:cxn>
                  <a:cxn ang="0">
                    <a:pos x="33" y="8"/>
                  </a:cxn>
                  <a:cxn ang="0">
                    <a:pos x="27" y="16"/>
                  </a:cxn>
                  <a:cxn ang="0">
                    <a:pos x="23" y="18"/>
                  </a:cxn>
                  <a:cxn ang="0">
                    <a:pos x="20" y="23"/>
                  </a:cxn>
                  <a:cxn ang="0">
                    <a:pos x="18" y="33"/>
                  </a:cxn>
                  <a:cxn ang="0">
                    <a:pos x="15" y="41"/>
                  </a:cxn>
                  <a:cxn ang="0">
                    <a:pos x="12" y="44"/>
                  </a:cxn>
                  <a:cxn ang="0">
                    <a:pos x="10" y="50"/>
                  </a:cxn>
                  <a:cxn ang="0">
                    <a:pos x="9" y="52"/>
                  </a:cxn>
                  <a:cxn ang="0">
                    <a:pos x="6" y="58"/>
                  </a:cxn>
                  <a:cxn ang="0">
                    <a:pos x="4" y="63"/>
                  </a:cxn>
                  <a:cxn ang="0">
                    <a:pos x="3" y="70"/>
                  </a:cxn>
                  <a:cxn ang="0">
                    <a:pos x="3" y="81"/>
                  </a:cxn>
                  <a:cxn ang="0">
                    <a:pos x="1" y="87"/>
                  </a:cxn>
                  <a:cxn ang="0">
                    <a:pos x="0" y="90"/>
                  </a:cxn>
                  <a:cxn ang="0">
                    <a:pos x="0" y="97"/>
                  </a:cxn>
                  <a:cxn ang="0">
                    <a:pos x="2" y="101"/>
                  </a:cxn>
                  <a:cxn ang="0">
                    <a:pos x="2" y="105"/>
                  </a:cxn>
                  <a:cxn ang="0">
                    <a:pos x="3" y="111"/>
                  </a:cxn>
                  <a:cxn ang="0">
                    <a:pos x="3" y="116"/>
                  </a:cxn>
                  <a:cxn ang="0">
                    <a:pos x="9" y="119"/>
                  </a:cxn>
                  <a:cxn ang="0">
                    <a:pos x="13" y="124"/>
                  </a:cxn>
                  <a:cxn ang="0">
                    <a:pos x="21" y="127"/>
                  </a:cxn>
                  <a:cxn ang="0">
                    <a:pos x="23" y="128"/>
                  </a:cxn>
                  <a:cxn ang="0">
                    <a:pos x="26" y="129"/>
                  </a:cxn>
                  <a:cxn ang="0">
                    <a:pos x="32" y="129"/>
                  </a:cxn>
                </a:cxnLst>
                <a:rect l="0" t="0" r="r" b="b"/>
                <a:pathLst>
                  <a:path w="90" h="135">
                    <a:moveTo>
                      <a:pt x="35" y="129"/>
                    </a:moveTo>
                    <a:lnTo>
                      <a:pt x="35" y="130"/>
                    </a:lnTo>
                    <a:lnTo>
                      <a:pt x="35" y="130"/>
                    </a:lnTo>
                    <a:lnTo>
                      <a:pt x="35" y="130"/>
                    </a:lnTo>
                    <a:lnTo>
                      <a:pt x="37" y="130"/>
                    </a:lnTo>
                    <a:lnTo>
                      <a:pt x="37" y="131"/>
                    </a:lnTo>
                    <a:lnTo>
                      <a:pt x="39" y="131"/>
                    </a:lnTo>
                    <a:lnTo>
                      <a:pt x="39" y="131"/>
                    </a:lnTo>
                    <a:lnTo>
                      <a:pt x="41" y="131"/>
                    </a:lnTo>
                    <a:lnTo>
                      <a:pt x="41" y="132"/>
                    </a:lnTo>
                    <a:lnTo>
                      <a:pt x="41" y="132"/>
                    </a:lnTo>
                    <a:lnTo>
                      <a:pt x="41" y="132"/>
                    </a:lnTo>
                    <a:lnTo>
                      <a:pt x="43" y="132"/>
                    </a:lnTo>
                    <a:lnTo>
                      <a:pt x="43" y="132"/>
                    </a:lnTo>
                    <a:lnTo>
                      <a:pt x="45" y="132"/>
                    </a:lnTo>
                    <a:lnTo>
                      <a:pt x="45" y="132"/>
                    </a:lnTo>
                    <a:lnTo>
                      <a:pt x="47" y="132"/>
                    </a:lnTo>
                    <a:lnTo>
                      <a:pt x="47" y="132"/>
                    </a:lnTo>
                    <a:lnTo>
                      <a:pt x="47" y="132"/>
                    </a:lnTo>
                    <a:lnTo>
                      <a:pt x="47" y="132"/>
                    </a:lnTo>
                    <a:lnTo>
                      <a:pt x="47" y="132"/>
                    </a:lnTo>
                    <a:lnTo>
                      <a:pt x="47" y="132"/>
                    </a:lnTo>
                    <a:lnTo>
                      <a:pt x="48" y="132"/>
                    </a:lnTo>
                    <a:lnTo>
                      <a:pt x="48" y="132"/>
                    </a:lnTo>
                    <a:lnTo>
                      <a:pt x="50" y="131"/>
                    </a:lnTo>
                    <a:lnTo>
                      <a:pt x="50" y="131"/>
                    </a:lnTo>
                    <a:lnTo>
                      <a:pt x="50" y="131"/>
                    </a:lnTo>
                    <a:lnTo>
                      <a:pt x="50" y="131"/>
                    </a:lnTo>
                    <a:lnTo>
                      <a:pt x="52" y="130"/>
                    </a:lnTo>
                    <a:lnTo>
                      <a:pt x="52" y="130"/>
                    </a:lnTo>
                    <a:lnTo>
                      <a:pt x="52" y="130"/>
                    </a:lnTo>
                    <a:lnTo>
                      <a:pt x="52" y="130"/>
                    </a:lnTo>
                    <a:lnTo>
                      <a:pt x="53" y="129"/>
                    </a:lnTo>
                    <a:lnTo>
                      <a:pt x="53" y="130"/>
                    </a:lnTo>
                    <a:lnTo>
                      <a:pt x="53" y="130"/>
                    </a:lnTo>
                    <a:lnTo>
                      <a:pt x="53" y="130"/>
                    </a:lnTo>
                    <a:lnTo>
                      <a:pt x="53" y="130"/>
                    </a:lnTo>
                    <a:lnTo>
                      <a:pt x="53" y="132"/>
                    </a:lnTo>
                    <a:lnTo>
                      <a:pt x="53" y="132"/>
                    </a:lnTo>
                    <a:lnTo>
                      <a:pt x="53" y="132"/>
                    </a:lnTo>
                    <a:lnTo>
                      <a:pt x="54" y="132"/>
                    </a:lnTo>
                    <a:lnTo>
                      <a:pt x="54" y="134"/>
                    </a:lnTo>
                    <a:lnTo>
                      <a:pt x="54" y="134"/>
                    </a:lnTo>
                    <a:lnTo>
                      <a:pt x="54" y="134"/>
                    </a:lnTo>
                    <a:lnTo>
                      <a:pt x="56" y="134"/>
                    </a:lnTo>
                    <a:lnTo>
                      <a:pt x="56" y="134"/>
                    </a:lnTo>
                    <a:lnTo>
                      <a:pt x="57" y="134"/>
                    </a:lnTo>
                    <a:lnTo>
                      <a:pt x="57" y="134"/>
                    </a:lnTo>
                    <a:lnTo>
                      <a:pt x="59" y="134"/>
                    </a:lnTo>
                    <a:lnTo>
                      <a:pt x="59" y="134"/>
                    </a:lnTo>
                    <a:lnTo>
                      <a:pt x="59" y="134"/>
                    </a:lnTo>
                    <a:lnTo>
                      <a:pt x="59" y="134"/>
                    </a:lnTo>
                    <a:lnTo>
                      <a:pt x="60" y="134"/>
                    </a:lnTo>
                    <a:lnTo>
                      <a:pt x="60" y="134"/>
                    </a:lnTo>
                    <a:lnTo>
                      <a:pt x="60" y="134"/>
                    </a:lnTo>
                    <a:lnTo>
                      <a:pt x="60" y="134"/>
                    </a:lnTo>
                    <a:lnTo>
                      <a:pt x="61" y="132"/>
                    </a:lnTo>
                    <a:lnTo>
                      <a:pt x="61" y="132"/>
                    </a:lnTo>
                    <a:lnTo>
                      <a:pt x="61" y="132"/>
                    </a:lnTo>
                    <a:lnTo>
                      <a:pt x="61" y="132"/>
                    </a:lnTo>
                    <a:lnTo>
                      <a:pt x="63" y="130"/>
                    </a:lnTo>
                    <a:lnTo>
                      <a:pt x="63" y="130"/>
                    </a:lnTo>
                    <a:lnTo>
                      <a:pt x="63" y="130"/>
                    </a:lnTo>
                    <a:lnTo>
                      <a:pt x="63" y="130"/>
                    </a:lnTo>
                    <a:lnTo>
                      <a:pt x="65" y="129"/>
                    </a:lnTo>
                    <a:lnTo>
                      <a:pt x="65" y="129"/>
                    </a:lnTo>
                    <a:lnTo>
                      <a:pt x="65" y="129"/>
                    </a:lnTo>
                    <a:lnTo>
                      <a:pt x="65" y="129"/>
                    </a:lnTo>
                    <a:lnTo>
                      <a:pt x="66" y="129"/>
                    </a:lnTo>
                    <a:lnTo>
                      <a:pt x="66" y="129"/>
                    </a:lnTo>
                    <a:lnTo>
                      <a:pt x="67" y="129"/>
                    </a:lnTo>
                    <a:lnTo>
                      <a:pt x="67" y="129"/>
                    </a:lnTo>
                    <a:lnTo>
                      <a:pt x="69" y="129"/>
                    </a:lnTo>
                    <a:lnTo>
                      <a:pt x="69" y="129"/>
                    </a:lnTo>
                    <a:lnTo>
                      <a:pt x="69" y="129"/>
                    </a:lnTo>
                    <a:lnTo>
                      <a:pt x="69" y="129"/>
                    </a:lnTo>
                    <a:lnTo>
                      <a:pt x="71" y="129"/>
                    </a:lnTo>
                    <a:lnTo>
                      <a:pt x="71" y="129"/>
                    </a:lnTo>
                    <a:lnTo>
                      <a:pt x="72" y="129"/>
                    </a:lnTo>
                    <a:lnTo>
                      <a:pt x="72" y="129"/>
                    </a:lnTo>
                    <a:lnTo>
                      <a:pt x="74" y="128"/>
                    </a:lnTo>
                    <a:lnTo>
                      <a:pt x="74" y="128"/>
                    </a:lnTo>
                    <a:lnTo>
                      <a:pt x="74" y="128"/>
                    </a:lnTo>
                    <a:lnTo>
                      <a:pt x="74" y="128"/>
                    </a:lnTo>
                    <a:lnTo>
                      <a:pt x="74" y="126"/>
                    </a:lnTo>
                    <a:lnTo>
                      <a:pt x="74" y="126"/>
                    </a:lnTo>
                    <a:lnTo>
                      <a:pt x="74" y="124"/>
                    </a:lnTo>
                    <a:lnTo>
                      <a:pt x="74" y="124"/>
                    </a:lnTo>
                    <a:lnTo>
                      <a:pt x="74" y="122"/>
                    </a:lnTo>
                    <a:lnTo>
                      <a:pt x="74" y="122"/>
                    </a:lnTo>
                    <a:lnTo>
                      <a:pt x="74" y="120"/>
                    </a:lnTo>
                    <a:lnTo>
                      <a:pt x="74" y="120"/>
                    </a:lnTo>
                    <a:lnTo>
                      <a:pt x="74" y="119"/>
                    </a:lnTo>
                    <a:lnTo>
                      <a:pt x="74" y="119"/>
                    </a:lnTo>
                    <a:lnTo>
                      <a:pt x="74" y="118"/>
                    </a:lnTo>
                    <a:lnTo>
                      <a:pt x="74" y="118"/>
                    </a:lnTo>
                    <a:lnTo>
                      <a:pt x="75" y="117"/>
                    </a:lnTo>
                    <a:lnTo>
                      <a:pt x="75" y="117"/>
                    </a:lnTo>
                    <a:lnTo>
                      <a:pt x="75" y="117"/>
                    </a:lnTo>
                    <a:lnTo>
                      <a:pt x="75" y="117"/>
                    </a:lnTo>
                    <a:lnTo>
                      <a:pt x="75" y="116"/>
                    </a:lnTo>
                    <a:lnTo>
                      <a:pt x="75" y="116"/>
                    </a:lnTo>
                    <a:lnTo>
                      <a:pt x="75" y="116"/>
                    </a:lnTo>
                    <a:lnTo>
                      <a:pt x="75" y="116"/>
                    </a:lnTo>
                    <a:lnTo>
                      <a:pt x="75" y="116"/>
                    </a:lnTo>
                    <a:lnTo>
                      <a:pt x="75" y="116"/>
                    </a:lnTo>
                    <a:lnTo>
                      <a:pt x="75" y="116"/>
                    </a:lnTo>
                    <a:lnTo>
                      <a:pt x="75" y="116"/>
                    </a:lnTo>
                    <a:lnTo>
                      <a:pt x="77" y="116"/>
                    </a:lnTo>
                    <a:lnTo>
                      <a:pt x="77" y="116"/>
                    </a:lnTo>
                    <a:lnTo>
                      <a:pt x="78" y="116"/>
                    </a:lnTo>
                    <a:lnTo>
                      <a:pt x="78" y="116"/>
                    </a:lnTo>
                    <a:lnTo>
                      <a:pt x="80" y="116"/>
                    </a:lnTo>
                    <a:lnTo>
                      <a:pt x="80" y="116"/>
                    </a:lnTo>
                    <a:lnTo>
                      <a:pt x="80" y="116"/>
                    </a:lnTo>
                    <a:lnTo>
                      <a:pt x="80" y="116"/>
                    </a:lnTo>
                    <a:lnTo>
                      <a:pt x="81" y="116"/>
                    </a:lnTo>
                    <a:lnTo>
                      <a:pt x="81" y="116"/>
                    </a:lnTo>
                    <a:lnTo>
                      <a:pt x="81" y="116"/>
                    </a:lnTo>
                    <a:lnTo>
                      <a:pt x="81" y="116"/>
                    </a:lnTo>
                    <a:lnTo>
                      <a:pt x="83" y="115"/>
                    </a:lnTo>
                    <a:lnTo>
                      <a:pt x="83" y="115"/>
                    </a:lnTo>
                    <a:lnTo>
                      <a:pt x="83" y="115"/>
                    </a:lnTo>
                    <a:lnTo>
                      <a:pt x="83" y="115"/>
                    </a:lnTo>
                    <a:lnTo>
                      <a:pt x="84" y="115"/>
                    </a:lnTo>
                    <a:lnTo>
                      <a:pt x="84" y="115"/>
                    </a:lnTo>
                    <a:lnTo>
                      <a:pt x="84" y="115"/>
                    </a:lnTo>
                    <a:lnTo>
                      <a:pt x="84" y="115"/>
                    </a:lnTo>
                    <a:lnTo>
                      <a:pt x="86" y="114"/>
                    </a:lnTo>
                    <a:lnTo>
                      <a:pt x="86" y="114"/>
                    </a:lnTo>
                    <a:lnTo>
                      <a:pt x="86" y="114"/>
                    </a:lnTo>
                    <a:lnTo>
                      <a:pt x="86" y="114"/>
                    </a:lnTo>
                    <a:lnTo>
                      <a:pt x="86" y="112"/>
                    </a:lnTo>
                    <a:lnTo>
                      <a:pt x="86" y="112"/>
                    </a:lnTo>
                    <a:lnTo>
                      <a:pt x="86" y="111"/>
                    </a:lnTo>
                    <a:lnTo>
                      <a:pt x="86" y="109"/>
                    </a:lnTo>
                    <a:lnTo>
                      <a:pt x="87" y="108"/>
                    </a:lnTo>
                    <a:lnTo>
                      <a:pt x="87" y="108"/>
                    </a:lnTo>
                    <a:lnTo>
                      <a:pt x="87" y="106"/>
                    </a:lnTo>
                    <a:lnTo>
                      <a:pt x="87" y="104"/>
                    </a:lnTo>
                    <a:lnTo>
                      <a:pt x="87" y="102"/>
                    </a:lnTo>
                    <a:lnTo>
                      <a:pt x="87" y="102"/>
                    </a:lnTo>
                    <a:lnTo>
                      <a:pt x="87" y="101"/>
                    </a:lnTo>
                    <a:lnTo>
                      <a:pt x="87" y="101"/>
                    </a:lnTo>
                    <a:lnTo>
                      <a:pt x="87" y="99"/>
                    </a:lnTo>
                    <a:lnTo>
                      <a:pt x="87" y="99"/>
                    </a:lnTo>
                    <a:lnTo>
                      <a:pt x="87" y="99"/>
                    </a:lnTo>
                    <a:lnTo>
                      <a:pt x="87" y="99"/>
                    </a:lnTo>
                    <a:lnTo>
                      <a:pt x="87" y="98"/>
                    </a:lnTo>
                    <a:lnTo>
                      <a:pt x="87" y="98"/>
                    </a:lnTo>
                    <a:lnTo>
                      <a:pt x="87" y="98"/>
                    </a:lnTo>
                    <a:lnTo>
                      <a:pt x="87" y="98"/>
                    </a:lnTo>
                    <a:lnTo>
                      <a:pt x="88" y="96"/>
                    </a:lnTo>
                    <a:lnTo>
                      <a:pt x="88" y="96"/>
                    </a:lnTo>
                    <a:lnTo>
                      <a:pt x="88" y="96"/>
                    </a:lnTo>
                    <a:lnTo>
                      <a:pt x="88" y="96"/>
                    </a:lnTo>
                    <a:lnTo>
                      <a:pt x="88" y="94"/>
                    </a:lnTo>
                    <a:lnTo>
                      <a:pt x="88" y="94"/>
                    </a:lnTo>
                    <a:lnTo>
                      <a:pt x="88" y="94"/>
                    </a:lnTo>
                    <a:lnTo>
                      <a:pt x="88" y="94"/>
                    </a:lnTo>
                    <a:lnTo>
                      <a:pt x="89" y="93"/>
                    </a:lnTo>
                    <a:lnTo>
                      <a:pt x="89" y="93"/>
                    </a:lnTo>
                    <a:lnTo>
                      <a:pt x="89" y="92"/>
                    </a:lnTo>
                    <a:lnTo>
                      <a:pt x="89" y="92"/>
                    </a:lnTo>
                    <a:lnTo>
                      <a:pt x="89" y="91"/>
                    </a:lnTo>
                    <a:lnTo>
                      <a:pt x="89" y="91"/>
                    </a:lnTo>
                    <a:lnTo>
                      <a:pt x="89" y="89"/>
                    </a:lnTo>
                    <a:lnTo>
                      <a:pt x="89" y="88"/>
                    </a:lnTo>
                    <a:lnTo>
                      <a:pt x="89" y="86"/>
                    </a:lnTo>
                    <a:lnTo>
                      <a:pt x="89" y="86"/>
                    </a:lnTo>
                    <a:lnTo>
                      <a:pt x="89" y="84"/>
                    </a:lnTo>
                    <a:lnTo>
                      <a:pt x="89" y="84"/>
                    </a:lnTo>
                    <a:lnTo>
                      <a:pt x="89" y="82"/>
                    </a:lnTo>
                    <a:lnTo>
                      <a:pt x="89" y="82"/>
                    </a:lnTo>
                    <a:lnTo>
                      <a:pt x="89" y="81"/>
                    </a:lnTo>
                    <a:lnTo>
                      <a:pt x="89" y="81"/>
                    </a:lnTo>
                    <a:lnTo>
                      <a:pt x="89" y="80"/>
                    </a:lnTo>
                    <a:lnTo>
                      <a:pt x="87" y="80"/>
                    </a:lnTo>
                    <a:lnTo>
                      <a:pt x="87" y="80"/>
                    </a:lnTo>
                    <a:lnTo>
                      <a:pt x="87" y="80"/>
                    </a:lnTo>
                    <a:lnTo>
                      <a:pt x="87" y="78"/>
                    </a:lnTo>
                    <a:lnTo>
                      <a:pt x="87" y="78"/>
                    </a:lnTo>
                    <a:lnTo>
                      <a:pt x="87" y="78"/>
                    </a:lnTo>
                    <a:lnTo>
                      <a:pt x="87" y="78"/>
                    </a:lnTo>
                    <a:lnTo>
                      <a:pt x="87" y="76"/>
                    </a:lnTo>
                    <a:lnTo>
                      <a:pt x="86" y="76"/>
                    </a:lnTo>
                    <a:lnTo>
                      <a:pt x="86" y="76"/>
                    </a:lnTo>
                    <a:lnTo>
                      <a:pt x="86" y="76"/>
                    </a:lnTo>
                    <a:lnTo>
                      <a:pt x="86" y="74"/>
                    </a:lnTo>
                    <a:lnTo>
                      <a:pt x="86" y="74"/>
                    </a:lnTo>
                    <a:lnTo>
                      <a:pt x="86" y="73"/>
                    </a:lnTo>
                    <a:lnTo>
                      <a:pt x="86" y="73"/>
                    </a:lnTo>
                    <a:lnTo>
                      <a:pt x="86" y="71"/>
                    </a:lnTo>
                    <a:lnTo>
                      <a:pt x="84" y="71"/>
                    </a:lnTo>
                    <a:lnTo>
                      <a:pt x="84" y="70"/>
                    </a:lnTo>
                    <a:lnTo>
                      <a:pt x="83" y="70"/>
                    </a:lnTo>
                    <a:lnTo>
                      <a:pt x="83" y="68"/>
                    </a:lnTo>
                    <a:lnTo>
                      <a:pt x="81" y="68"/>
                    </a:lnTo>
                    <a:lnTo>
                      <a:pt x="81" y="66"/>
                    </a:lnTo>
                    <a:lnTo>
                      <a:pt x="80" y="64"/>
                    </a:lnTo>
                    <a:lnTo>
                      <a:pt x="80" y="62"/>
                    </a:lnTo>
                    <a:lnTo>
                      <a:pt x="79" y="62"/>
                    </a:lnTo>
                    <a:lnTo>
                      <a:pt x="79" y="60"/>
                    </a:lnTo>
                    <a:lnTo>
                      <a:pt x="77" y="60"/>
                    </a:lnTo>
                    <a:lnTo>
                      <a:pt x="77" y="58"/>
                    </a:lnTo>
                    <a:lnTo>
                      <a:pt x="75" y="58"/>
                    </a:lnTo>
                    <a:lnTo>
                      <a:pt x="75" y="56"/>
                    </a:lnTo>
                    <a:lnTo>
                      <a:pt x="75" y="55"/>
                    </a:lnTo>
                    <a:lnTo>
                      <a:pt x="75" y="53"/>
                    </a:lnTo>
                    <a:lnTo>
                      <a:pt x="75" y="53"/>
                    </a:lnTo>
                    <a:lnTo>
                      <a:pt x="75" y="53"/>
                    </a:lnTo>
                    <a:lnTo>
                      <a:pt x="75" y="53"/>
                    </a:lnTo>
                    <a:lnTo>
                      <a:pt x="75" y="52"/>
                    </a:lnTo>
                    <a:lnTo>
                      <a:pt x="75" y="52"/>
                    </a:lnTo>
                    <a:lnTo>
                      <a:pt x="75" y="51"/>
                    </a:lnTo>
                    <a:lnTo>
                      <a:pt x="75" y="51"/>
                    </a:lnTo>
                    <a:lnTo>
                      <a:pt x="75" y="49"/>
                    </a:lnTo>
                    <a:lnTo>
                      <a:pt x="75" y="49"/>
                    </a:lnTo>
                    <a:lnTo>
                      <a:pt x="75" y="48"/>
                    </a:lnTo>
                    <a:lnTo>
                      <a:pt x="75" y="48"/>
                    </a:lnTo>
                    <a:lnTo>
                      <a:pt x="75" y="46"/>
                    </a:lnTo>
                    <a:lnTo>
                      <a:pt x="75" y="46"/>
                    </a:lnTo>
                    <a:lnTo>
                      <a:pt x="75" y="46"/>
                    </a:lnTo>
                    <a:lnTo>
                      <a:pt x="75" y="46"/>
                    </a:lnTo>
                    <a:lnTo>
                      <a:pt x="75" y="44"/>
                    </a:lnTo>
                    <a:lnTo>
                      <a:pt x="74" y="44"/>
                    </a:lnTo>
                    <a:lnTo>
                      <a:pt x="74" y="44"/>
                    </a:lnTo>
                    <a:lnTo>
                      <a:pt x="74" y="44"/>
                    </a:lnTo>
                    <a:lnTo>
                      <a:pt x="74" y="43"/>
                    </a:lnTo>
                    <a:lnTo>
                      <a:pt x="74" y="43"/>
                    </a:lnTo>
                    <a:lnTo>
                      <a:pt x="74" y="43"/>
                    </a:lnTo>
                    <a:lnTo>
                      <a:pt x="74" y="43"/>
                    </a:lnTo>
                    <a:lnTo>
                      <a:pt x="74" y="42"/>
                    </a:lnTo>
                    <a:lnTo>
                      <a:pt x="74" y="42"/>
                    </a:lnTo>
                    <a:lnTo>
                      <a:pt x="74" y="42"/>
                    </a:lnTo>
                    <a:lnTo>
                      <a:pt x="74" y="42"/>
                    </a:lnTo>
                    <a:lnTo>
                      <a:pt x="74" y="42"/>
                    </a:lnTo>
                    <a:lnTo>
                      <a:pt x="74" y="42"/>
                    </a:lnTo>
                    <a:lnTo>
                      <a:pt x="74" y="41"/>
                    </a:lnTo>
                    <a:lnTo>
                      <a:pt x="74" y="41"/>
                    </a:lnTo>
                    <a:lnTo>
                      <a:pt x="74" y="39"/>
                    </a:lnTo>
                    <a:lnTo>
                      <a:pt x="72" y="39"/>
                    </a:lnTo>
                    <a:lnTo>
                      <a:pt x="72" y="38"/>
                    </a:lnTo>
                    <a:lnTo>
                      <a:pt x="72" y="38"/>
                    </a:lnTo>
                    <a:lnTo>
                      <a:pt x="72" y="36"/>
                    </a:lnTo>
                    <a:lnTo>
                      <a:pt x="72" y="36"/>
                    </a:lnTo>
                    <a:lnTo>
                      <a:pt x="72" y="34"/>
                    </a:lnTo>
                    <a:lnTo>
                      <a:pt x="72" y="34"/>
                    </a:lnTo>
                    <a:lnTo>
                      <a:pt x="72" y="33"/>
                    </a:lnTo>
                    <a:lnTo>
                      <a:pt x="72" y="33"/>
                    </a:lnTo>
                    <a:lnTo>
                      <a:pt x="72" y="33"/>
                    </a:lnTo>
                    <a:lnTo>
                      <a:pt x="72" y="33"/>
                    </a:lnTo>
                    <a:lnTo>
                      <a:pt x="72" y="31"/>
                    </a:lnTo>
                    <a:lnTo>
                      <a:pt x="72" y="31"/>
                    </a:lnTo>
                    <a:lnTo>
                      <a:pt x="72" y="31"/>
                    </a:lnTo>
                    <a:lnTo>
                      <a:pt x="72" y="31"/>
                    </a:lnTo>
                    <a:lnTo>
                      <a:pt x="72" y="30"/>
                    </a:lnTo>
                    <a:lnTo>
                      <a:pt x="71" y="30"/>
                    </a:lnTo>
                    <a:lnTo>
                      <a:pt x="71" y="30"/>
                    </a:lnTo>
                    <a:lnTo>
                      <a:pt x="71" y="30"/>
                    </a:lnTo>
                    <a:lnTo>
                      <a:pt x="71" y="30"/>
                    </a:lnTo>
                    <a:lnTo>
                      <a:pt x="71" y="30"/>
                    </a:lnTo>
                    <a:lnTo>
                      <a:pt x="71" y="30"/>
                    </a:lnTo>
                    <a:lnTo>
                      <a:pt x="71" y="30"/>
                    </a:lnTo>
                    <a:lnTo>
                      <a:pt x="71" y="28"/>
                    </a:lnTo>
                    <a:lnTo>
                      <a:pt x="70" y="28"/>
                    </a:lnTo>
                    <a:lnTo>
                      <a:pt x="70" y="28"/>
                    </a:lnTo>
                    <a:lnTo>
                      <a:pt x="70" y="28"/>
                    </a:lnTo>
                    <a:lnTo>
                      <a:pt x="70" y="26"/>
                    </a:lnTo>
                    <a:lnTo>
                      <a:pt x="68" y="26"/>
                    </a:lnTo>
                    <a:lnTo>
                      <a:pt x="68" y="25"/>
                    </a:lnTo>
                    <a:lnTo>
                      <a:pt x="68" y="25"/>
                    </a:lnTo>
                    <a:lnTo>
                      <a:pt x="68" y="23"/>
                    </a:lnTo>
                    <a:lnTo>
                      <a:pt x="66" y="23"/>
                    </a:lnTo>
                    <a:lnTo>
                      <a:pt x="66" y="21"/>
                    </a:lnTo>
                    <a:lnTo>
                      <a:pt x="65" y="21"/>
                    </a:lnTo>
                    <a:lnTo>
                      <a:pt x="65" y="20"/>
                    </a:lnTo>
                    <a:lnTo>
                      <a:pt x="63" y="20"/>
                    </a:lnTo>
                    <a:lnTo>
                      <a:pt x="63" y="18"/>
                    </a:lnTo>
                    <a:lnTo>
                      <a:pt x="63" y="18"/>
                    </a:lnTo>
                    <a:lnTo>
                      <a:pt x="63" y="16"/>
                    </a:lnTo>
                    <a:lnTo>
                      <a:pt x="61" y="16"/>
                    </a:lnTo>
                    <a:lnTo>
                      <a:pt x="60" y="15"/>
                    </a:lnTo>
                    <a:lnTo>
                      <a:pt x="59" y="15"/>
                    </a:lnTo>
                    <a:lnTo>
                      <a:pt x="59" y="13"/>
                    </a:lnTo>
                    <a:lnTo>
                      <a:pt x="57" y="13"/>
                    </a:lnTo>
                    <a:lnTo>
                      <a:pt x="57" y="13"/>
                    </a:lnTo>
                    <a:lnTo>
                      <a:pt x="55" y="13"/>
                    </a:lnTo>
                    <a:lnTo>
                      <a:pt x="55" y="11"/>
                    </a:lnTo>
                    <a:lnTo>
                      <a:pt x="53" y="11"/>
                    </a:lnTo>
                    <a:lnTo>
                      <a:pt x="53" y="11"/>
                    </a:lnTo>
                    <a:lnTo>
                      <a:pt x="53" y="11"/>
                    </a:lnTo>
                    <a:lnTo>
                      <a:pt x="53" y="11"/>
                    </a:lnTo>
                    <a:lnTo>
                      <a:pt x="51" y="11"/>
                    </a:lnTo>
                    <a:lnTo>
                      <a:pt x="51" y="11"/>
                    </a:lnTo>
                    <a:lnTo>
                      <a:pt x="51" y="11"/>
                    </a:lnTo>
                    <a:lnTo>
                      <a:pt x="51" y="10"/>
                    </a:lnTo>
                    <a:lnTo>
                      <a:pt x="49" y="10"/>
                    </a:lnTo>
                    <a:lnTo>
                      <a:pt x="49" y="10"/>
                    </a:lnTo>
                    <a:lnTo>
                      <a:pt x="49" y="10"/>
                    </a:lnTo>
                    <a:lnTo>
                      <a:pt x="49" y="8"/>
                    </a:lnTo>
                    <a:lnTo>
                      <a:pt x="47" y="8"/>
                    </a:lnTo>
                    <a:lnTo>
                      <a:pt x="47" y="6"/>
                    </a:lnTo>
                    <a:lnTo>
                      <a:pt x="47" y="6"/>
                    </a:lnTo>
                    <a:lnTo>
                      <a:pt x="47" y="4"/>
                    </a:lnTo>
                    <a:lnTo>
                      <a:pt x="45" y="4"/>
                    </a:lnTo>
                    <a:lnTo>
                      <a:pt x="45" y="4"/>
                    </a:lnTo>
                    <a:lnTo>
                      <a:pt x="45" y="4"/>
                    </a:lnTo>
                    <a:lnTo>
                      <a:pt x="45" y="3"/>
                    </a:lnTo>
                    <a:lnTo>
                      <a:pt x="45" y="3"/>
                    </a:lnTo>
                    <a:lnTo>
                      <a:pt x="45" y="3"/>
                    </a:lnTo>
                    <a:lnTo>
                      <a:pt x="45" y="3"/>
                    </a:lnTo>
                    <a:lnTo>
                      <a:pt x="45" y="2"/>
                    </a:lnTo>
                    <a:lnTo>
                      <a:pt x="44" y="2"/>
                    </a:lnTo>
                    <a:lnTo>
                      <a:pt x="44" y="2"/>
                    </a:lnTo>
                    <a:lnTo>
                      <a:pt x="44" y="2"/>
                    </a:lnTo>
                    <a:lnTo>
                      <a:pt x="44" y="2"/>
                    </a:lnTo>
                    <a:lnTo>
                      <a:pt x="43" y="2"/>
                    </a:lnTo>
                    <a:lnTo>
                      <a:pt x="43" y="2"/>
                    </a:lnTo>
                    <a:lnTo>
                      <a:pt x="42" y="2"/>
                    </a:lnTo>
                    <a:lnTo>
                      <a:pt x="42" y="0"/>
                    </a:lnTo>
                    <a:lnTo>
                      <a:pt x="40" y="2"/>
                    </a:lnTo>
                    <a:lnTo>
                      <a:pt x="40" y="2"/>
                    </a:lnTo>
                    <a:lnTo>
                      <a:pt x="39" y="2"/>
                    </a:lnTo>
                    <a:lnTo>
                      <a:pt x="39" y="2"/>
                    </a:lnTo>
                    <a:lnTo>
                      <a:pt x="37" y="2"/>
                    </a:lnTo>
                    <a:lnTo>
                      <a:pt x="37" y="2"/>
                    </a:lnTo>
                    <a:lnTo>
                      <a:pt x="37" y="2"/>
                    </a:lnTo>
                    <a:lnTo>
                      <a:pt x="37" y="2"/>
                    </a:lnTo>
                    <a:lnTo>
                      <a:pt x="35" y="3"/>
                    </a:lnTo>
                    <a:lnTo>
                      <a:pt x="35" y="3"/>
                    </a:lnTo>
                    <a:lnTo>
                      <a:pt x="35" y="3"/>
                    </a:lnTo>
                    <a:lnTo>
                      <a:pt x="35" y="3"/>
                    </a:lnTo>
                    <a:lnTo>
                      <a:pt x="35" y="4"/>
                    </a:lnTo>
                    <a:lnTo>
                      <a:pt x="35" y="4"/>
                    </a:lnTo>
                    <a:lnTo>
                      <a:pt x="35" y="4"/>
                    </a:lnTo>
                    <a:lnTo>
                      <a:pt x="35" y="4"/>
                    </a:lnTo>
                    <a:lnTo>
                      <a:pt x="33" y="6"/>
                    </a:lnTo>
                    <a:lnTo>
                      <a:pt x="33" y="6"/>
                    </a:lnTo>
                    <a:lnTo>
                      <a:pt x="33" y="8"/>
                    </a:lnTo>
                    <a:lnTo>
                      <a:pt x="33" y="8"/>
                    </a:lnTo>
                    <a:lnTo>
                      <a:pt x="32" y="10"/>
                    </a:lnTo>
                    <a:lnTo>
                      <a:pt x="32" y="10"/>
                    </a:lnTo>
                    <a:lnTo>
                      <a:pt x="32" y="12"/>
                    </a:lnTo>
                    <a:lnTo>
                      <a:pt x="32" y="12"/>
                    </a:lnTo>
                    <a:lnTo>
                      <a:pt x="30" y="14"/>
                    </a:lnTo>
                    <a:lnTo>
                      <a:pt x="30" y="14"/>
                    </a:lnTo>
                    <a:lnTo>
                      <a:pt x="29" y="14"/>
                    </a:lnTo>
                    <a:lnTo>
                      <a:pt x="29" y="14"/>
                    </a:lnTo>
                    <a:lnTo>
                      <a:pt x="27" y="16"/>
                    </a:lnTo>
                    <a:lnTo>
                      <a:pt x="27" y="16"/>
                    </a:lnTo>
                    <a:lnTo>
                      <a:pt x="26" y="16"/>
                    </a:lnTo>
                    <a:lnTo>
                      <a:pt x="26" y="16"/>
                    </a:lnTo>
                    <a:lnTo>
                      <a:pt x="24" y="18"/>
                    </a:lnTo>
                    <a:lnTo>
                      <a:pt x="24" y="18"/>
                    </a:lnTo>
                    <a:lnTo>
                      <a:pt x="24" y="18"/>
                    </a:lnTo>
                    <a:lnTo>
                      <a:pt x="24" y="18"/>
                    </a:lnTo>
                    <a:lnTo>
                      <a:pt x="23" y="18"/>
                    </a:lnTo>
                    <a:lnTo>
                      <a:pt x="23" y="18"/>
                    </a:lnTo>
                    <a:lnTo>
                      <a:pt x="23" y="18"/>
                    </a:lnTo>
                    <a:lnTo>
                      <a:pt x="23" y="18"/>
                    </a:lnTo>
                    <a:lnTo>
                      <a:pt x="22" y="20"/>
                    </a:lnTo>
                    <a:lnTo>
                      <a:pt x="22" y="20"/>
                    </a:lnTo>
                    <a:lnTo>
                      <a:pt x="22" y="20"/>
                    </a:lnTo>
                    <a:lnTo>
                      <a:pt x="22" y="20"/>
                    </a:lnTo>
                    <a:lnTo>
                      <a:pt x="22" y="21"/>
                    </a:lnTo>
                    <a:lnTo>
                      <a:pt x="22" y="21"/>
                    </a:lnTo>
                    <a:lnTo>
                      <a:pt x="22" y="21"/>
                    </a:lnTo>
                    <a:lnTo>
                      <a:pt x="22" y="21"/>
                    </a:lnTo>
                    <a:lnTo>
                      <a:pt x="20" y="23"/>
                    </a:lnTo>
                    <a:lnTo>
                      <a:pt x="20" y="23"/>
                    </a:lnTo>
                    <a:lnTo>
                      <a:pt x="20" y="25"/>
                    </a:lnTo>
                    <a:lnTo>
                      <a:pt x="20" y="25"/>
                    </a:lnTo>
                    <a:lnTo>
                      <a:pt x="19" y="27"/>
                    </a:lnTo>
                    <a:lnTo>
                      <a:pt x="19" y="27"/>
                    </a:lnTo>
                    <a:lnTo>
                      <a:pt x="19" y="29"/>
                    </a:lnTo>
                    <a:lnTo>
                      <a:pt x="19" y="29"/>
                    </a:lnTo>
                    <a:lnTo>
                      <a:pt x="18" y="31"/>
                    </a:lnTo>
                    <a:lnTo>
                      <a:pt x="18" y="31"/>
                    </a:lnTo>
                    <a:lnTo>
                      <a:pt x="18" y="33"/>
                    </a:lnTo>
                    <a:lnTo>
                      <a:pt x="18" y="33"/>
                    </a:lnTo>
                    <a:lnTo>
                      <a:pt x="18" y="35"/>
                    </a:lnTo>
                    <a:lnTo>
                      <a:pt x="18" y="35"/>
                    </a:lnTo>
                    <a:lnTo>
                      <a:pt x="18" y="36"/>
                    </a:lnTo>
                    <a:lnTo>
                      <a:pt x="18" y="36"/>
                    </a:lnTo>
                    <a:lnTo>
                      <a:pt x="17" y="38"/>
                    </a:lnTo>
                    <a:lnTo>
                      <a:pt x="17" y="38"/>
                    </a:lnTo>
                    <a:lnTo>
                      <a:pt x="17" y="40"/>
                    </a:lnTo>
                    <a:lnTo>
                      <a:pt x="17" y="40"/>
                    </a:lnTo>
                    <a:lnTo>
                      <a:pt x="15" y="41"/>
                    </a:lnTo>
                    <a:lnTo>
                      <a:pt x="15" y="41"/>
                    </a:lnTo>
                    <a:lnTo>
                      <a:pt x="15" y="41"/>
                    </a:lnTo>
                    <a:lnTo>
                      <a:pt x="15" y="41"/>
                    </a:lnTo>
                    <a:lnTo>
                      <a:pt x="13" y="43"/>
                    </a:lnTo>
                    <a:lnTo>
                      <a:pt x="13" y="43"/>
                    </a:lnTo>
                    <a:lnTo>
                      <a:pt x="13" y="43"/>
                    </a:lnTo>
                    <a:lnTo>
                      <a:pt x="13" y="43"/>
                    </a:lnTo>
                    <a:lnTo>
                      <a:pt x="12" y="44"/>
                    </a:lnTo>
                    <a:lnTo>
                      <a:pt x="12" y="44"/>
                    </a:lnTo>
                    <a:lnTo>
                      <a:pt x="12" y="44"/>
                    </a:lnTo>
                    <a:lnTo>
                      <a:pt x="12" y="44"/>
                    </a:lnTo>
                    <a:lnTo>
                      <a:pt x="11" y="46"/>
                    </a:lnTo>
                    <a:lnTo>
                      <a:pt x="11" y="46"/>
                    </a:lnTo>
                    <a:lnTo>
                      <a:pt x="11" y="46"/>
                    </a:lnTo>
                    <a:lnTo>
                      <a:pt x="11" y="46"/>
                    </a:lnTo>
                    <a:lnTo>
                      <a:pt x="11" y="48"/>
                    </a:lnTo>
                    <a:lnTo>
                      <a:pt x="11" y="48"/>
                    </a:lnTo>
                    <a:lnTo>
                      <a:pt x="11" y="48"/>
                    </a:lnTo>
                    <a:lnTo>
                      <a:pt x="11" y="48"/>
                    </a:lnTo>
                    <a:lnTo>
                      <a:pt x="10" y="50"/>
                    </a:lnTo>
                    <a:lnTo>
                      <a:pt x="10" y="50"/>
                    </a:lnTo>
                    <a:lnTo>
                      <a:pt x="10" y="50"/>
                    </a:lnTo>
                    <a:lnTo>
                      <a:pt x="10" y="50"/>
                    </a:lnTo>
                    <a:lnTo>
                      <a:pt x="10" y="51"/>
                    </a:lnTo>
                    <a:lnTo>
                      <a:pt x="10" y="51"/>
                    </a:lnTo>
                    <a:lnTo>
                      <a:pt x="10" y="51"/>
                    </a:lnTo>
                    <a:lnTo>
                      <a:pt x="10" y="51"/>
                    </a:lnTo>
                    <a:lnTo>
                      <a:pt x="9" y="52"/>
                    </a:lnTo>
                    <a:lnTo>
                      <a:pt x="9" y="52"/>
                    </a:lnTo>
                    <a:lnTo>
                      <a:pt x="9" y="52"/>
                    </a:lnTo>
                    <a:lnTo>
                      <a:pt x="9" y="52"/>
                    </a:lnTo>
                    <a:lnTo>
                      <a:pt x="7" y="54"/>
                    </a:lnTo>
                    <a:lnTo>
                      <a:pt x="7" y="54"/>
                    </a:lnTo>
                    <a:lnTo>
                      <a:pt x="7" y="54"/>
                    </a:lnTo>
                    <a:lnTo>
                      <a:pt x="7" y="54"/>
                    </a:lnTo>
                    <a:lnTo>
                      <a:pt x="6" y="56"/>
                    </a:lnTo>
                    <a:lnTo>
                      <a:pt x="6" y="56"/>
                    </a:lnTo>
                    <a:lnTo>
                      <a:pt x="6" y="58"/>
                    </a:lnTo>
                    <a:lnTo>
                      <a:pt x="6" y="58"/>
                    </a:lnTo>
                    <a:lnTo>
                      <a:pt x="6" y="58"/>
                    </a:lnTo>
                    <a:lnTo>
                      <a:pt x="6" y="58"/>
                    </a:lnTo>
                    <a:lnTo>
                      <a:pt x="6" y="58"/>
                    </a:lnTo>
                    <a:lnTo>
                      <a:pt x="6" y="58"/>
                    </a:lnTo>
                    <a:lnTo>
                      <a:pt x="4" y="60"/>
                    </a:lnTo>
                    <a:lnTo>
                      <a:pt x="4" y="60"/>
                    </a:lnTo>
                    <a:lnTo>
                      <a:pt x="4" y="60"/>
                    </a:lnTo>
                    <a:lnTo>
                      <a:pt x="4" y="60"/>
                    </a:lnTo>
                    <a:lnTo>
                      <a:pt x="4" y="62"/>
                    </a:lnTo>
                    <a:lnTo>
                      <a:pt x="4" y="62"/>
                    </a:lnTo>
                    <a:lnTo>
                      <a:pt x="4" y="63"/>
                    </a:lnTo>
                    <a:lnTo>
                      <a:pt x="4" y="63"/>
                    </a:lnTo>
                    <a:lnTo>
                      <a:pt x="3" y="65"/>
                    </a:lnTo>
                    <a:lnTo>
                      <a:pt x="3" y="65"/>
                    </a:lnTo>
                    <a:lnTo>
                      <a:pt x="3" y="66"/>
                    </a:lnTo>
                    <a:lnTo>
                      <a:pt x="3" y="66"/>
                    </a:lnTo>
                    <a:lnTo>
                      <a:pt x="3" y="68"/>
                    </a:lnTo>
                    <a:lnTo>
                      <a:pt x="3" y="68"/>
                    </a:lnTo>
                    <a:lnTo>
                      <a:pt x="3" y="68"/>
                    </a:lnTo>
                    <a:lnTo>
                      <a:pt x="3" y="68"/>
                    </a:lnTo>
                    <a:lnTo>
                      <a:pt x="3" y="70"/>
                    </a:lnTo>
                    <a:lnTo>
                      <a:pt x="3" y="70"/>
                    </a:lnTo>
                    <a:lnTo>
                      <a:pt x="3" y="72"/>
                    </a:lnTo>
                    <a:lnTo>
                      <a:pt x="3" y="72"/>
                    </a:lnTo>
                    <a:lnTo>
                      <a:pt x="3" y="74"/>
                    </a:lnTo>
                    <a:lnTo>
                      <a:pt x="3" y="74"/>
                    </a:lnTo>
                    <a:lnTo>
                      <a:pt x="3" y="76"/>
                    </a:lnTo>
                    <a:lnTo>
                      <a:pt x="3" y="76"/>
                    </a:lnTo>
                    <a:lnTo>
                      <a:pt x="3" y="78"/>
                    </a:lnTo>
                    <a:lnTo>
                      <a:pt x="3" y="80"/>
                    </a:lnTo>
                    <a:lnTo>
                      <a:pt x="3" y="81"/>
                    </a:lnTo>
                    <a:lnTo>
                      <a:pt x="3" y="81"/>
                    </a:lnTo>
                    <a:lnTo>
                      <a:pt x="3" y="83"/>
                    </a:lnTo>
                    <a:lnTo>
                      <a:pt x="3" y="83"/>
                    </a:lnTo>
                    <a:lnTo>
                      <a:pt x="3" y="85"/>
                    </a:lnTo>
                    <a:lnTo>
                      <a:pt x="3" y="85"/>
                    </a:lnTo>
                    <a:lnTo>
                      <a:pt x="2" y="87"/>
                    </a:lnTo>
                    <a:lnTo>
                      <a:pt x="2" y="87"/>
                    </a:lnTo>
                    <a:lnTo>
                      <a:pt x="2" y="87"/>
                    </a:lnTo>
                    <a:lnTo>
                      <a:pt x="2" y="87"/>
                    </a:lnTo>
                    <a:lnTo>
                      <a:pt x="1" y="87"/>
                    </a:lnTo>
                    <a:lnTo>
                      <a:pt x="1" y="87"/>
                    </a:lnTo>
                    <a:lnTo>
                      <a:pt x="1" y="87"/>
                    </a:lnTo>
                    <a:lnTo>
                      <a:pt x="1" y="87"/>
                    </a:lnTo>
                    <a:lnTo>
                      <a:pt x="0" y="89"/>
                    </a:lnTo>
                    <a:lnTo>
                      <a:pt x="0" y="89"/>
                    </a:lnTo>
                    <a:lnTo>
                      <a:pt x="0" y="89"/>
                    </a:lnTo>
                    <a:lnTo>
                      <a:pt x="0" y="89"/>
                    </a:lnTo>
                    <a:lnTo>
                      <a:pt x="0" y="90"/>
                    </a:lnTo>
                    <a:lnTo>
                      <a:pt x="0" y="90"/>
                    </a:lnTo>
                    <a:lnTo>
                      <a:pt x="0" y="90"/>
                    </a:lnTo>
                    <a:lnTo>
                      <a:pt x="0" y="90"/>
                    </a:lnTo>
                    <a:lnTo>
                      <a:pt x="0" y="91"/>
                    </a:lnTo>
                    <a:lnTo>
                      <a:pt x="0" y="91"/>
                    </a:lnTo>
                    <a:lnTo>
                      <a:pt x="0" y="92"/>
                    </a:lnTo>
                    <a:lnTo>
                      <a:pt x="0" y="92"/>
                    </a:lnTo>
                    <a:lnTo>
                      <a:pt x="0" y="94"/>
                    </a:lnTo>
                    <a:lnTo>
                      <a:pt x="0" y="94"/>
                    </a:lnTo>
                    <a:lnTo>
                      <a:pt x="0" y="95"/>
                    </a:lnTo>
                    <a:lnTo>
                      <a:pt x="0" y="95"/>
                    </a:lnTo>
                    <a:lnTo>
                      <a:pt x="0" y="97"/>
                    </a:lnTo>
                    <a:lnTo>
                      <a:pt x="0" y="97"/>
                    </a:lnTo>
                    <a:lnTo>
                      <a:pt x="0" y="98"/>
                    </a:lnTo>
                    <a:lnTo>
                      <a:pt x="1" y="98"/>
                    </a:lnTo>
                    <a:lnTo>
                      <a:pt x="1" y="99"/>
                    </a:lnTo>
                    <a:lnTo>
                      <a:pt x="1" y="99"/>
                    </a:lnTo>
                    <a:lnTo>
                      <a:pt x="1" y="99"/>
                    </a:lnTo>
                    <a:lnTo>
                      <a:pt x="2" y="99"/>
                    </a:lnTo>
                    <a:lnTo>
                      <a:pt x="2" y="100"/>
                    </a:lnTo>
                    <a:lnTo>
                      <a:pt x="2" y="100"/>
                    </a:lnTo>
                    <a:lnTo>
                      <a:pt x="2" y="101"/>
                    </a:lnTo>
                    <a:lnTo>
                      <a:pt x="2" y="101"/>
                    </a:lnTo>
                    <a:lnTo>
                      <a:pt x="2" y="102"/>
                    </a:lnTo>
                    <a:lnTo>
                      <a:pt x="2" y="102"/>
                    </a:lnTo>
                    <a:lnTo>
                      <a:pt x="2" y="102"/>
                    </a:lnTo>
                    <a:lnTo>
                      <a:pt x="2" y="102"/>
                    </a:lnTo>
                    <a:lnTo>
                      <a:pt x="2" y="104"/>
                    </a:lnTo>
                    <a:lnTo>
                      <a:pt x="2" y="104"/>
                    </a:lnTo>
                    <a:lnTo>
                      <a:pt x="2" y="104"/>
                    </a:lnTo>
                    <a:lnTo>
                      <a:pt x="2" y="104"/>
                    </a:lnTo>
                    <a:lnTo>
                      <a:pt x="2" y="105"/>
                    </a:lnTo>
                    <a:lnTo>
                      <a:pt x="2" y="105"/>
                    </a:lnTo>
                    <a:lnTo>
                      <a:pt x="2" y="105"/>
                    </a:lnTo>
                    <a:lnTo>
                      <a:pt x="3" y="105"/>
                    </a:lnTo>
                    <a:lnTo>
                      <a:pt x="3" y="107"/>
                    </a:lnTo>
                    <a:lnTo>
                      <a:pt x="3" y="107"/>
                    </a:lnTo>
                    <a:lnTo>
                      <a:pt x="3" y="108"/>
                    </a:lnTo>
                    <a:lnTo>
                      <a:pt x="3" y="108"/>
                    </a:lnTo>
                    <a:lnTo>
                      <a:pt x="3" y="110"/>
                    </a:lnTo>
                    <a:lnTo>
                      <a:pt x="3" y="110"/>
                    </a:lnTo>
                    <a:lnTo>
                      <a:pt x="3" y="111"/>
                    </a:lnTo>
                    <a:lnTo>
                      <a:pt x="3" y="111"/>
                    </a:lnTo>
                    <a:lnTo>
                      <a:pt x="3" y="112"/>
                    </a:lnTo>
                    <a:lnTo>
                      <a:pt x="3" y="112"/>
                    </a:lnTo>
                    <a:lnTo>
                      <a:pt x="3" y="113"/>
                    </a:lnTo>
                    <a:lnTo>
                      <a:pt x="3" y="113"/>
                    </a:lnTo>
                    <a:lnTo>
                      <a:pt x="3" y="114"/>
                    </a:lnTo>
                    <a:lnTo>
                      <a:pt x="3" y="114"/>
                    </a:lnTo>
                    <a:lnTo>
                      <a:pt x="3" y="114"/>
                    </a:lnTo>
                    <a:lnTo>
                      <a:pt x="3" y="114"/>
                    </a:lnTo>
                    <a:lnTo>
                      <a:pt x="3" y="116"/>
                    </a:lnTo>
                    <a:lnTo>
                      <a:pt x="3" y="116"/>
                    </a:lnTo>
                    <a:lnTo>
                      <a:pt x="3" y="116"/>
                    </a:lnTo>
                    <a:lnTo>
                      <a:pt x="3" y="116"/>
                    </a:lnTo>
                    <a:lnTo>
                      <a:pt x="3" y="117"/>
                    </a:lnTo>
                    <a:lnTo>
                      <a:pt x="5" y="117"/>
                    </a:lnTo>
                    <a:lnTo>
                      <a:pt x="5" y="117"/>
                    </a:lnTo>
                    <a:lnTo>
                      <a:pt x="7" y="117"/>
                    </a:lnTo>
                    <a:lnTo>
                      <a:pt x="7" y="119"/>
                    </a:lnTo>
                    <a:lnTo>
                      <a:pt x="9" y="119"/>
                    </a:lnTo>
                    <a:lnTo>
                      <a:pt x="9" y="119"/>
                    </a:lnTo>
                    <a:lnTo>
                      <a:pt x="11" y="119"/>
                    </a:lnTo>
                    <a:lnTo>
                      <a:pt x="11" y="119"/>
                    </a:lnTo>
                    <a:lnTo>
                      <a:pt x="11" y="119"/>
                    </a:lnTo>
                    <a:lnTo>
                      <a:pt x="11" y="119"/>
                    </a:lnTo>
                    <a:lnTo>
                      <a:pt x="12" y="119"/>
                    </a:lnTo>
                    <a:lnTo>
                      <a:pt x="12" y="120"/>
                    </a:lnTo>
                    <a:lnTo>
                      <a:pt x="12" y="120"/>
                    </a:lnTo>
                    <a:lnTo>
                      <a:pt x="12" y="122"/>
                    </a:lnTo>
                    <a:lnTo>
                      <a:pt x="13" y="122"/>
                    </a:lnTo>
                    <a:lnTo>
                      <a:pt x="13" y="124"/>
                    </a:lnTo>
                    <a:lnTo>
                      <a:pt x="15" y="124"/>
                    </a:lnTo>
                    <a:lnTo>
                      <a:pt x="15" y="124"/>
                    </a:lnTo>
                    <a:lnTo>
                      <a:pt x="17" y="124"/>
                    </a:lnTo>
                    <a:lnTo>
                      <a:pt x="17" y="126"/>
                    </a:lnTo>
                    <a:lnTo>
                      <a:pt x="18" y="126"/>
                    </a:lnTo>
                    <a:lnTo>
                      <a:pt x="18" y="126"/>
                    </a:lnTo>
                    <a:lnTo>
                      <a:pt x="20" y="126"/>
                    </a:lnTo>
                    <a:lnTo>
                      <a:pt x="20" y="127"/>
                    </a:lnTo>
                    <a:lnTo>
                      <a:pt x="21" y="127"/>
                    </a:lnTo>
                    <a:lnTo>
                      <a:pt x="21" y="127"/>
                    </a:lnTo>
                    <a:lnTo>
                      <a:pt x="22" y="127"/>
                    </a:lnTo>
                    <a:lnTo>
                      <a:pt x="22" y="128"/>
                    </a:lnTo>
                    <a:lnTo>
                      <a:pt x="22" y="128"/>
                    </a:lnTo>
                    <a:lnTo>
                      <a:pt x="22" y="128"/>
                    </a:lnTo>
                    <a:lnTo>
                      <a:pt x="22" y="128"/>
                    </a:lnTo>
                    <a:lnTo>
                      <a:pt x="22" y="128"/>
                    </a:lnTo>
                    <a:lnTo>
                      <a:pt x="22" y="128"/>
                    </a:lnTo>
                    <a:lnTo>
                      <a:pt x="22" y="128"/>
                    </a:lnTo>
                    <a:lnTo>
                      <a:pt x="23" y="128"/>
                    </a:lnTo>
                    <a:lnTo>
                      <a:pt x="23" y="128"/>
                    </a:lnTo>
                    <a:lnTo>
                      <a:pt x="23" y="128"/>
                    </a:lnTo>
                    <a:lnTo>
                      <a:pt x="23" y="128"/>
                    </a:lnTo>
                    <a:lnTo>
                      <a:pt x="25" y="128"/>
                    </a:lnTo>
                    <a:lnTo>
                      <a:pt x="25" y="128"/>
                    </a:lnTo>
                    <a:lnTo>
                      <a:pt x="25" y="128"/>
                    </a:lnTo>
                    <a:lnTo>
                      <a:pt x="25" y="128"/>
                    </a:lnTo>
                    <a:lnTo>
                      <a:pt x="26" y="128"/>
                    </a:lnTo>
                    <a:lnTo>
                      <a:pt x="26" y="129"/>
                    </a:lnTo>
                    <a:lnTo>
                      <a:pt x="26" y="129"/>
                    </a:lnTo>
                    <a:lnTo>
                      <a:pt x="26" y="129"/>
                    </a:lnTo>
                    <a:lnTo>
                      <a:pt x="27" y="129"/>
                    </a:lnTo>
                    <a:lnTo>
                      <a:pt x="27" y="129"/>
                    </a:lnTo>
                    <a:lnTo>
                      <a:pt x="27" y="129"/>
                    </a:lnTo>
                    <a:lnTo>
                      <a:pt x="27" y="129"/>
                    </a:lnTo>
                    <a:lnTo>
                      <a:pt x="29" y="129"/>
                    </a:lnTo>
                    <a:lnTo>
                      <a:pt x="29" y="129"/>
                    </a:lnTo>
                    <a:lnTo>
                      <a:pt x="30" y="129"/>
                    </a:lnTo>
                    <a:lnTo>
                      <a:pt x="30" y="129"/>
                    </a:lnTo>
                    <a:lnTo>
                      <a:pt x="32" y="129"/>
                    </a:lnTo>
                    <a:lnTo>
                      <a:pt x="32" y="129"/>
                    </a:lnTo>
                    <a:lnTo>
                      <a:pt x="33" y="129"/>
                    </a:lnTo>
                    <a:lnTo>
                      <a:pt x="33" y="129"/>
                    </a:lnTo>
                    <a:lnTo>
                      <a:pt x="35" y="129"/>
                    </a:lnTo>
                    <a:lnTo>
                      <a:pt x="35" y="129"/>
                    </a:lnTo>
                  </a:path>
                </a:pathLst>
              </a:custGeom>
              <a:solidFill>
                <a:srgbClr val="001000"/>
              </a:solidFill>
              <a:ln w="9525">
                <a:noFill/>
                <a:round/>
                <a:headEnd type="none" w="med" len="med"/>
                <a:tailEnd type="none" w="med" len="med"/>
              </a:ln>
              <a:effectLst/>
            </p:spPr>
            <p:txBody>
              <a:bodyPr/>
              <a:lstStyle/>
              <a:p>
                <a:endParaRPr lang="en-US" dirty="0"/>
              </a:p>
            </p:txBody>
          </p:sp>
          <p:sp>
            <p:nvSpPr>
              <p:cNvPr id="2126" name="Freeform 78"/>
              <p:cNvSpPr>
                <a:spLocks/>
              </p:cNvSpPr>
              <p:nvPr/>
            </p:nvSpPr>
            <p:spPr bwMode="auto">
              <a:xfrm>
                <a:off x="3769" y="3971"/>
                <a:ext cx="35" cy="119"/>
              </a:xfrm>
              <a:custGeom>
                <a:avLst/>
                <a:gdLst/>
                <a:ahLst/>
                <a:cxnLst>
                  <a:cxn ang="0">
                    <a:pos x="20" y="55"/>
                  </a:cxn>
                  <a:cxn ang="0">
                    <a:pos x="20" y="59"/>
                  </a:cxn>
                  <a:cxn ang="0">
                    <a:pos x="20" y="64"/>
                  </a:cxn>
                  <a:cxn ang="0">
                    <a:pos x="19" y="66"/>
                  </a:cxn>
                  <a:cxn ang="0">
                    <a:pos x="19" y="66"/>
                  </a:cxn>
                  <a:cxn ang="0">
                    <a:pos x="19" y="66"/>
                  </a:cxn>
                  <a:cxn ang="0">
                    <a:pos x="19" y="67"/>
                  </a:cxn>
                  <a:cxn ang="0">
                    <a:pos x="23" y="67"/>
                  </a:cxn>
                  <a:cxn ang="0">
                    <a:pos x="25" y="70"/>
                  </a:cxn>
                  <a:cxn ang="0">
                    <a:pos x="25" y="73"/>
                  </a:cxn>
                  <a:cxn ang="0">
                    <a:pos x="25" y="76"/>
                  </a:cxn>
                  <a:cxn ang="0">
                    <a:pos x="25" y="80"/>
                  </a:cxn>
                  <a:cxn ang="0">
                    <a:pos x="30" y="83"/>
                  </a:cxn>
                  <a:cxn ang="0">
                    <a:pos x="30" y="86"/>
                  </a:cxn>
                  <a:cxn ang="0">
                    <a:pos x="27" y="88"/>
                  </a:cxn>
                  <a:cxn ang="0">
                    <a:pos x="25" y="90"/>
                  </a:cxn>
                  <a:cxn ang="0">
                    <a:pos x="19" y="95"/>
                  </a:cxn>
                  <a:cxn ang="0">
                    <a:pos x="17" y="99"/>
                  </a:cxn>
                  <a:cxn ang="0">
                    <a:pos x="13" y="108"/>
                  </a:cxn>
                  <a:cxn ang="0">
                    <a:pos x="10" y="115"/>
                  </a:cxn>
                  <a:cxn ang="0">
                    <a:pos x="9" y="118"/>
                  </a:cxn>
                  <a:cxn ang="0">
                    <a:pos x="20" y="111"/>
                  </a:cxn>
                  <a:cxn ang="0">
                    <a:pos x="28" y="106"/>
                  </a:cxn>
                  <a:cxn ang="0">
                    <a:pos x="30" y="103"/>
                  </a:cxn>
                  <a:cxn ang="0">
                    <a:pos x="30" y="101"/>
                  </a:cxn>
                  <a:cxn ang="0">
                    <a:pos x="28" y="97"/>
                  </a:cxn>
                  <a:cxn ang="0">
                    <a:pos x="28" y="93"/>
                  </a:cxn>
                  <a:cxn ang="0">
                    <a:pos x="30" y="91"/>
                  </a:cxn>
                  <a:cxn ang="0">
                    <a:pos x="31" y="90"/>
                  </a:cxn>
                  <a:cxn ang="0">
                    <a:pos x="32" y="87"/>
                  </a:cxn>
                  <a:cxn ang="0">
                    <a:pos x="34" y="83"/>
                  </a:cxn>
                  <a:cxn ang="0">
                    <a:pos x="34" y="80"/>
                  </a:cxn>
                  <a:cxn ang="0">
                    <a:pos x="34" y="77"/>
                  </a:cxn>
                  <a:cxn ang="0">
                    <a:pos x="32" y="73"/>
                  </a:cxn>
                  <a:cxn ang="0">
                    <a:pos x="30" y="69"/>
                  </a:cxn>
                  <a:cxn ang="0">
                    <a:pos x="30" y="65"/>
                  </a:cxn>
                  <a:cxn ang="0">
                    <a:pos x="28" y="55"/>
                  </a:cxn>
                  <a:cxn ang="0">
                    <a:pos x="21" y="49"/>
                  </a:cxn>
                  <a:cxn ang="0">
                    <a:pos x="19" y="41"/>
                  </a:cxn>
                  <a:cxn ang="0">
                    <a:pos x="19" y="34"/>
                  </a:cxn>
                  <a:cxn ang="0">
                    <a:pos x="12" y="20"/>
                  </a:cxn>
                  <a:cxn ang="0">
                    <a:pos x="7" y="10"/>
                  </a:cxn>
                  <a:cxn ang="0">
                    <a:pos x="0" y="2"/>
                  </a:cxn>
                  <a:cxn ang="0">
                    <a:pos x="4" y="10"/>
                  </a:cxn>
                  <a:cxn ang="0">
                    <a:pos x="12" y="23"/>
                  </a:cxn>
                  <a:cxn ang="0">
                    <a:pos x="15" y="33"/>
                  </a:cxn>
                  <a:cxn ang="0">
                    <a:pos x="15" y="39"/>
                  </a:cxn>
                  <a:cxn ang="0">
                    <a:pos x="12" y="40"/>
                  </a:cxn>
                  <a:cxn ang="0">
                    <a:pos x="12" y="45"/>
                  </a:cxn>
                  <a:cxn ang="0">
                    <a:pos x="13" y="48"/>
                  </a:cxn>
                  <a:cxn ang="0">
                    <a:pos x="13" y="51"/>
                  </a:cxn>
                  <a:cxn ang="0">
                    <a:pos x="15" y="51"/>
                  </a:cxn>
                  <a:cxn ang="0">
                    <a:pos x="19" y="53"/>
                  </a:cxn>
                  <a:cxn ang="0">
                    <a:pos x="19" y="54"/>
                  </a:cxn>
                  <a:cxn ang="0">
                    <a:pos x="19" y="55"/>
                  </a:cxn>
                  <a:cxn ang="0">
                    <a:pos x="21" y="55"/>
                  </a:cxn>
                  <a:cxn ang="0">
                    <a:pos x="22" y="55"/>
                  </a:cxn>
                </a:cxnLst>
                <a:rect l="0" t="0" r="r" b="b"/>
                <a:pathLst>
                  <a:path w="35" h="119">
                    <a:moveTo>
                      <a:pt x="22" y="55"/>
                    </a:moveTo>
                    <a:lnTo>
                      <a:pt x="21" y="55"/>
                    </a:lnTo>
                    <a:lnTo>
                      <a:pt x="21" y="55"/>
                    </a:lnTo>
                    <a:lnTo>
                      <a:pt x="21" y="55"/>
                    </a:lnTo>
                    <a:lnTo>
                      <a:pt x="21" y="55"/>
                    </a:lnTo>
                    <a:lnTo>
                      <a:pt x="21" y="55"/>
                    </a:lnTo>
                    <a:lnTo>
                      <a:pt x="21" y="55"/>
                    </a:lnTo>
                    <a:lnTo>
                      <a:pt x="21" y="55"/>
                    </a:lnTo>
                    <a:lnTo>
                      <a:pt x="21" y="55"/>
                    </a:lnTo>
                    <a:lnTo>
                      <a:pt x="20" y="55"/>
                    </a:lnTo>
                    <a:lnTo>
                      <a:pt x="20" y="55"/>
                    </a:lnTo>
                    <a:lnTo>
                      <a:pt x="20" y="55"/>
                    </a:lnTo>
                    <a:lnTo>
                      <a:pt x="20" y="55"/>
                    </a:lnTo>
                    <a:lnTo>
                      <a:pt x="20" y="55"/>
                    </a:lnTo>
                    <a:lnTo>
                      <a:pt x="20" y="55"/>
                    </a:lnTo>
                    <a:lnTo>
                      <a:pt x="20" y="55"/>
                    </a:lnTo>
                    <a:lnTo>
                      <a:pt x="20" y="55"/>
                    </a:lnTo>
                    <a:lnTo>
                      <a:pt x="20" y="57"/>
                    </a:lnTo>
                    <a:lnTo>
                      <a:pt x="20" y="57"/>
                    </a:lnTo>
                    <a:lnTo>
                      <a:pt x="20" y="59"/>
                    </a:lnTo>
                    <a:lnTo>
                      <a:pt x="20" y="59"/>
                    </a:lnTo>
                    <a:lnTo>
                      <a:pt x="20" y="61"/>
                    </a:lnTo>
                    <a:lnTo>
                      <a:pt x="20" y="61"/>
                    </a:lnTo>
                    <a:lnTo>
                      <a:pt x="20" y="61"/>
                    </a:lnTo>
                    <a:lnTo>
                      <a:pt x="20" y="61"/>
                    </a:lnTo>
                    <a:lnTo>
                      <a:pt x="20" y="63"/>
                    </a:lnTo>
                    <a:lnTo>
                      <a:pt x="20" y="63"/>
                    </a:lnTo>
                    <a:lnTo>
                      <a:pt x="20" y="63"/>
                    </a:lnTo>
                    <a:lnTo>
                      <a:pt x="20" y="63"/>
                    </a:lnTo>
                    <a:lnTo>
                      <a:pt x="20" y="64"/>
                    </a:lnTo>
                    <a:lnTo>
                      <a:pt x="20" y="64"/>
                    </a:lnTo>
                    <a:lnTo>
                      <a:pt x="20" y="64"/>
                    </a:lnTo>
                    <a:lnTo>
                      <a:pt x="20" y="64"/>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6"/>
                    </a:lnTo>
                    <a:lnTo>
                      <a:pt x="19" y="67"/>
                    </a:lnTo>
                    <a:lnTo>
                      <a:pt x="19" y="67"/>
                    </a:lnTo>
                    <a:lnTo>
                      <a:pt x="19" y="67"/>
                    </a:lnTo>
                    <a:lnTo>
                      <a:pt x="19" y="67"/>
                    </a:lnTo>
                    <a:lnTo>
                      <a:pt x="19" y="67"/>
                    </a:lnTo>
                    <a:lnTo>
                      <a:pt x="19" y="67"/>
                    </a:lnTo>
                    <a:lnTo>
                      <a:pt x="19" y="67"/>
                    </a:lnTo>
                    <a:lnTo>
                      <a:pt x="20" y="67"/>
                    </a:lnTo>
                    <a:lnTo>
                      <a:pt x="20" y="67"/>
                    </a:lnTo>
                    <a:lnTo>
                      <a:pt x="20" y="67"/>
                    </a:lnTo>
                    <a:lnTo>
                      <a:pt x="20" y="67"/>
                    </a:lnTo>
                    <a:lnTo>
                      <a:pt x="22" y="67"/>
                    </a:lnTo>
                    <a:lnTo>
                      <a:pt x="22" y="67"/>
                    </a:lnTo>
                    <a:lnTo>
                      <a:pt x="23" y="67"/>
                    </a:lnTo>
                    <a:lnTo>
                      <a:pt x="23" y="67"/>
                    </a:lnTo>
                    <a:lnTo>
                      <a:pt x="25" y="66"/>
                    </a:lnTo>
                    <a:lnTo>
                      <a:pt x="25" y="68"/>
                    </a:lnTo>
                    <a:lnTo>
                      <a:pt x="25" y="68"/>
                    </a:lnTo>
                    <a:lnTo>
                      <a:pt x="25" y="68"/>
                    </a:lnTo>
                    <a:lnTo>
                      <a:pt x="25" y="68"/>
                    </a:lnTo>
                    <a:lnTo>
                      <a:pt x="25" y="69"/>
                    </a:lnTo>
                    <a:lnTo>
                      <a:pt x="25" y="69"/>
                    </a:lnTo>
                    <a:lnTo>
                      <a:pt x="25" y="69"/>
                    </a:lnTo>
                    <a:lnTo>
                      <a:pt x="25" y="69"/>
                    </a:lnTo>
                    <a:lnTo>
                      <a:pt x="25" y="70"/>
                    </a:lnTo>
                    <a:lnTo>
                      <a:pt x="25" y="70"/>
                    </a:lnTo>
                    <a:lnTo>
                      <a:pt x="25" y="70"/>
                    </a:lnTo>
                    <a:lnTo>
                      <a:pt x="25" y="70"/>
                    </a:lnTo>
                    <a:lnTo>
                      <a:pt x="25" y="71"/>
                    </a:lnTo>
                    <a:lnTo>
                      <a:pt x="25" y="71"/>
                    </a:lnTo>
                    <a:lnTo>
                      <a:pt x="25" y="71"/>
                    </a:lnTo>
                    <a:lnTo>
                      <a:pt x="26" y="71"/>
                    </a:lnTo>
                    <a:lnTo>
                      <a:pt x="25" y="73"/>
                    </a:lnTo>
                    <a:lnTo>
                      <a:pt x="25" y="73"/>
                    </a:lnTo>
                    <a:lnTo>
                      <a:pt x="25" y="73"/>
                    </a:lnTo>
                    <a:lnTo>
                      <a:pt x="25" y="73"/>
                    </a:lnTo>
                    <a:lnTo>
                      <a:pt x="25" y="75"/>
                    </a:lnTo>
                    <a:lnTo>
                      <a:pt x="25" y="75"/>
                    </a:lnTo>
                    <a:lnTo>
                      <a:pt x="25" y="75"/>
                    </a:lnTo>
                    <a:lnTo>
                      <a:pt x="25" y="75"/>
                    </a:lnTo>
                    <a:lnTo>
                      <a:pt x="25" y="76"/>
                    </a:lnTo>
                    <a:lnTo>
                      <a:pt x="25" y="76"/>
                    </a:lnTo>
                    <a:lnTo>
                      <a:pt x="25" y="76"/>
                    </a:lnTo>
                    <a:lnTo>
                      <a:pt x="25" y="76"/>
                    </a:lnTo>
                    <a:lnTo>
                      <a:pt x="25" y="76"/>
                    </a:lnTo>
                    <a:lnTo>
                      <a:pt x="25" y="76"/>
                    </a:lnTo>
                    <a:lnTo>
                      <a:pt x="25" y="76"/>
                    </a:lnTo>
                    <a:lnTo>
                      <a:pt x="25" y="76"/>
                    </a:lnTo>
                    <a:lnTo>
                      <a:pt x="25" y="78"/>
                    </a:lnTo>
                    <a:lnTo>
                      <a:pt x="25" y="78"/>
                    </a:lnTo>
                    <a:lnTo>
                      <a:pt x="25" y="78"/>
                    </a:lnTo>
                    <a:lnTo>
                      <a:pt x="25" y="78"/>
                    </a:lnTo>
                    <a:lnTo>
                      <a:pt x="25" y="80"/>
                    </a:lnTo>
                    <a:lnTo>
                      <a:pt x="25" y="80"/>
                    </a:lnTo>
                    <a:lnTo>
                      <a:pt x="25" y="80"/>
                    </a:lnTo>
                    <a:lnTo>
                      <a:pt x="27" y="80"/>
                    </a:lnTo>
                    <a:lnTo>
                      <a:pt x="27" y="82"/>
                    </a:lnTo>
                    <a:lnTo>
                      <a:pt x="27" y="82"/>
                    </a:lnTo>
                    <a:lnTo>
                      <a:pt x="27" y="82"/>
                    </a:lnTo>
                    <a:lnTo>
                      <a:pt x="28" y="82"/>
                    </a:lnTo>
                    <a:lnTo>
                      <a:pt x="28" y="82"/>
                    </a:lnTo>
                    <a:lnTo>
                      <a:pt x="28" y="82"/>
                    </a:lnTo>
                    <a:lnTo>
                      <a:pt x="28" y="82"/>
                    </a:lnTo>
                    <a:lnTo>
                      <a:pt x="30" y="82"/>
                    </a:lnTo>
                    <a:lnTo>
                      <a:pt x="30" y="83"/>
                    </a:lnTo>
                    <a:lnTo>
                      <a:pt x="30" y="83"/>
                    </a:lnTo>
                    <a:lnTo>
                      <a:pt x="30" y="83"/>
                    </a:lnTo>
                    <a:lnTo>
                      <a:pt x="30" y="83"/>
                    </a:lnTo>
                    <a:lnTo>
                      <a:pt x="30" y="85"/>
                    </a:lnTo>
                    <a:lnTo>
                      <a:pt x="30" y="85"/>
                    </a:lnTo>
                    <a:lnTo>
                      <a:pt x="30" y="85"/>
                    </a:lnTo>
                    <a:lnTo>
                      <a:pt x="30" y="85"/>
                    </a:lnTo>
                    <a:lnTo>
                      <a:pt x="30" y="86"/>
                    </a:lnTo>
                    <a:lnTo>
                      <a:pt x="30" y="86"/>
                    </a:lnTo>
                    <a:lnTo>
                      <a:pt x="30" y="86"/>
                    </a:lnTo>
                    <a:lnTo>
                      <a:pt x="30" y="86"/>
                    </a:lnTo>
                    <a:lnTo>
                      <a:pt x="30" y="86"/>
                    </a:lnTo>
                    <a:lnTo>
                      <a:pt x="30" y="86"/>
                    </a:lnTo>
                    <a:lnTo>
                      <a:pt x="30" y="86"/>
                    </a:lnTo>
                    <a:lnTo>
                      <a:pt x="30" y="86"/>
                    </a:lnTo>
                    <a:lnTo>
                      <a:pt x="29" y="88"/>
                    </a:lnTo>
                    <a:lnTo>
                      <a:pt x="29" y="88"/>
                    </a:lnTo>
                    <a:lnTo>
                      <a:pt x="29" y="88"/>
                    </a:lnTo>
                    <a:lnTo>
                      <a:pt x="29" y="88"/>
                    </a:lnTo>
                    <a:lnTo>
                      <a:pt x="27" y="88"/>
                    </a:lnTo>
                    <a:lnTo>
                      <a:pt x="27" y="88"/>
                    </a:lnTo>
                    <a:lnTo>
                      <a:pt x="27" y="88"/>
                    </a:lnTo>
                    <a:lnTo>
                      <a:pt x="27" y="88"/>
                    </a:lnTo>
                    <a:lnTo>
                      <a:pt x="25" y="90"/>
                    </a:lnTo>
                    <a:lnTo>
                      <a:pt x="25" y="90"/>
                    </a:lnTo>
                    <a:lnTo>
                      <a:pt x="25" y="90"/>
                    </a:lnTo>
                    <a:lnTo>
                      <a:pt x="25" y="90"/>
                    </a:lnTo>
                    <a:lnTo>
                      <a:pt x="25" y="90"/>
                    </a:lnTo>
                    <a:lnTo>
                      <a:pt x="25" y="90"/>
                    </a:lnTo>
                    <a:lnTo>
                      <a:pt x="25" y="90"/>
                    </a:lnTo>
                    <a:lnTo>
                      <a:pt x="25" y="90"/>
                    </a:lnTo>
                    <a:lnTo>
                      <a:pt x="23" y="92"/>
                    </a:lnTo>
                    <a:lnTo>
                      <a:pt x="23" y="92"/>
                    </a:lnTo>
                    <a:lnTo>
                      <a:pt x="22" y="92"/>
                    </a:lnTo>
                    <a:lnTo>
                      <a:pt x="22" y="92"/>
                    </a:lnTo>
                    <a:lnTo>
                      <a:pt x="20" y="93"/>
                    </a:lnTo>
                    <a:lnTo>
                      <a:pt x="20" y="93"/>
                    </a:lnTo>
                    <a:lnTo>
                      <a:pt x="20" y="93"/>
                    </a:lnTo>
                    <a:lnTo>
                      <a:pt x="20" y="93"/>
                    </a:lnTo>
                    <a:lnTo>
                      <a:pt x="19" y="95"/>
                    </a:lnTo>
                    <a:lnTo>
                      <a:pt x="19" y="95"/>
                    </a:lnTo>
                    <a:lnTo>
                      <a:pt x="19" y="95"/>
                    </a:lnTo>
                    <a:lnTo>
                      <a:pt x="19" y="95"/>
                    </a:lnTo>
                    <a:lnTo>
                      <a:pt x="19" y="97"/>
                    </a:lnTo>
                    <a:lnTo>
                      <a:pt x="19" y="97"/>
                    </a:lnTo>
                    <a:lnTo>
                      <a:pt x="19" y="97"/>
                    </a:lnTo>
                    <a:lnTo>
                      <a:pt x="19" y="97"/>
                    </a:lnTo>
                    <a:lnTo>
                      <a:pt x="17" y="98"/>
                    </a:lnTo>
                    <a:lnTo>
                      <a:pt x="17" y="98"/>
                    </a:lnTo>
                    <a:lnTo>
                      <a:pt x="17" y="99"/>
                    </a:lnTo>
                    <a:lnTo>
                      <a:pt x="17" y="99"/>
                    </a:lnTo>
                    <a:lnTo>
                      <a:pt x="16" y="101"/>
                    </a:lnTo>
                    <a:lnTo>
                      <a:pt x="16" y="101"/>
                    </a:lnTo>
                    <a:lnTo>
                      <a:pt x="16" y="102"/>
                    </a:lnTo>
                    <a:lnTo>
                      <a:pt x="16" y="102"/>
                    </a:lnTo>
                    <a:lnTo>
                      <a:pt x="15" y="104"/>
                    </a:lnTo>
                    <a:lnTo>
                      <a:pt x="15" y="104"/>
                    </a:lnTo>
                    <a:lnTo>
                      <a:pt x="15" y="106"/>
                    </a:lnTo>
                    <a:lnTo>
                      <a:pt x="15" y="106"/>
                    </a:lnTo>
                    <a:lnTo>
                      <a:pt x="13" y="108"/>
                    </a:lnTo>
                    <a:lnTo>
                      <a:pt x="13" y="108"/>
                    </a:lnTo>
                    <a:lnTo>
                      <a:pt x="13" y="108"/>
                    </a:lnTo>
                    <a:lnTo>
                      <a:pt x="13" y="108"/>
                    </a:lnTo>
                    <a:lnTo>
                      <a:pt x="11" y="109"/>
                    </a:lnTo>
                    <a:lnTo>
                      <a:pt x="11" y="109"/>
                    </a:lnTo>
                    <a:lnTo>
                      <a:pt x="11" y="111"/>
                    </a:lnTo>
                    <a:lnTo>
                      <a:pt x="11" y="111"/>
                    </a:lnTo>
                    <a:lnTo>
                      <a:pt x="10" y="113"/>
                    </a:lnTo>
                    <a:lnTo>
                      <a:pt x="10" y="113"/>
                    </a:lnTo>
                    <a:lnTo>
                      <a:pt x="10" y="115"/>
                    </a:lnTo>
                    <a:lnTo>
                      <a:pt x="10" y="115"/>
                    </a:lnTo>
                    <a:lnTo>
                      <a:pt x="9" y="117"/>
                    </a:lnTo>
                    <a:lnTo>
                      <a:pt x="9" y="117"/>
                    </a:lnTo>
                    <a:lnTo>
                      <a:pt x="9" y="117"/>
                    </a:lnTo>
                    <a:lnTo>
                      <a:pt x="9" y="117"/>
                    </a:lnTo>
                    <a:lnTo>
                      <a:pt x="9" y="118"/>
                    </a:lnTo>
                    <a:lnTo>
                      <a:pt x="9" y="118"/>
                    </a:lnTo>
                    <a:lnTo>
                      <a:pt x="9" y="118"/>
                    </a:lnTo>
                    <a:lnTo>
                      <a:pt x="9" y="118"/>
                    </a:lnTo>
                    <a:lnTo>
                      <a:pt x="9" y="118"/>
                    </a:lnTo>
                    <a:lnTo>
                      <a:pt x="9" y="118"/>
                    </a:lnTo>
                    <a:lnTo>
                      <a:pt x="9" y="118"/>
                    </a:lnTo>
                    <a:lnTo>
                      <a:pt x="11" y="117"/>
                    </a:lnTo>
                    <a:lnTo>
                      <a:pt x="11" y="117"/>
                    </a:lnTo>
                    <a:lnTo>
                      <a:pt x="13" y="115"/>
                    </a:lnTo>
                    <a:lnTo>
                      <a:pt x="14" y="115"/>
                    </a:lnTo>
                    <a:lnTo>
                      <a:pt x="16" y="113"/>
                    </a:lnTo>
                    <a:lnTo>
                      <a:pt x="16" y="113"/>
                    </a:lnTo>
                    <a:lnTo>
                      <a:pt x="18" y="111"/>
                    </a:lnTo>
                    <a:lnTo>
                      <a:pt x="20" y="111"/>
                    </a:lnTo>
                    <a:lnTo>
                      <a:pt x="22" y="109"/>
                    </a:lnTo>
                    <a:lnTo>
                      <a:pt x="22" y="109"/>
                    </a:lnTo>
                    <a:lnTo>
                      <a:pt x="24" y="108"/>
                    </a:lnTo>
                    <a:lnTo>
                      <a:pt x="25" y="108"/>
                    </a:lnTo>
                    <a:lnTo>
                      <a:pt x="26" y="106"/>
                    </a:lnTo>
                    <a:lnTo>
                      <a:pt x="26" y="106"/>
                    </a:lnTo>
                    <a:lnTo>
                      <a:pt x="26" y="106"/>
                    </a:lnTo>
                    <a:lnTo>
                      <a:pt x="26" y="106"/>
                    </a:lnTo>
                    <a:lnTo>
                      <a:pt x="28" y="106"/>
                    </a:lnTo>
                    <a:lnTo>
                      <a:pt x="28" y="106"/>
                    </a:lnTo>
                    <a:lnTo>
                      <a:pt x="28" y="106"/>
                    </a:lnTo>
                    <a:lnTo>
                      <a:pt x="28" y="106"/>
                    </a:lnTo>
                    <a:lnTo>
                      <a:pt x="30" y="104"/>
                    </a:lnTo>
                    <a:lnTo>
                      <a:pt x="30" y="104"/>
                    </a:lnTo>
                    <a:lnTo>
                      <a:pt x="30" y="104"/>
                    </a:lnTo>
                    <a:lnTo>
                      <a:pt x="30" y="104"/>
                    </a:lnTo>
                    <a:lnTo>
                      <a:pt x="30" y="103"/>
                    </a:lnTo>
                    <a:lnTo>
                      <a:pt x="30" y="103"/>
                    </a:lnTo>
                    <a:lnTo>
                      <a:pt x="30" y="103"/>
                    </a:lnTo>
                    <a:lnTo>
                      <a:pt x="30" y="103"/>
                    </a:lnTo>
                    <a:lnTo>
                      <a:pt x="31" y="101"/>
                    </a:lnTo>
                    <a:lnTo>
                      <a:pt x="30" y="101"/>
                    </a:lnTo>
                    <a:lnTo>
                      <a:pt x="30" y="101"/>
                    </a:lnTo>
                    <a:lnTo>
                      <a:pt x="30" y="101"/>
                    </a:lnTo>
                    <a:lnTo>
                      <a:pt x="30" y="101"/>
                    </a:lnTo>
                    <a:lnTo>
                      <a:pt x="30" y="101"/>
                    </a:lnTo>
                    <a:lnTo>
                      <a:pt x="30" y="101"/>
                    </a:lnTo>
                    <a:lnTo>
                      <a:pt x="30" y="101"/>
                    </a:lnTo>
                    <a:lnTo>
                      <a:pt x="30" y="101"/>
                    </a:lnTo>
                    <a:lnTo>
                      <a:pt x="30" y="101"/>
                    </a:lnTo>
                    <a:lnTo>
                      <a:pt x="30" y="101"/>
                    </a:lnTo>
                    <a:lnTo>
                      <a:pt x="30" y="101"/>
                    </a:lnTo>
                    <a:lnTo>
                      <a:pt x="30" y="100"/>
                    </a:lnTo>
                    <a:lnTo>
                      <a:pt x="30" y="100"/>
                    </a:lnTo>
                    <a:lnTo>
                      <a:pt x="30" y="99"/>
                    </a:lnTo>
                    <a:lnTo>
                      <a:pt x="30" y="99"/>
                    </a:lnTo>
                    <a:lnTo>
                      <a:pt x="30" y="97"/>
                    </a:lnTo>
                    <a:lnTo>
                      <a:pt x="28" y="97"/>
                    </a:lnTo>
                    <a:lnTo>
                      <a:pt x="28" y="97"/>
                    </a:lnTo>
                    <a:lnTo>
                      <a:pt x="28" y="97"/>
                    </a:lnTo>
                    <a:lnTo>
                      <a:pt x="28" y="97"/>
                    </a:lnTo>
                    <a:lnTo>
                      <a:pt x="28" y="97"/>
                    </a:lnTo>
                    <a:lnTo>
                      <a:pt x="28" y="97"/>
                    </a:lnTo>
                    <a:lnTo>
                      <a:pt x="28" y="97"/>
                    </a:lnTo>
                    <a:lnTo>
                      <a:pt x="28" y="95"/>
                    </a:lnTo>
                    <a:lnTo>
                      <a:pt x="28" y="95"/>
                    </a:lnTo>
                    <a:lnTo>
                      <a:pt x="28" y="95"/>
                    </a:lnTo>
                    <a:lnTo>
                      <a:pt x="28" y="95"/>
                    </a:lnTo>
                    <a:lnTo>
                      <a:pt x="28" y="93"/>
                    </a:lnTo>
                    <a:lnTo>
                      <a:pt x="28" y="93"/>
                    </a:lnTo>
                    <a:lnTo>
                      <a:pt x="28" y="93"/>
                    </a:lnTo>
                    <a:lnTo>
                      <a:pt x="28" y="93"/>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0" y="91"/>
                    </a:lnTo>
                    <a:lnTo>
                      <a:pt x="31" y="90"/>
                    </a:lnTo>
                    <a:lnTo>
                      <a:pt x="31" y="90"/>
                    </a:lnTo>
                    <a:lnTo>
                      <a:pt x="31" y="90"/>
                    </a:lnTo>
                    <a:lnTo>
                      <a:pt x="31" y="90"/>
                    </a:lnTo>
                    <a:lnTo>
                      <a:pt x="31" y="89"/>
                    </a:lnTo>
                    <a:lnTo>
                      <a:pt x="31" y="89"/>
                    </a:lnTo>
                    <a:lnTo>
                      <a:pt x="31" y="89"/>
                    </a:lnTo>
                    <a:lnTo>
                      <a:pt x="31" y="89"/>
                    </a:lnTo>
                    <a:lnTo>
                      <a:pt x="32" y="87"/>
                    </a:lnTo>
                    <a:lnTo>
                      <a:pt x="32" y="87"/>
                    </a:lnTo>
                    <a:lnTo>
                      <a:pt x="32" y="87"/>
                    </a:lnTo>
                    <a:lnTo>
                      <a:pt x="32" y="87"/>
                    </a:lnTo>
                    <a:lnTo>
                      <a:pt x="32" y="85"/>
                    </a:lnTo>
                    <a:lnTo>
                      <a:pt x="32" y="85"/>
                    </a:lnTo>
                    <a:lnTo>
                      <a:pt x="32" y="85"/>
                    </a:lnTo>
                    <a:lnTo>
                      <a:pt x="32" y="85"/>
                    </a:lnTo>
                    <a:lnTo>
                      <a:pt x="34" y="84"/>
                    </a:lnTo>
                    <a:lnTo>
                      <a:pt x="34" y="84"/>
                    </a:lnTo>
                    <a:lnTo>
                      <a:pt x="34" y="84"/>
                    </a:lnTo>
                    <a:lnTo>
                      <a:pt x="34" y="84"/>
                    </a:lnTo>
                    <a:lnTo>
                      <a:pt x="34" y="83"/>
                    </a:lnTo>
                    <a:lnTo>
                      <a:pt x="34" y="83"/>
                    </a:lnTo>
                    <a:lnTo>
                      <a:pt x="34" y="83"/>
                    </a:lnTo>
                    <a:lnTo>
                      <a:pt x="34" y="83"/>
                    </a:lnTo>
                    <a:lnTo>
                      <a:pt x="34" y="81"/>
                    </a:lnTo>
                    <a:lnTo>
                      <a:pt x="34" y="81"/>
                    </a:lnTo>
                    <a:lnTo>
                      <a:pt x="34" y="81"/>
                    </a:lnTo>
                    <a:lnTo>
                      <a:pt x="34" y="81"/>
                    </a:lnTo>
                    <a:lnTo>
                      <a:pt x="34" y="80"/>
                    </a:lnTo>
                    <a:lnTo>
                      <a:pt x="34" y="80"/>
                    </a:lnTo>
                    <a:lnTo>
                      <a:pt x="34" y="80"/>
                    </a:lnTo>
                    <a:lnTo>
                      <a:pt x="34" y="80"/>
                    </a:lnTo>
                    <a:lnTo>
                      <a:pt x="34" y="78"/>
                    </a:lnTo>
                    <a:lnTo>
                      <a:pt x="34" y="78"/>
                    </a:lnTo>
                    <a:lnTo>
                      <a:pt x="34" y="78"/>
                    </a:lnTo>
                    <a:lnTo>
                      <a:pt x="34" y="78"/>
                    </a:lnTo>
                    <a:lnTo>
                      <a:pt x="34" y="78"/>
                    </a:lnTo>
                    <a:lnTo>
                      <a:pt x="34" y="78"/>
                    </a:lnTo>
                    <a:lnTo>
                      <a:pt x="34" y="78"/>
                    </a:lnTo>
                    <a:lnTo>
                      <a:pt x="34" y="78"/>
                    </a:lnTo>
                    <a:lnTo>
                      <a:pt x="34" y="77"/>
                    </a:lnTo>
                    <a:lnTo>
                      <a:pt x="34" y="77"/>
                    </a:lnTo>
                    <a:lnTo>
                      <a:pt x="34" y="77"/>
                    </a:lnTo>
                    <a:lnTo>
                      <a:pt x="34" y="77"/>
                    </a:lnTo>
                    <a:lnTo>
                      <a:pt x="34" y="76"/>
                    </a:lnTo>
                    <a:lnTo>
                      <a:pt x="34" y="76"/>
                    </a:lnTo>
                    <a:lnTo>
                      <a:pt x="34" y="76"/>
                    </a:lnTo>
                    <a:lnTo>
                      <a:pt x="34" y="76"/>
                    </a:lnTo>
                    <a:lnTo>
                      <a:pt x="34" y="74"/>
                    </a:lnTo>
                    <a:lnTo>
                      <a:pt x="32" y="74"/>
                    </a:lnTo>
                    <a:lnTo>
                      <a:pt x="32" y="73"/>
                    </a:lnTo>
                    <a:lnTo>
                      <a:pt x="32" y="73"/>
                    </a:lnTo>
                    <a:lnTo>
                      <a:pt x="32" y="71"/>
                    </a:lnTo>
                    <a:lnTo>
                      <a:pt x="32" y="71"/>
                    </a:lnTo>
                    <a:lnTo>
                      <a:pt x="32" y="71"/>
                    </a:lnTo>
                    <a:lnTo>
                      <a:pt x="32" y="71"/>
                    </a:lnTo>
                    <a:lnTo>
                      <a:pt x="32" y="70"/>
                    </a:lnTo>
                    <a:lnTo>
                      <a:pt x="30" y="70"/>
                    </a:lnTo>
                    <a:lnTo>
                      <a:pt x="30" y="70"/>
                    </a:lnTo>
                    <a:lnTo>
                      <a:pt x="30" y="70"/>
                    </a:lnTo>
                    <a:lnTo>
                      <a:pt x="30" y="69"/>
                    </a:lnTo>
                    <a:lnTo>
                      <a:pt x="30" y="69"/>
                    </a:lnTo>
                    <a:lnTo>
                      <a:pt x="30" y="69"/>
                    </a:lnTo>
                    <a:lnTo>
                      <a:pt x="30" y="69"/>
                    </a:lnTo>
                    <a:lnTo>
                      <a:pt x="30" y="67"/>
                    </a:lnTo>
                    <a:lnTo>
                      <a:pt x="30" y="67"/>
                    </a:lnTo>
                    <a:lnTo>
                      <a:pt x="30" y="67"/>
                    </a:lnTo>
                    <a:lnTo>
                      <a:pt x="30" y="67"/>
                    </a:lnTo>
                    <a:lnTo>
                      <a:pt x="30" y="66"/>
                    </a:lnTo>
                    <a:lnTo>
                      <a:pt x="30" y="66"/>
                    </a:lnTo>
                    <a:lnTo>
                      <a:pt x="30" y="65"/>
                    </a:lnTo>
                    <a:lnTo>
                      <a:pt x="30" y="65"/>
                    </a:lnTo>
                    <a:lnTo>
                      <a:pt x="30" y="63"/>
                    </a:lnTo>
                    <a:lnTo>
                      <a:pt x="30" y="63"/>
                    </a:lnTo>
                    <a:lnTo>
                      <a:pt x="30" y="61"/>
                    </a:lnTo>
                    <a:lnTo>
                      <a:pt x="30" y="61"/>
                    </a:lnTo>
                    <a:lnTo>
                      <a:pt x="30" y="60"/>
                    </a:lnTo>
                    <a:lnTo>
                      <a:pt x="30" y="60"/>
                    </a:lnTo>
                    <a:lnTo>
                      <a:pt x="30" y="58"/>
                    </a:lnTo>
                    <a:lnTo>
                      <a:pt x="30" y="57"/>
                    </a:lnTo>
                    <a:lnTo>
                      <a:pt x="30" y="55"/>
                    </a:lnTo>
                    <a:lnTo>
                      <a:pt x="28" y="55"/>
                    </a:lnTo>
                    <a:lnTo>
                      <a:pt x="28" y="55"/>
                    </a:lnTo>
                    <a:lnTo>
                      <a:pt x="28" y="55"/>
                    </a:lnTo>
                    <a:lnTo>
                      <a:pt x="28" y="53"/>
                    </a:lnTo>
                    <a:lnTo>
                      <a:pt x="26" y="53"/>
                    </a:lnTo>
                    <a:lnTo>
                      <a:pt x="26" y="51"/>
                    </a:lnTo>
                    <a:lnTo>
                      <a:pt x="25" y="51"/>
                    </a:lnTo>
                    <a:lnTo>
                      <a:pt x="25" y="50"/>
                    </a:lnTo>
                    <a:lnTo>
                      <a:pt x="23" y="50"/>
                    </a:lnTo>
                    <a:lnTo>
                      <a:pt x="23" y="49"/>
                    </a:lnTo>
                    <a:lnTo>
                      <a:pt x="21" y="49"/>
                    </a:lnTo>
                    <a:lnTo>
                      <a:pt x="21" y="47"/>
                    </a:lnTo>
                    <a:lnTo>
                      <a:pt x="20" y="47"/>
                    </a:lnTo>
                    <a:lnTo>
                      <a:pt x="20" y="45"/>
                    </a:lnTo>
                    <a:lnTo>
                      <a:pt x="20" y="45"/>
                    </a:lnTo>
                    <a:lnTo>
                      <a:pt x="20" y="43"/>
                    </a:lnTo>
                    <a:lnTo>
                      <a:pt x="19" y="43"/>
                    </a:lnTo>
                    <a:lnTo>
                      <a:pt x="19" y="43"/>
                    </a:lnTo>
                    <a:lnTo>
                      <a:pt x="19" y="43"/>
                    </a:lnTo>
                    <a:lnTo>
                      <a:pt x="19" y="41"/>
                    </a:lnTo>
                    <a:lnTo>
                      <a:pt x="19" y="41"/>
                    </a:lnTo>
                    <a:lnTo>
                      <a:pt x="19" y="40"/>
                    </a:lnTo>
                    <a:lnTo>
                      <a:pt x="19" y="40"/>
                    </a:lnTo>
                    <a:lnTo>
                      <a:pt x="19" y="38"/>
                    </a:lnTo>
                    <a:lnTo>
                      <a:pt x="19" y="38"/>
                    </a:lnTo>
                    <a:lnTo>
                      <a:pt x="19" y="37"/>
                    </a:lnTo>
                    <a:lnTo>
                      <a:pt x="19" y="37"/>
                    </a:lnTo>
                    <a:lnTo>
                      <a:pt x="19" y="35"/>
                    </a:lnTo>
                    <a:lnTo>
                      <a:pt x="19" y="35"/>
                    </a:lnTo>
                    <a:lnTo>
                      <a:pt x="19" y="34"/>
                    </a:lnTo>
                    <a:lnTo>
                      <a:pt x="19" y="34"/>
                    </a:lnTo>
                    <a:lnTo>
                      <a:pt x="19" y="32"/>
                    </a:lnTo>
                    <a:lnTo>
                      <a:pt x="18" y="32"/>
                    </a:lnTo>
                    <a:lnTo>
                      <a:pt x="18" y="31"/>
                    </a:lnTo>
                    <a:lnTo>
                      <a:pt x="17" y="31"/>
                    </a:lnTo>
                    <a:lnTo>
                      <a:pt x="17" y="29"/>
                    </a:lnTo>
                    <a:lnTo>
                      <a:pt x="15" y="28"/>
                    </a:lnTo>
                    <a:lnTo>
                      <a:pt x="15" y="26"/>
                    </a:lnTo>
                    <a:lnTo>
                      <a:pt x="14" y="24"/>
                    </a:lnTo>
                    <a:lnTo>
                      <a:pt x="14" y="22"/>
                    </a:lnTo>
                    <a:lnTo>
                      <a:pt x="12" y="20"/>
                    </a:lnTo>
                    <a:lnTo>
                      <a:pt x="12" y="19"/>
                    </a:lnTo>
                    <a:lnTo>
                      <a:pt x="11" y="17"/>
                    </a:lnTo>
                    <a:lnTo>
                      <a:pt x="11" y="15"/>
                    </a:lnTo>
                    <a:lnTo>
                      <a:pt x="10" y="14"/>
                    </a:lnTo>
                    <a:lnTo>
                      <a:pt x="10" y="12"/>
                    </a:lnTo>
                    <a:lnTo>
                      <a:pt x="10" y="12"/>
                    </a:lnTo>
                    <a:lnTo>
                      <a:pt x="10" y="10"/>
                    </a:lnTo>
                    <a:lnTo>
                      <a:pt x="8" y="10"/>
                    </a:lnTo>
                    <a:lnTo>
                      <a:pt x="8" y="10"/>
                    </a:lnTo>
                    <a:lnTo>
                      <a:pt x="7" y="10"/>
                    </a:lnTo>
                    <a:lnTo>
                      <a:pt x="7" y="8"/>
                    </a:lnTo>
                    <a:lnTo>
                      <a:pt x="5" y="8"/>
                    </a:lnTo>
                    <a:lnTo>
                      <a:pt x="5" y="6"/>
                    </a:lnTo>
                    <a:lnTo>
                      <a:pt x="4" y="6"/>
                    </a:lnTo>
                    <a:lnTo>
                      <a:pt x="4" y="4"/>
                    </a:lnTo>
                    <a:lnTo>
                      <a:pt x="2" y="4"/>
                    </a:lnTo>
                    <a:lnTo>
                      <a:pt x="2" y="3"/>
                    </a:lnTo>
                    <a:lnTo>
                      <a:pt x="0" y="3"/>
                    </a:lnTo>
                    <a:lnTo>
                      <a:pt x="0" y="2"/>
                    </a:lnTo>
                    <a:lnTo>
                      <a:pt x="0" y="2"/>
                    </a:lnTo>
                    <a:lnTo>
                      <a:pt x="0" y="1"/>
                    </a:lnTo>
                    <a:lnTo>
                      <a:pt x="0" y="1"/>
                    </a:lnTo>
                    <a:lnTo>
                      <a:pt x="0" y="0"/>
                    </a:lnTo>
                    <a:lnTo>
                      <a:pt x="0" y="1"/>
                    </a:lnTo>
                    <a:lnTo>
                      <a:pt x="0" y="2"/>
                    </a:lnTo>
                    <a:lnTo>
                      <a:pt x="0" y="3"/>
                    </a:lnTo>
                    <a:lnTo>
                      <a:pt x="1" y="4"/>
                    </a:lnTo>
                    <a:lnTo>
                      <a:pt x="1" y="6"/>
                    </a:lnTo>
                    <a:lnTo>
                      <a:pt x="3" y="8"/>
                    </a:lnTo>
                    <a:lnTo>
                      <a:pt x="4" y="10"/>
                    </a:lnTo>
                    <a:lnTo>
                      <a:pt x="6" y="11"/>
                    </a:lnTo>
                    <a:lnTo>
                      <a:pt x="6" y="13"/>
                    </a:lnTo>
                    <a:lnTo>
                      <a:pt x="8" y="15"/>
                    </a:lnTo>
                    <a:lnTo>
                      <a:pt x="8" y="17"/>
                    </a:lnTo>
                    <a:lnTo>
                      <a:pt x="10" y="19"/>
                    </a:lnTo>
                    <a:lnTo>
                      <a:pt x="10" y="20"/>
                    </a:lnTo>
                    <a:lnTo>
                      <a:pt x="11" y="21"/>
                    </a:lnTo>
                    <a:lnTo>
                      <a:pt x="11" y="22"/>
                    </a:lnTo>
                    <a:lnTo>
                      <a:pt x="12" y="22"/>
                    </a:lnTo>
                    <a:lnTo>
                      <a:pt x="12" y="23"/>
                    </a:lnTo>
                    <a:lnTo>
                      <a:pt x="12" y="23"/>
                    </a:lnTo>
                    <a:lnTo>
                      <a:pt x="12" y="25"/>
                    </a:lnTo>
                    <a:lnTo>
                      <a:pt x="13" y="25"/>
                    </a:lnTo>
                    <a:lnTo>
                      <a:pt x="13" y="27"/>
                    </a:lnTo>
                    <a:lnTo>
                      <a:pt x="13" y="27"/>
                    </a:lnTo>
                    <a:lnTo>
                      <a:pt x="13" y="29"/>
                    </a:lnTo>
                    <a:lnTo>
                      <a:pt x="15" y="29"/>
                    </a:lnTo>
                    <a:lnTo>
                      <a:pt x="15" y="31"/>
                    </a:lnTo>
                    <a:lnTo>
                      <a:pt x="15" y="31"/>
                    </a:lnTo>
                    <a:lnTo>
                      <a:pt x="15" y="33"/>
                    </a:lnTo>
                    <a:lnTo>
                      <a:pt x="16" y="33"/>
                    </a:lnTo>
                    <a:lnTo>
                      <a:pt x="16" y="35"/>
                    </a:lnTo>
                    <a:lnTo>
                      <a:pt x="16" y="35"/>
                    </a:lnTo>
                    <a:lnTo>
                      <a:pt x="16" y="36"/>
                    </a:lnTo>
                    <a:lnTo>
                      <a:pt x="17" y="36"/>
                    </a:lnTo>
                    <a:lnTo>
                      <a:pt x="16" y="37"/>
                    </a:lnTo>
                    <a:lnTo>
                      <a:pt x="16" y="37"/>
                    </a:lnTo>
                    <a:lnTo>
                      <a:pt x="16" y="37"/>
                    </a:lnTo>
                    <a:lnTo>
                      <a:pt x="16" y="37"/>
                    </a:lnTo>
                    <a:lnTo>
                      <a:pt x="15" y="39"/>
                    </a:lnTo>
                    <a:lnTo>
                      <a:pt x="15" y="39"/>
                    </a:lnTo>
                    <a:lnTo>
                      <a:pt x="15" y="39"/>
                    </a:lnTo>
                    <a:lnTo>
                      <a:pt x="15" y="39"/>
                    </a:lnTo>
                    <a:lnTo>
                      <a:pt x="13" y="40"/>
                    </a:lnTo>
                    <a:lnTo>
                      <a:pt x="13" y="40"/>
                    </a:lnTo>
                    <a:lnTo>
                      <a:pt x="13" y="40"/>
                    </a:lnTo>
                    <a:lnTo>
                      <a:pt x="13" y="40"/>
                    </a:lnTo>
                    <a:lnTo>
                      <a:pt x="12" y="40"/>
                    </a:lnTo>
                    <a:lnTo>
                      <a:pt x="12" y="40"/>
                    </a:lnTo>
                    <a:lnTo>
                      <a:pt x="12" y="40"/>
                    </a:lnTo>
                    <a:lnTo>
                      <a:pt x="12" y="40"/>
                    </a:lnTo>
                    <a:lnTo>
                      <a:pt x="12" y="41"/>
                    </a:lnTo>
                    <a:lnTo>
                      <a:pt x="12" y="41"/>
                    </a:lnTo>
                    <a:lnTo>
                      <a:pt x="12" y="41"/>
                    </a:lnTo>
                    <a:lnTo>
                      <a:pt x="12" y="41"/>
                    </a:lnTo>
                    <a:lnTo>
                      <a:pt x="12" y="43"/>
                    </a:lnTo>
                    <a:lnTo>
                      <a:pt x="12" y="43"/>
                    </a:lnTo>
                    <a:lnTo>
                      <a:pt x="12" y="43"/>
                    </a:lnTo>
                    <a:lnTo>
                      <a:pt x="12" y="43"/>
                    </a:lnTo>
                    <a:lnTo>
                      <a:pt x="12" y="45"/>
                    </a:lnTo>
                    <a:lnTo>
                      <a:pt x="12" y="45"/>
                    </a:lnTo>
                    <a:lnTo>
                      <a:pt x="12" y="45"/>
                    </a:lnTo>
                    <a:lnTo>
                      <a:pt x="12" y="45"/>
                    </a:lnTo>
                    <a:lnTo>
                      <a:pt x="12" y="47"/>
                    </a:lnTo>
                    <a:lnTo>
                      <a:pt x="12" y="47"/>
                    </a:lnTo>
                    <a:lnTo>
                      <a:pt x="12" y="47"/>
                    </a:lnTo>
                    <a:lnTo>
                      <a:pt x="13" y="47"/>
                    </a:lnTo>
                    <a:lnTo>
                      <a:pt x="13" y="48"/>
                    </a:lnTo>
                    <a:lnTo>
                      <a:pt x="13" y="48"/>
                    </a:lnTo>
                    <a:lnTo>
                      <a:pt x="13" y="48"/>
                    </a:lnTo>
                    <a:lnTo>
                      <a:pt x="13" y="48"/>
                    </a:lnTo>
                    <a:lnTo>
                      <a:pt x="13" y="48"/>
                    </a:lnTo>
                    <a:lnTo>
                      <a:pt x="13" y="48"/>
                    </a:lnTo>
                    <a:lnTo>
                      <a:pt x="13" y="48"/>
                    </a:lnTo>
                    <a:lnTo>
                      <a:pt x="13" y="48"/>
                    </a:lnTo>
                    <a:lnTo>
                      <a:pt x="13" y="50"/>
                    </a:lnTo>
                    <a:lnTo>
                      <a:pt x="13" y="50"/>
                    </a:lnTo>
                    <a:lnTo>
                      <a:pt x="13" y="50"/>
                    </a:lnTo>
                    <a:lnTo>
                      <a:pt x="13" y="50"/>
                    </a:lnTo>
                    <a:lnTo>
                      <a:pt x="13" y="51"/>
                    </a:lnTo>
                    <a:lnTo>
                      <a:pt x="13" y="51"/>
                    </a:lnTo>
                    <a:lnTo>
                      <a:pt x="13" y="51"/>
                    </a:lnTo>
                    <a:lnTo>
                      <a:pt x="13" y="51"/>
                    </a:lnTo>
                    <a:lnTo>
                      <a:pt x="13" y="51"/>
                    </a:lnTo>
                    <a:lnTo>
                      <a:pt x="13" y="51"/>
                    </a:lnTo>
                    <a:lnTo>
                      <a:pt x="13" y="51"/>
                    </a:lnTo>
                    <a:lnTo>
                      <a:pt x="15" y="51"/>
                    </a:lnTo>
                    <a:lnTo>
                      <a:pt x="15" y="51"/>
                    </a:lnTo>
                    <a:lnTo>
                      <a:pt x="15" y="51"/>
                    </a:lnTo>
                    <a:lnTo>
                      <a:pt x="15" y="51"/>
                    </a:lnTo>
                    <a:lnTo>
                      <a:pt x="17" y="51"/>
                    </a:lnTo>
                    <a:lnTo>
                      <a:pt x="17" y="51"/>
                    </a:lnTo>
                    <a:lnTo>
                      <a:pt x="17" y="51"/>
                    </a:lnTo>
                    <a:lnTo>
                      <a:pt x="17" y="51"/>
                    </a:lnTo>
                    <a:lnTo>
                      <a:pt x="18" y="51"/>
                    </a:lnTo>
                    <a:lnTo>
                      <a:pt x="18" y="51"/>
                    </a:lnTo>
                    <a:lnTo>
                      <a:pt x="18" y="51"/>
                    </a:lnTo>
                    <a:lnTo>
                      <a:pt x="18" y="51"/>
                    </a:lnTo>
                    <a:lnTo>
                      <a:pt x="19" y="51"/>
                    </a:lnTo>
                    <a:lnTo>
                      <a:pt x="19" y="53"/>
                    </a:lnTo>
                    <a:lnTo>
                      <a:pt x="19" y="53"/>
                    </a:lnTo>
                    <a:lnTo>
                      <a:pt x="19" y="53"/>
                    </a:lnTo>
                    <a:lnTo>
                      <a:pt x="19" y="53"/>
                    </a:lnTo>
                    <a:lnTo>
                      <a:pt x="19" y="53"/>
                    </a:lnTo>
                    <a:lnTo>
                      <a:pt x="19" y="53"/>
                    </a:lnTo>
                    <a:lnTo>
                      <a:pt x="19" y="53"/>
                    </a:lnTo>
                    <a:lnTo>
                      <a:pt x="19" y="53"/>
                    </a:lnTo>
                    <a:lnTo>
                      <a:pt x="19" y="54"/>
                    </a:lnTo>
                    <a:lnTo>
                      <a:pt x="19" y="54"/>
                    </a:lnTo>
                    <a:lnTo>
                      <a:pt x="19" y="54"/>
                    </a:lnTo>
                    <a:lnTo>
                      <a:pt x="19" y="54"/>
                    </a:lnTo>
                    <a:lnTo>
                      <a:pt x="19" y="54"/>
                    </a:lnTo>
                    <a:lnTo>
                      <a:pt x="19" y="54"/>
                    </a:lnTo>
                    <a:lnTo>
                      <a:pt x="19" y="54"/>
                    </a:lnTo>
                    <a:lnTo>
                      <a:pt x="19" y="54"/>
                    </a:lnTo>
                    <a:lnTo>
                      <a:pt x="19" y="55"/>
                    </a:lnTo>
                    <a:lnTo>
                      <a:pt x="19" y="55"/>
                    </a:lnTo>
                    <a:lnTo>
                      <a:pt x="19" y="55"/>
                    </a:lnTo>
                    <a:lnTo>
                      <a:pt x="19" y="55"/>
                    </a:lnTo>
                    <a:lnTo>
                      <a:pt x="19" y="55"/>
                    </a:lnTo>
                    <a:lnTo>
                      <a:pt x="19" y="55"/>
                    </a:lnTo>
                    <a:lnTo>
                      <a:pt x="19" y="55"/>
                    </a:lnTo>
                    <a:lnTo>
                      <a:pt x="20" y="55"/>
                    </a:lnTo>
                    <a:lnTo>
                      <a:pt x="20" y="55"/>
                    </a:lnTo>
                    <a:lnTo>
                      <a:pt x="20" y="55"/>
                    </a:lnTo>
                    <a:lnTo>
                      <a:pt x="20" y="55"/>
                    </a:lnTo>
                    <a:lnTo>
                      <a:pt x="21" y="55"/>
                    </a:lnTo>
                    <a:lnTo>
                      <a:pt x="21" y="55"/>
                    </a:lnTo>
                    <a:lnTo>
                      <a:pt x="21" y="55"/>
                    </a:lnTo>
                    <a:lnTo>
                      <a:pt x="21"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lnTo>
                      <a:pt x="22" y="55"/>
                    </a:lnTo>
                  </a:path>
                </a:pathLst>
              </a:custGeom>
              <a:solidFill>
                <a:srgbClr val="006000"/>
              </a:solidFill>
              <a:ln w="9525">
                <a:noFill/>
                <a:round/>
                <a:headEnd type="none" w="med" len="med"/>
                <a:tailEnd type="none" w="med" len="med"/>
              </a:ln>
              <a:effectLst/>
            </p:spPr>
            <p:txBody>
              <a:bodyPr/>
              <a:lstStyle/>
              <a:p>
                <a:endParaRPr lang="en-US" dirty="0"/>
              </a:p>
            </p:txBody>
          </p:sp>
          <p:sp>
            <p:nvSpPr>
              <p:cNvPr id="2127" name="Freeform 79"/>
              <p:cNvSpPr>
                <a:spLocks/>
              </p:cNvSpPr>
              <p:nvPr/>
            </p:nvSpPr>
            <p:spPr bwMode="auto">
              <a:xfrm>
                <a:off x="3767" y="3973"/>
                <a:ext cx="29" cy="119"/>
              </a:xfrm>
              <a:custGeom>
                <a:avLst/>
                <a:gdLst/>
                <a:ahLst/>
                <a:cxnLst>
                  <a:cxn ang="0">
                    <a:pos x="14" y="55"/>
                  </a:cxn>
                  <a:cxn ang="0">
                    <a:pos x="14" y="58"/>
                  </a:cxn>
                  <a:cxn ang="0">
                    <a:pos x="12" y="64"/>
                  </a:cxn>
                  <a:cxn ang="0">
                    <a:pos x="12" y="65"/>
                  </a:cxn>
                  <a:cxn ang="0">
                    <a:pos x="11" y="65"/>
                  </a:cxn>
                  <a:cxn ang="0">
                    <a:pos x="11" y="65"/>
                  </a:cxn>
                  <a:cxn ang="0">
                    <a:pos x="11" y="66"/>
                  </a:cxn>
                  <a:cxn ang="0">
                    <a:pos x="14" y="66"/>
                  </a:cxn>
                  <a:cxn ang="0">
                    <a:pos x="18" y="70"/>
                  </a:cxn>
                  <a:cxn ang="0">
                    <a:pos x="18" y="74"/>
                  </a:cxn>
                  <a:cxn ang="0">
                    <a:pos x="17" y="76"/>
                  </a:cxn>
                  <a:cxn ang="0">
                    <a:pos x="19" y="79"/>
                  </a:cxn>
                  <a:cxn ang="0">
                    <a:pos x="21" y="83"/>
                  </a:cxn>
                  <a:cxn ang="0">
                    <a:pos x="21" y="86"/>
                  </a:cxn>
                  <a:cxn ang="0">
                    <a:pos x="17" y="88"/>
                  </a:cxn>
                  <a:cxn ang="0">
                    <a:pos x="15" y="89"/>
                  </a:cxn>
                  <a:cxn ang="0">
                    <a:pos x="12" y="95"/>
                  </a:cxn>
                  <a:cxn ang="0">
                    <a:pos x="12" y="98"/>
                  </a:cxn>
                  <a:cxn ang="0">
                    <a:pos x="12" y="101"/>
                  </a:cxn>
                  <a:cxn ang="0">
                    <a:pos x="6" y="109"/>
                  </a:cxn>
                  <a:cxn ang="0">
                    <a:pos x="0" y="117"/>
                  </a:cxn>
                  <a:cxn ang="0">
                    <a:pos x="3" y="118"/>
                  </a:cxn>
                  <a:cxn ang="0">
                    <a:pos x="10" y="115"/>
                  </a:cxn>
                  <a:cxn ang="0">
                    <a:pos x="20" y="102"/>
                  </a:cxn>
                  <a:cxn ang="0">
                    <a:pos x="19" y="99"/>
                  </a:cxn>
                  <a:cxn ang="0">
                    <a:pos x="19" y="99"/>
                  </a:cxn>
                  <a:cxn ang="0">
                    <a:pos x="20" y="94"/>
                  </a:cxn>
                  <a:cxn ang="0">
                    <a:pos x="21" y="91"/>
                  </a:cxn>
                  <a:cxn ang="0">
                    <a:pos x="22" y="89"/>
                  </a:cxn>
                  <a:cxn ang="0">
                    <a:pos x="23" y="88"/>
                  </a:cxn>
                  <a:cxn ang="0">
                    <a:pos x="26" y="83"/>
                  </a:cxn>
                  <a:cxn ang="0">
                    <a:pos x="24" y="79"/>
                  </a:cxn>
                  <a:cxn ang="0">
                    <a:pos x="27" y="76"/>
                  </a:cxn>
                  <a:cxn ang="0">
                    <a:pos x="27" y="73"/>
                  </a:cxn>
                  <a:cxn ang="0">
                    <a:pos x="22" y="69"/>
                  </a:cxn>
                  <a:cxn ang="0">
                    <a:pos x="21" y="64"/>
                  </a:cxn>
                  <a:cxn ang="0">
                    <a:pos x="19" y="55"/>
                  </a:cxn>
                  <a:cxn ang="0">
                    <a:pos x="12" y="49"/>
                  </a:cxn>
                  <a:cxn ang="0">
                    <a:pos x="11" y="41"/>
                  </a:cxn>
                  <a:cxn ang="0">
                    <a:pos x="11" y="33"/>
                  </a:cxn>
                  <a:cxn ang="0">
                    <a:pos x="7" y="27"/>
                  </a:cxn>
                  <a:cxn ang="0">
                    <a:pos x="5" y="20"/>
                  </a:cxn>
                  <a:cxn ang="0">
                    <a:pos x="0" y="3"/>
                  </a:cxn>
                  <a:cxn ang="0">
                    <a:pos x="0" y="10"/>
                  </a:cxn>
                  <a:cxn ang="0">
                    <a:pos x="2" y="23"/>
                  </a:cxn>
                  <a:cxn ang="0">
                    <a:pos x="6" y="33"/>
                  </a:cxn>
                  <a:cxn ang="0">
                    <a:pos x="4" y="38"/>
                  </a:cxn>
                  <a:cxn ang="0">
                    <a:pos x="2" y="40"/>
                  </a:cxn>
                  <a:cxn ang="0">
                    <a:pos x="4" y="45"/>
                  </a:cxn>
                  <a:cxn ang="0">
                    <a:pos x="6" y="47"/>
                  </a:cxn>
                  <a:cxn ang="0">
                    <a:pos x="6" y="49"/>
                  </a:cxn>
                  <a:cxn ang="0">
                    <a:pos x="7" y="49"/>
                  </a:cxn>
                  <a:cxn ang="0">
                    <a:pos x="11" y="51"/>
                  </a:cxn>
                  <a:cxn ang="0">
                    <a:pos x="11" y="53"/>
                  </a:cxn>
                  <a:cxn ang="0">
                    <a:pos x="12" y="53"/>
                  </a:cxn>
                  <a:cxn ang="0">
                    <a:pos x="14" y="53"/>
                  </a:cxn>
                  <a:cxn ang="0">
                    <a:pos x="15" y="55"/>
                  </a:cxn>
                </a:cxnLst>
                <a:rect l="0" t="0" r="r" b="b"/>
                <a:pathLst>
                  <a:path w="29" h="119">
                    <a:moveTo>
                      <a:pt x="15" y="55"/>
                    </a:move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5"/>
                    </a:lnTo>
                    <a:lnTo>
                      <a:pt x="14" y="57"/>
                    </a:lnTo>
                    <a:lnTo>
                      <a:pt x="14" y="57"/>
                    </a:lnTo>
                    <a:lnTo>
                      <a:pt x="14" y="58"/>
                    </a:lnTo>
                    <a:lnTo>
                      <a:pt x="14" y="58"/>
                    </a:lnTo>
                    <a:lnTo>
                      <a:pt x="14" y="60"/>
                    </a:lnTo>
                    <a:lnTo>
                      <a:pt x="14" y="60"/>
                    </a:lnTo>
                    <a:lnTo>
                      <a:pt x="14" y="60"/>
                    </a:lnTo>
                    <a:lnTo>
                      <a:pt x="14" y="60"/>
                    </a:lnTo>
                    <a:lnTo>
                      <a:pt x="12" y="62"/>
                    </a:lnTo>
                    <a:lnTo>
                      <a:pt x="12" y="62"/>
                    </a:lnTo>
                    <a:lnTo>
                      <a:pt x="12" y="63"/>
                    </a:lnTo>
                    <a:lnTo>
                      <a:pt x="12" y="63"/>
                    </a:lnTo>
                    <a:lnTo>
                      <a:pt x="12" y="64"/>
                    </a:lnTo>
                    <a:lnTo>
                      <a:pt x="12" y="64"/>
                    </a:lnTo>
                    <a:lnTo>
                      <a:pt x="12" y="64"/>
                    </a:lnTo>
                    <a:lnTo>
                      <a:pt x="12" y="64"/>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2"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5"/>
                    </a:lnTo>
                    <a:lnTo>
                      <a:pt x="11" y="66"/>
                    </a:lnTo>
                    <a:lnTo>
                      <a:pt x="11" y="66"/>
                    </a:lnTo>
                    <a:lnTo>
                      <a:pt x="11" y="66"/>
                    </a:lnTo>
                    <a:lnTo>
                      <a:pt x="11" y="66"/>
                    </a:lnTo>
                    <a:lnTo>
                      <a:pt x="11" y="66"/>
                    </a:lnTo>
                    <a:lnTo>
                      <a:pt x="11" y="66"/>
                    </a:lnTo>
                    <a:lnTo>
                      <a:pt x="11" y="66"/>
                    </a:lnTo>
                    <a:lnTo>
                      <a:pt x="13" y="66"/>
                    </a:lnTo>
                    <a:lnTo>
                      <a:pt x="13" y="66"/>
                    </a:lnTo>
                    <a:lnTo>
                      <a:pt x="13" y="66"/>
                    </a:lnTo>
                    <a:lnTo>
                      <a:pt x="13" y="66"/>
                    </a:lnTo>
                    <a:lnTo>
                      <a:pt x="14" y="66"/>
                    </a:lnTo>
                    <a:lnTo>
                      <a:pt x="14" y="66"/>
                    </a:lnTo>
                    <a:lnTo>
                      <a:pt x="14" y="66"/>
                    </a:lnTo>
                    <a:lnTo>
                      <a:pt x="14" y="66"/>
                    </a:lnTo>
                    <a:lnTo>
                      <a:pt x="15" y="65"/>
                    </a:lnTo>
                    <a:lnTo>
                      <a:pt x="15" y="67"/>
                    </a:lnTo>
                    <a:lnTo>
                      <a:pt x="15" y="67"/>
                    </a:lnTo>
                    <a:lnTo>
                      <a:pt x="15" y="67"/>
                    </a:lnTo>
                    <a:lnTo>
                      <a:pt x="17" y="67"/>
                    </a:lnTo>
                    <a:lnTo>
                      <a:pt x="17" y="68"/>
                    </a:lnTo>
                    <a:lnTo>
                      <a:pt x="17" y="68"/>
                    </a:lnTo>
                    <a:lnTo>
                      <a:pt x="17" y="68"/>
                    </a:lnTo>
                    <a:lnTo>
                      <a:pt x="18" y="68"/>
                    </a:lnTo>
                    <a:lnTo>
                      <a:pt x="18" y="70"/>
                    </a:lnTo>
                    <a:lnTo>
                      <a:pt x="18" y="70"/>
                    </a:lnTo>
                    <a:lnTo>
                      <a:pt x="18" y="70"/>
                    </a:lnTo>
                    <a:lnTo>
                      <a:pt x="18" y="70"/>
                    </a:lnTo>
                    <a:lnTo>
                      <a:pt x="18" y="72"/>
                    </a:lnTo>
                    <a:lnTo>
                      <a:pt x="18" y="72"/>
                    </a:lnTo>
                    <a:lnTo>
                      <a:pt x="18" y="72"/>
                    </a:lnTo>
                    <a:lnTo>
                      <a:pt x="19" y="72"/>
                    </a:lnTo>
                    <a:lnTo>
                      <a:pt x="18" y="74"/>
                    </a:lnTo>
                    <a:lnTo>
                      <a:pt x="18" y="74"/>
                    </a:lnTo>
                    <a:lnTo>
                      <a:pt x="18" y="74"/>
                    </a:lnTo>
                    <a:lnTo>
                      <a:pt x="18" y="74"/>
                    </a:lnTo>
                    <a:lnTo>
                      <a:pt x="17" y="75"/>
                    </a:lnTo>
                    <a:lnTo>
                      <a:pt x="17" y="75"/>
                    </a:lnTo>
                    <a:lnTo>
                      <a:pt x="17" y="75"/>
                    </a:lnTo>
                    <a:lnTo>
                      <a:pt x="17" y="75"/>
                    </a:lnTo>
                    <a:lnTo>
                      <a:pt x="17" y="76"/>
                    </a:lnTo>
                    <a:lnTo>
                      <a:pt x="17" y="76"/>
                    </a:lnTo>
                    <a:lnTo>
                      <a:pt x="17" y="76"/>
                    </a:lnTo>
                    <a:lnTo>
                      <a:pt x="17" y="76"/>
                    </a:lnTo>
                    <a:lnTo>
                      <a:pt x="17" y="76"/>
                    </a:lnTo>
                    <a:lnTo>
                      <a:pt x="17" y="76"/>
                    </a:lnTo>
                    <a:lnTo>
                      <a:pt x="17" y="76"/>
                    </a:lnTo>
                    <a:lnTo>
                      <a:pt x="19" y="76"/>
                    </a:lnTo>
                    <a:lnTo>
                      <a:pt x="19" y="78"/>
                    </a:lnTo>
                    <a:lnTo>
                      <a:pt x="19" y="78"/>
                    </a:lnTo>
                    <a:lnTo>
                      <a:pt x="19" y="78"/>
                    </a:lnTo>
                    <a:lnTo>
                      <a:pt x="19" y="78"/>
                    </a:lnTo>
                    <a:lnTo>
                      <a:pt x="19" y="79"/>
                    </a:lnTo>
                    <a:lnTo>
                      <a:pt x="19" y="79"/>
                    </a:lnTo>
                    <a:lnTo>
                      <a:pt x="19" y="79"/>
                    </a:lnTo>
                    <a:lnTo>
                      <a:pt x="20" y="79"/>
                    </a:lnTo>
                    <a:lnTo>
                      <a:pt x="20" y="81"/>
                    </a:lnTo>
                    <a:lnTo>
                      <a:pt x="20" y="81"/>
                    </a:lnTo>
                    <a:lnTo>
                      <a:pt x="20" y="81"/>
                    </a:lnTo>
                    <a:lnTo>
                      <a:pt x="20" y="81"/>
                    </a:lnTo>
                    <a:lnTo>
                      <a:pt x="20" y="82"/>
                    </a:lnTo>
                    <a:lnTo>
                      <a:pt x="20" y="82"/>
                    </a:lnTo>
                    <a:lnTo>
                      <a:pt x="20" y="82"/>
                    </a:lnTo>
                    <a:lnTo>
                      <a:pt x="21" y="82"/>
                    </a:lnTo>
                    <a:lnTo>
                      <a:pt x="21" y="83"/>
                    </a:lnTo>
                    <a:lnTo>
                      <a:pt x="21" y="83"/>
                    </a:lnTo>
                    <a:lnTo>
                      <a:pt x="21" y="83"/>
                    </a:lnTo>
                    <a:lnTo>
                      <a:pt x="21" y="83"/>
                    </a:lnTo>
                    <a:lnTo>
                      <a:pt x="21" y="85"/>
                    </a:lnTo>
                    <a:lnTo>
                      <a:pt x="21" y="85"/>
                    </a:lnTo>
                    <a:lnTo>
                      <a:pt x="21" y="85"/>
                    </a:lnTo>
                    <a:lnTo>
                      <a:pt x="21" y="85"/>
                    </a:lnTo>
                    <a:lnTo>
                      <a:pt x="21" y="86"/>
                    </a:lnTo>
                    <a:lnTo>
                      <a:pt x="21" y="86"/>
                    </a:lnTo>
                    <a:lnTo>
                      <a:pt x="21" y="86"/>
                    </a:lnTo>
                    <a:lnTo>
                      <a:pt x="21" y="86"/>
                    </a:lnTo>
                    <a:lnTo>
                      <a:pt x="21" y="86"/>
                    </a:lnTo>
                    <a:lnTo>
                      <a:pt x="21" y="86"/>
                    </a:lnTo>
                    <a:lnTo>
                      <a:pt x="21" y="86"/>
                    </a:lnTo>
                    <a:lnTo>
                      <a:pt x="21" y="86"/>
                    </a:lnTo>
                    <a:lnTo>
                      <a:pt x="20" y="87"/>
                    </a:lnTo>
                    <a:lnTo>
                      <a:pt x="20" y="87"/>
                    </a:lnTo>
                    <a:lnTo>
                      <a:pt x="19" y="87"/>
                    </a:lnTo>
                    <a:lnTo>
                      <a:pt x="19" y="87"/>
                    </a:lnTo>
                    <a:lnTo>
                      <a:pt x="17" y="88"/>
                    </a:lnTo>
                    <a:lnTo>
                      <a:pt x="17" y="88"/>
                    </a:lnTo>
                    <a:lnTo>
                      <a:pt x="17" y="88"/>
                    </a:lnTo>
                    <a:lnTo>
                      <a:pt x="17" y="88"/>
                    </a:lnTo>
                    <a:lnTo>
                      <a:pt x="16" y="89"/>
                    </a:lnTo>
                    <a:lnTo>
                      <a:pt x="16" y="89"/>
                    </a:lnTo>
                    <a:lnTo>
                      <a:pt x="16" y="89"/>
                    </a:lnTo>
                    <a:lnTo>
                      <a:pt x="16" y="89"/>
                    </a:lnTo>
                    <a:lnTo>
                      <a:pt x="15" y="89"/>
                    </a:lnTo>
                    <a:lnTo>
                      <a:pt x="15" y="89"/>
                    </a:lnTo>
                    <a:lnTo>
                      <a:pt x="15" y="89"/>
                    </a:lnTo>
                    <a:lnTo>
                      <a:pt x="15" y="89"/>
                    </a:lnTo>
                    <a:lnTo>
                      <a:pt x="14" y="91"/>
                    </a:lnTo>
                    <a:lnTo>
                      <a:pt x="14" y="91"/>
                    </a:lnTo>
                    <a:lnTo>
                      <a:pt x="14" y="91"/>
                    </a:lnTo>
                    <a:lnTo>
                      <a:pt x="14" y="91"/>
                    </a:lnTo>
                    <a:lnTo>
                      <a:pt x="14" y="93"/>
                    </a:lnTo>
                    <a:lnTo>
                      <a:pt x="14" y="93"/>
                    </a:lnTo>
                    <a:lnTo>
                      <a:pt x="14" y="93"/>
                    </a:lnTo>
                    <a:lnTo>
                      <a:pt x="14" y="93"/>
                    </a:lnTo>
                    <a:lnTo>
                      <a:pt x="12" y="95"/>
                    </a:lnTo>
                    <a:lnTo>
                      <a:pt x="12" y="95"/>
                    </a:lnTo>
                    <a:lnTo>
                      <a:pt x="12" y="95"/>
                    </a:lnTo>
                    <a:lnTo>
                      <a:pt x="12" y="95"/>
                    </a:lnTo>
                    <a:lnTo>
                      <a:pt x="12" y="95"/>
                    </a:lnTo>
                    <a:lnTo>
                      <a:pt x="12" y="95"/>
                    </a:lnTo>
                    <a:lnTo>
                      <a:pt x="12" y="95"/>
                    </a:lnTo>
                    <a:lnTo>
                      <a:pt x="12" y="95"/>
                    </a:lnTo>
                    <a:lnTo>
                      <a:pt x="12" y="97"/>
                    </a:lnTo>
                    <a:lnTo>
                      <a:pt x="12" y="97"/>
                    </a:lnTo>
                    <a:lnTo>
                      <a:pt x="12" y="98"/>
                    </a:lnTo>
                    <a:lnTo>
                      <a:pt x="12" y="98"/>
                    </a:lnTo>
                    <a:lnTo>
                      <a:pt x="12" y="100"/>
                    </a:lnTo>
                    <a:lnTo>
                      <a:pt x="12" y="100"/>
                    </a:lnTo>
                    <a:lnTo>
                      <a:pt x="12" y="100"/>
                    </a:lnTo>
                    <a:lnTo>
                      <a:pt x="12" y="100"/>
                    </a:lnTo>
                    <a:lnTo>
                      <a:pt x="12" y="101"/>
                    </a:lnTo>
                    <a:lnTo>
                      <a:pt x="12" y="101"/>
                    </a:lnTo>
                    <a:lnTo>
                      <a:pt x="12" y="101"/>
                    </a:lnTo>
                    <a:lnTo>
                      <a:pt x="12" y="101"/>
                    </a:lnTo>
                    <a:lnTo>
                      <a:pt x="12" y="101"/>
                    </a:lnTo>
                    <a:lnTo>
                      <a:pt x="12" y="101"/>
                    </a:lnTo>
                    <a:lnTo>
                      <a:pt x="12" y="101"/>
                    </a:lnTo>
                    <a:lnTo>
                      <a:pt x="12" y="101"/>
                    </a:lnTo>
                    <a:lnTo>
                      <a:pt x="11" y="103"/>
                    </a:lnTo>
                    <a:lnTo>
                      <a:pt x="11" y="103"/>
                    </a:lnTo>
                    <a:lnTo>
                      <a:pt x="10" y="105"/>
                    </a:lnTo>
                    <a:lnTo>
                      <a:pt x="10" y="105"/>
                    </a:lnTo>
                    <a:lnTo>
                      <a:pt x="8" y="106"/>
                    </a:lnTo>
                    <a:lnTo>
                      <a:pt x="8" y="107"/>
                    </a:lnTo>
                    <a:lnTo>
                      <a:pt x="6" y="109"/>
                    </a:lnTo>
                    <a:lnTo>
                      <a:pt x="6" y="109"/>
                    </a:lnTo>
                    <a:lnTo>
                      <a:pt x="4" y="111"/>
                    </a:lnTo>
                    <a:lnTo>
                      <a:pt x="4" y="113"/>
                    </a:lnTo>
                    <a:lnTo>
                      <a:pt x="2" y="115"/>
                    </a:lnTo>
                    <a:lnTo>
                      <a:pt x="2" y="115"/>
                    </a:lnTo>
                    <a:lnTo>
                      <a:pt x="0" y="116"/>
                    </a:lnTo>
                    <a:lnTo>
                      <a:pt x="0" y="116"/>
                    </a:lnTo>
                    <a:lnTo>
                      <a:pt x="0" y="116"/>
                    </a:lnTo>
                    <a:lnTo>
                      <a:pt x="0" y="116"/>
                    </a:lnTo>
                    <a:lnTo>
                      <a:pt x="0" y="117"/>
                    </a:lnTo>
                    <a:lnTo>
                      <a:pt x="0" y="117"/>
                    </a:lnTo>
                    <a:lnTo>
                      <a:pt x="0" y="117"/>
                    </a:lnTo>
                    <a:lnTo>
                      <a:pt x="1" y="117"/>
                    </a:lnTo>
                    <a:lnTo>
                      <a:pt x="1" y="117"/>
                    </a:lnTo>
                    <a:lnTo>
                      <a:pt x="1" y="117"/>
                    </a:lnTo>
                    <a:lnTo>
                      <a:pt x="1" y="117"/>
                    </a:lnTo>
                    <a:lnTo>
                      <a:pt x="3" y="117"/>
                    </a:lnTo>
                    <a:lnTo>
                      <a:pt x="3" y="118"/>
                    </a:lnTo>
                    <a:lnTo>
                      <a:pt x="3" y="118"/>
                    </a:lnTo>
                    <a:lnTo>
                      <a:pt x="3" y="118"/>
                    </a:lnTo>
                    <a:lnTo>
                      <a:pt x="5" y="118"/>
                    </a:lnTo>
                    <a:lnTo>
                      <a:pt x="5" y="118"/>
                    </a:lnTo>
                    <a:lnTo>
                      <a:pt x="5" y="118"/>
                    </a:lnTo>
                    <a:lnTo>
                      <a:pt x="5" y="118"/>
                    </a:lnTo>
                    <a:lnTo>
                      <a:pt x="7" y="116"/>
                    </a:lnTo>
                    <a:lnTo>
                      <a:pt x="7" y="116"/>
                    </a:lnTo>
                    <a:lnTo>
                      <a:pt x="8" y="116"/>
                    </a:lnTo>
                    <a:lnTo>
                      <a:pt x="8" y="116"/>
                    </a:lnTo>
                    <a:lnTo>
                      <a:pt x="10" y="115"/>
                    </a:lnTo>
                    <a:lnTo>
                      <a:pt x="10" y="115"/>
                    </a:lnTo>
                    <a:lnTo>
                      <a:pt x="12" y="113"/>
                    </a:lnTo>
                    <a:lnTo>
                      <a:pt x="14" y="111"/>
                    </a:lnTo>
                    <a:lnTo>
                      <a:pt x="16" y="109"/>
                    </a:lnTo>
                    <a:lnTo>
                      <a:pt x="16" y="109"/>
                    </a:lnTo>
                    <a:lnTo>
                      <a:pt x="17" y="107"/>
                    </a:lnTo>
                    <a:lnTo>
                      <a:pt x="17" y="106"/>
                    </a:lnTo>
                    <a:lnTo>
                      <a:pt x="19" y="104"/>
                    </a:lnTo>
                    <a:lnTo>
                      <a:pt x="19" y="104"/>
                    </a:lnTo>
                    <a:lnTo>
                      <a:pt x="20" y="102"/>
                    </a:lnTo>
                    <a:lnTo>
                      <a:pt x="20" y="102"/>
                    </a:lnTo>
                    <a:lnTo>
                      <a:pt x="22" y="100"/>
                    </a:lnTo>
                    <a:lnTo>
                      <a:pt x="20" y="100"/>
                    </a:lnTo>
                    <a:lnTo>
                      <a:pt x="20" y="100"/>
                    </a:lnTo>
                    <a:lnTo>
                      <a:pt x="20" y="100"/>
                    </a:lnTo>
                    <a:lnTo>
                      <a:pt x="20" y="100"/>
                    </a:lnTo>
                    <a:lnTo>
                      <a:pt x="20" y="100"/>
                    </a:lnTo>
                    <a:lnTo>
                      <a:pt x="20" y="100"/>
                    </a:lnTo>
                    <a:lnTo>
                      <a:pt x="20" y="100"/>
                    </a:lnTo>
                    <a:lnTo>
                      <a:pt x="20" y="99"/>
                    </a:lnTo>
                    <a:lnTo>
                      <a:pt x="19" y="99"/>
                    </a:lnTo>
                    <a:lnTo>
                      <a:pt x="19" y="99"/>
                    </a:lnTo>
                    <a:lnTo>
                      <a:pt x="19" y="99"/>
                    </a:lnTo>
                    <a:lnTo>
                      <a:pt x="19" y="99"/>
                    </a:lnTo>
                    <a:lnTo>
                      <a:pt x="19" y="99"/>
                    </a:lnTo>
                    <a:lnTo>
                      <a:pt x="19" y="99"/>
                    </a:lnTo>
                    <a:lnTo>
                      <a:pt x="19" y="99"/>
                    </a:lnTo>
                    <a:lnTo>
                      <a:pt x="19" y="99"/>
                    </a:lnTo>
                    <a:lnTo>
                      <a:pt x="19" y="99"/>
                    </a:lnTo>
                    <a:lnTo>
                      <a:pt x="19" y="99"/>
                    </a:lnTo>
                    <a:lnTo>
                      <a:pt x="19" y="99"/>
                    </a:lnTo>
                    <a:lnTo>
                      <a:pt x="19" y="98"/>
                    </a:lnTo>
                    <a:lnTo>
                      <a:pt x="19" y="98"/>
                    </a:lnTo>
                    <a:lnTo>
                      <a:pt x="19" y="98"/>
                    </a:lnTo>
                    <a:lnTo>
                      <a:pt x="19" y="98"/>
                    </a:lnTo>
                    <a:lnTo>
                      <a:pt x="20" y="96"/>
                    </a:lnTo>
                    <a:lnTo>
                      <a:pt x="20" y="96"/>
                    </a:lnTo>
                    <a:lnTo>
                      <a:pt x="20" y="96"/>
                    </a:lnTo>
                    <a:lnTo>
                      <a:pt x="20" y="96"/>
                    </a:lnTo>
                    <a:lnTo>
                      <a:pt x="20" y="94"/>
                    </a:lnTo>
                    <a:lnTo>
                      <a:pt x="20" y="94"/>
                    </a:lnTo>
                    <a:lnTo>
                      <a:pt x="20" y="93"/>
                    </a:lnTo>
                    <a:lnTo>
                      <a:pt x="20" y="93"/>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1" y="91"/>
                    </a:lnTo>
                    <a:lnTo>
                      <a:pt x="22" y="89"/>
                    </a:lnTo>
                    <a:lnTo>
                      <a:pt x="22" y="89"/>
                    </a:lnTo>
                    <a:lnTo>
                      <a:pt x="22" y="89"/>
                    </a:lnTo>
                    <a:lnTo>
                      <a:pt x="22" y="89"/>
                    </a:lnTo>
                    <a:lnTo>
                      <a:pt x="22" y="89"/>
                    </a:lnTo>
                    <a:lnTo>
                      <a:pt x="22" y="89"/>
                    </a:lnTo>
                    <a:lnTo>
                      <a:pt x="22" y="89"/>
                    </a:lnTo>
                    <a:lnTo>
                      <a:pt x="22" y="89"/>
                    </a:lnTo>
                    <a:lnTo>
                      <a:pt x="23" y="88"/>
                    </a:lnTo>
                    <a:lnTo>
                      <a:pt x="23" y="88"/>
                    </a:lnTo>
                    <a:lnTo>
                      <a:pt x="23" y="88"/>
                    </a:lnTo>
                    <a:lnTo>
                      <a:pt x="23" y="88"/>
                    </a:lnTo>
                    <a:lnTo>
                      <a:pt x="25" y="86"/>
                    </a:lnTo>
                    <a:lnTo>
                      <a:pt x="25" y="86"/>
                    </a:lnTo>
                    <a:lnTo>
                      <a:pt x="25" y="86"/>
                    </a:lnTo>
                    <a:lnTo>
                      <a:pt x="25" y="86"/>
                    </a:lnTo>
                    <a:lnTo>
                      <a:pt x="27" y="84"/>
                    </a:lnTo>
                    <a:lnTo>
                      <a:pt x="26" y="84"/>
                    </a:lnTo>
                    <a:lnTo>
                      <a:pt x="26" y="84"/>
                    </a:lnTo>
                    <a:lnTo>
                      <a:pt x="26" y="84"/>
                    </a:lnTo>
                    <a:lnTo>
                      <a:pt x="26" y="83"/>
                    </a:lnTo>
                    <a:lnTo>
                      <a:pt x="26" y="83"/>
                    </a:lnTo>
                    <a:lnTo>
                      <a:pt x="26" y="83"/>
                    </a:lnTo>
                    <a:lnTo>
                      <a:pt x="26" y="83"/>
                    </a:lnTo>
                    <a:lnTo>
                      <a:pt x="26" y="81"/>
                    </a:lnTo>
                    <a:lnTo>
                      <a:pt x="24" y="81"/>
                    </a:lnTo>
                    <a:lnTo>
                      <a:pt x="24" y="81"/>
                    </a:lnTo>
                    <a:lnTo>
                      <a:pt x="24" y="81"/>
                    </a:lnTo>
                    <a:lnTo>
                      <a:pt x="24" y="79"/>
                    </a:lnTo>
                    <a:lnTo>
                      <a:pt x="24" y="79"/>
                    </a:lnTo>
                    <a:lnTo>
                      <a:pt x="24" y="79"/>
                    </a:lnTo>
                    <a:lnTo>
                      <a:pt x="24" y="79"/>
                    </a:lnTo>
                    <a:lnTo>
                      <a:pt x="24" y="77"/>
                    </a:lnTo>
                    <a:lnTo>
                      <a:pt x="24" y="77"/>
                    </a:lnTo>
                    <a:lnTo>
                      <a:pt x="24" y="77"/>
                    </a:lnTo>
                    <a:lnTo>
                      <a:pt x="24" y="77"/>
                    </a:lnTo>
                    <a:lnTo>
                      <a:pt x="25" y="77"/>
                    </a:lnTo>
                    <a:lnTo>
                      <a:pt x="25" y="77"/>
                    </a:lnTo>
                    <a:lnTo>
                      <a:pt x="25" y="77"/>
                    </a:lnTo>
                    <a:lnTo>
                      <a:pt x="25" y="77"/>
                    </a:lnTo>
                    <a:lnTo>
                      <a:pt x="27" y="76"/>
                    </a:lnTo>
                    <a:lnTo>
                      <a:pt x="27" y="76"/>
                    </a:lnTo>
                    <a:lnTo>
                      <a:pt x="27" y="76"/>
                    </a:lnTo>
                    <a:lnTo>
                      <a:pt x="27" y="76"/>
                    </a:lnTo>
                    <a:lnTo>
                      <a:pt x="27" y="75"/>
                    </a:lnTo>
                    <a:lnTo>
                      <a:pt x="27" y="75"/>
                    </a:lnTo>
                    <a:lnTo>
                      <a:pt x="27" y="75"/>
                    </a:lnTo>
                    <a:lnTo>
                      <a:pt x="27" y="75"/>
                    </a:lnTo>
                    <a:lnTo>
                      <a:pt x="28" y="73"/>
                    </a:lnTo>
                    <a:lnTo>
                      <a:pt x="27" y="73"/>
                    </a:lnTo>
                    <a:lnTo>
                      <a:pt x="27" y="73"/>
                    </a:lnTo>
                    <a:lnTo>
                      <a:pt x="27" y="73"/>
                    </a:lnTo>
                    <a:lnTo>
                      <a:pt x="27" y="72"/>
                    </a:lnTo>
                    <a:lnTo>
                      <a:pt x="25" y="72"/>
                    </a:lnTo>
                    <a:lnTo>
                      <a:pt x="25" y="72"/>
                    </a:lnTo>
                    <a:lnTo>
                      <a:pt x="25" y="72"/>
                    </a:lnTo>
                    <a:lnTo>
                      <a:pt x="25" y="70"/>
                    </a:lnTo>
                    <a:lnTo>
                      <a:pt x="23" y="70"/>
                    </a:lnTo>
                    <a:lnTo>
                      <a:pt x="23" y="70"/>
                    </a:lnTo>
                    <a:lnTo>
                      <a:pt x="22" y="70"/>
                    </a:lnTo>
                    <a:lnTo>
                      <a:pt x="22" y="69"/>
                    </a:lnTo>
                    <a:lnTo>
                      <a:pt x="22" y="69"/>
                    </a:lnTo>
                    <a:lnTo>
                      <a:pt x="22" y="68"/>
                    </a:lnTo>
                    <a:lnTo>
                      <a:pt x="22" y="68"/>
                    </a:lnTo>
                    <a:lnTo>
                      <a:pt x="22" y="67"/>
                    </a:lnTo>
                    <a:lnTo>
                      <a:pt x="21" y="67"/>
                    </a:lnTo>
                    <a:lnTo>
                      <a:pt x="21" y="67"/>
                    </a:lnTo>
                    <a:lnTo>
                      <a:pt x="21" y="67"/>
                    </a:lnTo>
                    <a:lnTo>
                      <a:pt x="21" y="65"/>
                    </a:lnTo>
                    <a:lnTo>
                      <a:pt x="21" y="65"/>
                    </a:lnTo>
                    <a:lnTo>
                      <a:pt x="21" y="64"/>
                    </a:lnTo>
                    <a:lnTo>
                      <a:pt x="21" y="64"/>
                    </a:lnTo>
                    <a:lnTo>
                      <a:pt x="21" y="62"/>
                    </a:lnTo>
                    <a:lnTo>
                      <a:pt x="21" y="62"/>
                    </a:lnTo>
                    <a:lnTo>
                      <a:pt x="21" y="60"/>
                    </a:lnTo>
                    <a:lnTo>
                      <a:pt x="21" y="60"/>
                    </a:lnTo>
                    <a:lnTo>
                      <a:pt x="21" y="58"/>
                    </a:lnTo>
                    <a:lnTo>
                      <a:pt x="21" y="58"/>
                    </a:lnTo>
                    <a:lnTo>
                      <a:pt x="21" y="57"/>
                    </a:lnTo>
                    <a:lnTo>
                      <a:pt x="21" y="57"/>
                    </a:lnTo>
                    <a:lnTo>
                      <a:pt x="21" y="55"/>
                    </a:lnTo>
                    <a:lnTo>
                      <a:pt x="19" y="55"/>
                    </a:lnTo>
                    <a:lnTo>
                      <a:pt x="19" y="55"/>
                    </a:lnTo>
                    <a:lnTo>
                      <a:pt x="18" y="55"/>
                    </a:lnTo>
                    <a:lnTo>
                      <a:pt x="18" y="53"/>
                    </a:lnTo>
                    <a:lnTo>
                      <a:pt x="16" y="53"/>
                    </a:lnTo>
                    <a:lnTo>
                      <a:pt x="16" y="51"/>
                    </a:lnTo>
                    <a:lnTo>
                      <a:pt x="16" y="51"/>
                    </a:lnTo>
                    <a:lnTo>
                      <a:pt x="16" y="49"/>
                    </a:lnTo>
                    <a:lnTo>
                      <a:pt x="14" y="49"/>
                    </a:lnTo>
                    <a:lnTo>
                      <a:pt x="14" y="49"/>
                    </a:lnTo>
                    <a:lnTo>
                      <a:pt x="12" y="49"/>
                    </a:lnTo>
                    <a:lnTo>
                      <a:pt x="12" y="47"/>
                    </a:lnTo>
                    <a:lnTo>
                      <a:pt x="11" y="47"/>
                    </a:lnTo>
                    <a:lnTo>
                      <a:pt x="11" y="47"/>
                    </a:lnTo>
                    <a:lnTo>
                      <a:pt x="11" y="47"/>
                    </a:lnTo>
                    <a:lnTo>
                      <a:pt x="11" y="45"/>
                    </a:lnTo>
                    <a:lnTo>
                      <a:pt x="11" y="45"/>
                    </a:lnTo>
                    <a:lnTo>
                      <a:pt x="11" y="43"/>
                    </a:lnTo>
                    <a:lnTo>
                      <a:pt x="11" y="43"/>
                    </a:lnTo>
                    <a:lnTo>
                      <a:pt x="11" y="41"/>
                    </a:lnTo>
                    <a:lnTo>
                      <a:pt x="11" y="41"/>
                    </a:lnTo>
                    <a:lnTo>
                      <a:pt x="11" y="39"/>
                    </a:lnTo>
                    <a:lnTo>
                      <a:pt x="11" y="39"/>
                    </a:lnTo>
                    <a:lnTo>
                      <a:pt x="11" y="37"/>
                    </a:lnTo>
                    <a:lnTo>
                      <a:pt x="11" y="37"/>
                    </a:lnTo>
                    <a:lnTo>
                      <a:pt x="11" y="37"/>
                    </a:lnTo>
                    <a:lnTo>
                      <a:pt x="11" y="37"/>
                    </a:lnTo>
                    <a:lnTo>
                      <a:pt x="11" y="35"/>
                    </a:lnTo>
                    <a:lnTo>
                      <a:pt x="11" y="35"/>
                    </a:lnTo>
                    <a:lnTo>
                      <a:pt x="11" y="33"/>
                    </a:lnTo>
                    <a:lnTo>
                      <a:pt x="11" y="33"/>
                    </a:lnTo>
                    <a:lnTo>
                      <a:pt x="12" y="31"/>
                    </a:lnTo>
                    <a:lnTo>
                      <a:pt x="10" y="31"/>
                    </a:lnTo>
                    <a:lnTo>
                      <a:pt x="10" y="31"/>
                    </a:lnTo>
                    <a:lnTo>
                      <a:pt x="10" y="31"/>
                    </a:lnTo>
                    <a:lnTo>
                      <a:pt x="10" y="30"/>
                    </a:lnTo>
                    <a:lnTo>
                      <a:pt x="9" y="30"/>
                    </a:lnTo>
                    <a:lnTo>
                      <a:pt x="9" y="28"/>
                    </a:lnTo>
                    <a:lnTo>
                      <a:pt x="9" y="28"/>
                    </a:lnTo>
                    <a:lnTo>
                      <a:pt x="9" y="27"/>
                    </a:lnTo>
                    <a:lnTo>
                      <a:pt x="7" y="27"/>
                    </a:lnTo>
                    <a:lnTo>
                      <a:pt x="7" y="25"/>
                    </a:lnTo>
                    <a:lnTo>
                      <a:pt x="7" y="25"/>
                    </a:lnTo>
                    <a:lnTo>
                      <a:pt x="7" y="23"/>
                    </a:lnTo>
                    <a:lnTo>
                      <a:pt x="7" y="23"/>
                    </a:lnTo>
                    <a:lnTo>
                      <a:pt x="7" y="23"/>
                    </a:lnTo>
                    <a:lnTo>
                      <a:pt x="7" y="23"/>
                    </a:lnTo>
                    <a:lnTo>
                      <a:pt x="7" y="21"/>
                    </a:lnTo>
                    <a:lnTo>
                      <a:pt x="5" y="21"/>
                    </a:lnTo>
                    <a:lnTo>
                      <a:pt x="5" y="20"/>
                    </a:lnTo>
                    <a:lnTo>
                      <a:pt x="5" y="20"/>
                    </a:lnTo>
                    <a:lnTo>
                      <a:pt x="5" y="18"/>
                    </a:lnTo>
                    <a:lnTo>
                      <a:pt x="3" y="16"/>
                    </a:lnTo>
                    <a:lnTo>
                      <a:pt x="3" y="14"/>
                    </a:lnTo>
                    <a:lnTo>
                      <a:pt x="3" y="12"/>
                    </a:lnTo>
                    <a:lnTo>
                      <a:pt x="3" y="10"/>
                    </a:lnTo>
                    <a:lnTo>
                      <a:pt x="1" y="9"/>
                    </a:lnTo>
                    <a:lnTo>
                      <a:pt x="1" y="7"/>
                    </a:lnTo>
                    <a:lnTo>
                      <a:pt x="1" y="5"/>
                    </a:lnTo>
                    <a:lnTo>
                      <a:pt x="1" y="3"/>
                    </a:lnTo>
                    <a:lnTo>
                      <a:pt x="0" y="3"/>
                    </a:lnTo>
                    <a:lnTo>
                      <a:pt x="0" y="1"/>
                    </a:lnTo>
                    <a:lnTo>
                      <a:pt x="0" y="1"/>
                    </a:lnTo>
                    <a:lnTo>
                      <a:pt x="0" y="0"/>
                    </a:lnTo>
                    <a:lnTo>
                      <a:pt x="0" y="1"/>
                    </a:lnTo>
                    <a:lnTo>
                      <a:pt x="0" y="1"/>
                    </a:lnTo>
                    <a:lnTo>
                      <a:pt x="0" y="3"/>
                    </a:lnTo>
                    <a:lnTo>
                      <a:pt x="0" y="4"/>
                    </a:lnTo>
                    <a:lnTo>
                      <a:pt x="0" y="6"/>
                    </a:lnTo>
                    <a:lnTo>
                      <a:pt x="0" y="8"/>
                    </a:lnTo>
                    <a:lnTo>
                      <a:pt x="0" y="10"/>
                    </a:lnTo>
                    <a:lnTo>
                      <a:pt x="0" y="11"/>
                    </a:lnTo>
                    <a:lnTo>
                      <a:pt x="0" y="13"/>
                    </a:lnTo>
                    <a:lnTo>
                      <a:pt x="0" y="15"/>
                    </a:lnTo>
                    <a:lnTo>
                      <a:pt x="0" y="17"/>
                    </a:lnTo>
                    <a:lnTo>
                      <a:pt x="0" y="18"/>
                    </a:lnTo>
                    <a:lnTo>
                      <a:pt x="0" y="20"/>
                    </a:lnTo>
                    <a:lnTo>
                      <a:pt x="0" y="21"/>
                    </a:lnTo>
                    <a:lnTo>
                      <a:pt x="0" y="21"/>
                    </a:lnTo>
                    <a:lnTo>
                      <a:pt x="2" y="21"/>
                    </a:lnTo>
                    <a:lnTo>
                      <a:pt x="2" y="23"/>
                    </a:lnTo>
                    <a:lnTo>
                      <a:pt x="2" y="23"/>
                    </a:lnTo>
                    <a:lnTo>
                      <a:pt x="2" y="25"/>
                    </a:lnTo>
                    <a:lnTo>
                      <a:pt x="4" y="25"/>
                    </a:lnTo>
                    <a:lnTo>
                      <a:pt x="4" y="27"/>
                    </a:lnTo>
                    <a:lnTo>
                      <a:pt x="4" y="27"/>
                    </a:lnTo>
                    <a:lnTo>
                      <a:pt x="4" y="28"/>
                    </a:lnTo>
                    <a:lnTo>
                      <a:pt x="6" y="28"/>
                    </a:lnTo>
                    <a:lnTo>
                      <a:pt x="6" y="30"/>
                    </a:lnTo>
                    <a:lnTo>
                      <a:pt x="6" y="31"/>
                    </a:lnTo>
                    <a:lnTo>
                      <a:pt x="6" y="33"/>
                    </a:lnTo>
                    <a:lnTo>
                      <a:pt x="6" y="33"/>
                    </a:lnTo>
                    <a:lnTo>
                      <a:pt x="6" y="34"/>
                    </a:lnTo>
                    <a:lnTo>
                      <a:pt x="6" y="34"/>
                    </a:lnTo>
                    <a:lnTo>
                      <a:pt x="6" y="34"/>
                    </a:lnTo>
                    <a:lnTo>
                      <a:pt x="7" y="34"/>
                    </a:lnTo>
                    <a:lnTo>
                      <a:pt x="6" y="36"/>
                    </a:lnTo>
                    <a:lnTo>
                      <a:pt x="6" y="36"/>
                    </a:lnTo>
                    <a:lnTo>
                      <a:pt x="6" y="37"/>
                    </a:lnTo>
                    <a:lnTo>
                      <a:pt x="6" y="37"/>
                    </a:lnTo>
                    <a:lnTo>
                      <a:pt x="4" y="38"/>
                    </a:lnTo>
                    <a:lnTo>
                      <a:pt x="4" y="38"/>
                    </a:lnTo>
                    <a:lnTo>
                      <a:pt x="4" y="38"/>
                    </a:lnTo>
                    <a:lnTo>
                      <a:pt x="4" y="38"/>
                    </a:lnTo>
                    <a:lnTo>
                      <a:pt x="2" y="40"/>
                    </a:lnTo>
                    <a:lnTo>
                      <a:pt x="2" y="40"/>
                    </a:lnTo>
                    <a:lnTo>
                      <a:pt x="2" y="40"/>
                    </a:lnTo>
                    <a:lnTo>
                      <a:pt x="2" y="40"/>
                    </a:lnTo>
                    <a:lnTo>
                      <a:pt x="2" y="40"/>
                    </a:lnTo>
                    <a:lnTo>
                      <a:pt x="2" y="40"/>
                    </a:lnTo>
                    <a:lnTo>
                      <a:pt x="2" y="40"/>
                    </a:lnTo>
                    <a:lnTo>
                      <a:pt x="2" y="40"/>
                    </a:lnTo>
                    <a:lnTo>
                      <a:pt x="2" y="41"/>
                    </a:lnTo>
                    <a:lnTo>
                      <a:pt x="2" y="41"/>
                    </a:lnTo>
                    <a:lnTo>
                      <a:pt x="2" y="41"/>
                    </a:lnTo>
                    <a:lnTo>
                      <a:pt x="2" y="41"/>
                    </a:lnTo>
                    <a:lnTo>
                      <a:pt x="2" y="43"/>
                    </a:lnTo>
                    <a:lnTo>
                      <a:pt x="2" y="43"/>
                    </a:lnTo>
                    <a:lnTo>
                      <a:pt x="2" y="43"/>
                    </a:lnTo>
                    <a:lnTo>
                      <a:pt x="4" y="43"/>
                    </a:lnTo>
                    <a:lnTo>
                      <a:pt x="4" y="45"/>
                    </a:lnTo>
                    <a:lnTo>
                      <a:pt x="4" y="45"/>
                    </a:lnTo>
                    <a:lnTo>
                      <a:pt x="4" y="45"/>
                    </a:lnTo>
                    <a:lnTo>
                      <a:pt x="5" y="45"/>
                    </a:lnTo>
                    <a:lnTo>
                      <a:pt x="5" y="45"/>
                    </a:lnTo>
                    <a:lnTo>
                      <a:pt x="5" y="45"/>
                    </a:lnTo>
                    <a:lnTo>
                      <a:pt x="5" y="45"/>
                    </a:lnTo>
                    <a:lnTo>
                      <a:pt x="7" y="45"/>
                    </a:lnTo>
                    <a:lnTo>
                      <a:pt x="6" y="47"/>
                    </a:lnTo>
                    <a:lnTo>
                      <a:pt x="6" y="47"/>
                    </a:lnTo>
                    <a:lnTo>
                      <a:pt x="6" y="47"/>
                    </a:lnTo>
                    <a:lnTo>
                      <a:pt x="6" y="47"/>
                    </a:lnTo>
                    <a:lnTo>
                      <a:pt x="6" y="48"/>
                    </a:lnTo>
                    <a:lnTo>
                      <a:pt x="6" y="48"/>
                    </a:lnTo>
                    <a:lnTo>
                      <a:pt x="6" y="48"/>
                    </a:lnTo>
                    <a:lnTo>
                      <a:pt x="6" y="48"/>
                    </a:lnTo>
                    <a:lnTo>
                      <a:pt x="6" y="49"/>
                    </a:lnTo>
                    <a:lnTo>
                      <a:pt x="6" y="49"/>
                    </a:lnTo>
                    <a:lnTo>
                      <a:pt x="6" y="49"/>
                    </a:lnTo>
                    <a:lnTo>
                      <a:pt x="6" y="49"/>
                    </a:lnTo>
                    <a:lnTo>
                      <a:pt x="6" y="49"/>
                    </a:lnTo>
                    <a:lnTo>
                      <a:pt x="6" y="49"/>
                    </a:lnTo>
                    <a:lnTo>
                      <a:pt x="6" y="49"/>
                    </a:lnTo>
                    <a:lnTo>
                      <a:pt x="7" y="49"/>
                    </a:lnTo>
                    <a:lnTo>
                      <a:pt x="7" y="49"/>
                    </a:lnTo>
                    <a:lnTo>
                      <a:pt x="7" y="49"/>
                    </a:lnTo>
                    <a:lnTo>
                      <a:pt x="7" y="49"/>
                    </a:lnTo>
                    <a:lnTo>
                      <a:pt x="7" y="49"/>
                    </a:lnTo>
                    <a:lnTo>
                      <a:pt x="7" y="49"/>
                    </a:lnTo>
                    <a:lnTo>
                      <a:pt x="7" y="49"/>
                    </a:lnTo>
                    <a:lnTo>
                      <a:pt x="7" y="49"/>
                    </a:lnTo>
                    <a:lnTo>
                      <a:pt x="7" y="49"/>
                    </a:lnTo>
                    <a:lnTo>
                      <a:pt x="7" y="49"/>
                    </a:lnTo>
                    <a:lnTo>
                      <a:pt x="7" y="49"/>
                    </a:lnTo>
                    <a:lnTo>
                      <a:pt x="7" y="49"/>
                    </a:lnTo>
                    <a:lnTo>
                      <a:pt x="8" y="49"/>
                    </a:lnTo>
                    <a:lnTo>
                      <a:pt x="8" y="49"/>
                    </a:lnTo>
                    <a:lnTo>
                      <a:pt x="9" y="49"/>
                    </a:lnTo>
                    <a:lnTo>
                      <a:pt x="9" y="49"/>
                    </a:lnTo>
                    <a:lnTo>
                      <a:pt x="11" y="49"/>
                    </a:lnTo>
                    <a:lnTo>
                      <a:pt x="11" y="51"/>
                    </a:lnTo>
                    <a:lnTo>
                      <a:pt x="11" y="51"/>
                    </a:lnTo>
                    <a:lnTo>
                      <a:pt x="11" y="51"/>
                    </a:lnTo>
                    <a:lnTo>
                      <a:pt x="11" y="51"/>
                    </a:lnTo>
                    <a:lnTo>
                      <a:pt x="11" y="51"/>
                    </a:lnTo>
                    <a:lnTo>
                      <a:pt x="11" y="51"/>
                    </a:lnTo>
                    <a:lnTo>
                      <a:pt x="11" y="51"/>
                    </a:lnTo>
                    <a:lnTo>
                      <a:pt x="11" y="51"/>
                    </a:lnTo>
                    <a:lnTo>
                      <a:pt x="11" y="53"/>
                    </a:lnTo>
                    <a:lnTo>
                      <a:pt x="11" y="53"/>
                    </a:lnTo>
                    <a:lnTo>
                      <a:pt x="11" y="53"/>
                    </a:lnTo>
                    <a:lnTo>
                      <a:pt x="11" y="53"/>
                    </a:lnTo>
                    <a:lnTo>
                      <a:pt x="11" y="53"/>
                    </a:lnTo>
                    <a:lnTo>
                      <a:pt x="11" y="53"/>
                    </a:lnTo>
                    <a:lnTo>
                      <a:pt x="11" y="53"/>
                    </a:lnTo>
                    <a:lnTo>
                      <a:pt x="12" y="53"/>
                    </a:lnTo>
                    <a:lnTo>
                      <a:pt x="12" y="53"/>
                    </a:lnTo>
                    <a:lnTo>
                      <a:pt x="12" y="53"/>
                    </a:lnTo>
                    <a:lnTo>
                      <a:pt x="12" y="53"/>
                    </a:lnTo>
                    <a:lnTo>
                      <a:pt x="12" y="53"/>
                    </a:lnTo>
                    <a:lnTo>
                      <a:pt x="12" y="53"/>
                    </a:lnTo>
                    <a:lnTo>
                      <a:pt x="12" y="53"/>
                    </a:lnTo>
                    <a:lnTo>
                      <a:pt x="12" y="53"/>
                    </a:lnTo>
                    <a:lnTo>
                      <a:pt x="13" y="53"/>
                    </a:lnTo>
                    <a:lnTo>
                      <a:pt x="13" y="53"/>
                    </a:lnTo>
                    <a:lnTo>
                      <a:pt x="13" y="53"/>
                    </a:lnTo>
                    <a:lnTo>
                      <a:pt x="13" y="53"/>
                    </a:lnTo>
                    <a:lnTo>
                      <a:pt x="14" y="53"/>
                    </a:lnTo>
                    <a:lnTo>
                      <a:pt x="14" y="53"/>
                    </a:lnTo>
                    <a:lnTo>
                      <a:pt x="14" y="53"/>
                    </a:lnTo>
                    <a:lnTo>
                      <a:pt x="14" y="53"/>
                    </a:lnTo>
                    <a:lnTo>
                      <a:pt x="15" y="53"/>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lnTo>
                      <a:pt x="15" y="55"/>
                    </a:lnTo>
                  </a:path>
                </a:pathLst>
              </a:custGeom>
              <a:solidFill>
                <a:srgbClr val="001000"/>
              </a:solidFill>
              <a:ln w="9525">
                <a:noFill/>
                <a:round/>
                <a:headEnd type="none" w="med" len="med"/>
                <a:tailEnd type="none" w="med" len="med"/>
              </a:ln>
              <a:effectLst/>
            </p:spPr>
            <p:txBody>
              <a:bodyPr/>
              <a:lstStyle/>
              <a:p>
                <a:endParaRPr lang="en-US" dirty="0"/>
              </a:p>
            </p:txBody>
          </p:sp>
          <p:sp>
            <p:nvSpPr>
              <p:cNvPr id="2128" name="Freeform 80"/>
              <p:cNvSpPr>
                <a:spLocks/>
              </p:cNvSpPr>
              <p:nvPr/>
            </p:nvSpPr>
            <p:spPr bwMode="auto">
              <a:xfrm>
                <a:off x="3738" y="4068"/>
                <a:ext cx="37" cy="43"/>
              </a:xfrm>
              <a:custGeom>
                <a:avLst/>
                <a:gdLst/>
                <a:ahLst/>
                <a:cxnLst>
                  <a:cxn ang="0">
                    <a:pos x="21" y="40"/>
                  </a:cxn>
                  <a:cxn ang="0">
                    <a:pos x="21" y="33"/>
                  </a:cxn>
                  <a:cxn ang="0">
                    <a:pos x="23" y="26"/>
                  </a:cxn>
                  <a:cxn ang="0">
                    <a:pos x="28" y="22"/>
                  </a:cxn>
                  <a:cxn ang="0">
                    <a:pos x="33" y="20"/>
                  </a:cxn>
                  <a:cxn ang="0">
                    <a:pos x="34" y="20"/>
                  </a:cxn>
                  <a:cxn ang="0">
                    <a:pos x="30" y="20"/>
                  </a:cxn>
                  <a:cxn ang="0">
                    <a:pos x="29" y="20"/>
                  </a:cxn>
                  <a:cxn ang="0">
                    <a:pos x="28" y="18"/>
                  </a:cxn>
                  <a:cxn ang="0">
                    <a:pos x="29" y="14"/>
                  </a:cxn>
                  <a:cxn ang="0">
                    <a:pos x="31" y="9"/>
                  </a:cxn>
                  <a:cxn ang="0">
                    <a:pos x="31" y="9"/>
                  </a:cxn>
                  <a:cxn ang="0">
                    <a:pos x="29" y="11"/>
                  </a:cxn>
                  <a:cxn ang="0">
                    <a:pos x="28" y="14"/>
                  </a:cxn>
                  <a:cxn ang="0">
                    <a:pos x="27" y="18"/>
                  </a:cxn>
                  <a:cxn ang="0">
                    <a:pos x="26" y="19"/>
                  </a:cxn>
                  <a:cxn ang="0">
                    <a:pos x="21" y="21"/>
                  </a:cxn>
                  <a:cxn ang="0">
                    <a:pos x="19" y="21"/>
                  </a:cxn>
                  <a:cxn ang="0">
                    <a:pos x="19" y="20"/>
                  </a:cxn>
                  <a:cxn ang="0">
                    <a:pos x="19" y="16"/>
                  </a:cxn>
                  <a:cxn ang="0">
                    <a:pos x="20" y="10"/>
                  </a:cxn>
                  <a:cxn ang="0">
                    <a:pos x="19" y="6"/>
                  </a:cxn>
                  <a:cxn ang="0">
                    <a:pos x="17" y="3"/>
                  </a:cxn>
                  <a:cxn ang="0">
                    <a:pos x="17" y="1"/>
                  </a:cxn>
                  <a:cxn ang="0">
                    <a:pos x="18" y="3"/>
                  </a:cxn>
                  <a:cxn ang="0">
                    <a:pos x="16" y="5"/>
                  </a:cxn>
                  <a:cxn ang="0">
                    <a:pos x="16" y="7"/>
                  </a:cxn>
                  <a:cxn ang="0">
                    <a:pos x="16" y="8"/>
                  </a:cxn>
                  <a:cxn ang="0">
                    <a:pos x="16" y="9"/>
                  </a:cxn>
                  <a:cxn ang="0">
                    <a:pos x="15" y="9"/>
                  </a:cxn>
                  <a:cxn ang="0">
                    <a:pos x="11" y="8"/>
                  </a:cxn>
                  <a:cxn ang="0">
                    <a:pos x="11" y="8"/>
                  </a:cxn>
                  <a:cxn ang="0">
                    <a:pos x="7" y="6"/>
                  </a:cxn>
                  <a:cxn ang="0">
                    <a:pos x="3" y="6"/>
                  </a:cxn>
                  <a:cxn ang="0">
                    <a:pos x="2" y="8"/>
                  </a:cxn>
                  <a:cxn ang="0">
                    <a:pos x="6" y="8"/>
                  </a:cxn>
                  <a:cxn ang="0">
                    <a:pos x="13" y="9"/>
                  </a:cxn>
                  <a:cxn ang="0">
                    <a:pos x="15" y="12"/>
                  </a:cxn>
                  <a:cxn ang="0">
                    <a:pos x="15" y="18"/>
                  </a:cxn>
                  <a:cxn ang="0">
                    <a:pos x="15" y="21"/>
                  </a:cxn>
                  <a:cxn ang="0">
                    <a:pos x="12" y="21"/>
                  </a:cxn>
                  <a:cxn ang="0">
                    <a:pos x="9" y="21"/>
                  </a:cxn>
                  <a:cxn ang="0">
                    <a:pos x="5" y="20"/>
                  </a:cxn>
                  <a:cxn ang="0">
                    <a:pos x="1" y="20"/>
                  </a:cxn>
                  <a:cxn ang="0">
                    <a:pos x="0" y="16"/>
                  </a:cxn>
                  <a:cxn ang="0">
                    <a:pos x="0" y="17"/>
                  </a:cxn>
                  <a:cxn ang="0">
                    <a:pos x="6" y="22"/>
                  </a:cxn>
                  <a:cxn ang="0">
                    <a:pos x="9" y="26"/>
                  </a:cxn>
                  <a:cxn ang="0">
                    <a:pos x="13" y="30"/>
                  </a:cxn>
                  <a:cxn ang="0">
                    <a:pos x="11" y="33"/>
                  </a:cxn>
                  <a:cxn ang="0">
                    <a:pos x="11" y="36"/>
                  </a:cxn>
                  <a:cxn ang="0">
                    <a:pos x="11" y="40"/>
                  </a:cxn>
                  <a:cxn ang="0">
                    <a:pos x="9" y="42"/>
                  </a:cxn>
                  <a:cxn ang="0">
                    <a:pos x="9" y="42"/>
                  </a:cxn>
                  <a:cxn ang="0">
                    <a:pos x="16" y="42"/>
                  </a:cxn>
                  <a:cxn ang="0">
                    <a:pos x="21" y="42"/>
                  </a:cxn>
                </a:cxnLst>
                <a:rect l="0" t="0" r="r" b="b"/>
                <a:pathLst>
                  <a:path w="37" h="43">
                    <a:moveTo>
                      <a:pt x="23" y="41"/>
                    </a:moveTo>
                    <a:lnTo>
                      <a:pt x="22" y="41"/>
                    </a:lnTo>
                    <a:lnTo>
                      <a:pt x="22" y="41"/>
                    </a:lnTo>
                    <a:lnTo>
                      <a:pt x="22" y="41"/>
                    </a:lnTo>
                    <a:lnTo>
                      <a:pt x="22" y="40"/>
                    </a:lnTo>
                    <a:lnTo>
                      <a:pt x="21" y="40"/>
                    </a:lnTo>
                    <a:lnTo>
                      <a:pt x="21" y="38"/>
                    </a:lnTo>
                    <a:lnTo>
                      <a:pt x="21" y="38"/>
                    </a:lnTo>
                    <a:lnTo>
                      <a:pt x="21" y="36"/>
                    </a:lnTo>
                    <a:lnTo>
                      <a:pt x="21" y="36"/>
                    </a:lnTo>
                    <a:lnTo>
                      <a:pt x="21" y="34"/>
                    </a:lnTo>
                    <a:lnTo>
                      <a:pt x="21" y="33"/>
                    </a:lnTo>
                    <a:lnTo>
                      <a:pt x="21" y="31"/>
                    </a:lnTo>
                    <a:lnTo>
                      <a:pt x="21" y="31"/>
                    </a:lnTo>
                    <a:lnTo>
                      <a:pt x="21" y="30"/>
                    </a:lnTo>
                    <a:lnTo>
                      <a:pt x="21" y="28"/>
                    </a:lnTo>
                    <a:lnTo>
                      <a:pt x="23" y="26"/>
                    </a:lnTo>
                    <a:lnTo>
                      <a:pt x="23" y="26"/>
                    </a:lnTo>
                    <a:lnTo>
                      <a:pt x="23" y="25"/>
                    </a:lnTo>
                    <a:lnTo>
                      <a:pt x="23" y="25"/>
                    </a:lnTo>
                    <a:lnTo>
                      <a:pt x="25" y="23"/>
                    </a:lnTo>
                    <a:lnTo>
                      <a:pt x="25" y="23"/>
                    </a:lnTo>
                    <a:lnTo>
                      <a:pt x="26" y="22"/>
                    </a:lnTo>
                    <a:lnTo>
                      <a:pt x="28" y="22"/>
                    </a:lnTo>
                    <a:lnTo>
                      <a:pt x="29" y="21"/>
                    </a:lnTo>
                    <a:lnTo>
                      <a:pt x="29" y="21"/>
                    </a:lnTo>
                    <a:lnTo>
                      <a:pt x="31" y="21"/>
                    </a:lnTo>
                    <a:lnTo>
                      <a:pt x="31" y="21"/>
                    </a:lnTo>
                    <a:lnTo>
                      <a:pt x="33" y="20"/>
                    </a:lnTo>
                    <a:lnTo>
                      <a:pt x="33" y="20"/>
                    </a:lnTo>
                    <a:lnTo>
                      <a:pt x="35" y="20"/>
                    </a:lnTo>
                    <a:lnTo>
                      <a:pt x="35" y="20"/>
                    </a:lnTo>
                    <a:lnTo>
                      <a:pt x="36" y="19"/>
                    </a:lnTo>
                    <a:lnTo>
                      <a:pt x="35" y="20"/>
                    </a:lnTo>
                    <a:lnTo>
                      <a:pt x="35" y="20"/>
                    </a:lnTo>
                    <a:lnTo>
                      <a:pt x="34" y="20"/>
                    </a:lnTo>
                    <a:lnTo>
                      <a:pt x="34" y="20"/>
                    </a:lnTo>
                    <a:lnTo>
                      <a:pt x="32" y="20"/>
                    </a:lnTo>
                    <a:lnTo>
                      <a:pt x="32" y="20"/>
                    </a:lnTo>
                    <a:lnTo>
                      <a:pt x="32" y="20"/>
                    </a:lnTo>
                    <a:lnTo>
                      <a:pt x="32" y="20"/>
                    </a:lnTo>
                    <a:lnTo>
                      <a:pt x="30" y="20"/>
                    </a:lnTo>
                    <a:lnTo>
                      <a:pt x="30" y="20"/>
                    </a:lnTo>
                    <a:lnTo>
                      <a:pt x="30" y="20"/>
                    </a:lnTo>
                    <a:lnTo>
                      <a:pt x="30" y="20"/>
                    </a:lnTo>
                    <a:lnTo>
                      <a:pt x="29" y="20"/>
                    </a:lnTo>
                    <a:lnTo>
                      <a:pt x="29" y="20"/>
                    </a:lnTo>
                    <a:lnTo>
                      <a:pt x="29" y="20"/>
                    </a:lnTo>
                    <a:lnTo>
                      <a:pt x="29" y="19"/>
                    </a:lnTo>
                    <a:lnTo>
                      <a:pt x="28" y="19"/>
                    </a:lnTo>
                    <a:lnTo>
                      <a:pt x="28" y="19"/>
                    </a:lnTo>
                    <a:lnTo>
                      <a:pt x="28" y="19"/>
                    </a:lnTo>
                    <a:lnTo>
                      <a:pt x="28" y="18"/>
                    </a:lnTo>
                    <a:lnTo>
                      <a:pt x="28" y="18"/>
                    </a:lnTo>
                    <a:lnTo>
                      <a:pt x="28" y="17"/>
                    </a:lnTo>
                    <a:lnTo>
                      <a:pt x="28" y="17"/>
                    </a:lnTo>
                    <a:lnTo>
                      <a:pt x="29" y="15"/>
                    </a:lnTo>
                    <a:lnTo>
                      <a:pt x="29" y="15"/>
                    </a:lnTo>
                    <a:lnTo>
                      <a:pt x="29" y="14"/>
                    </a:lnTo>
                    <a:lnTo>
                      <a:pt x="29" y="14"/>
                    </a:lnTo>
                    <a:lnTo>
                      <a:pt x="29" y="12"/>
                    </a:lnTo>
                    <a:lnTo>
                      <a:pt x="29" y="12"/>
                    </a:lnTo>
                    <a:lnTo>
                      <a:pt x="29" y="11"/>
                    </a:lnTo>
                    <a:lnTo>
                      <a:pt x="29" y="11"/>
                    </a:lnTo>
                    <a:lnTo>
                      <a:pt x="31" y="9"/>
                    </a:lnTo>
                    <a:lnTo>
                      <a:pt x="31" y="9"/>
                    </a:lnTo>
                    <a:lnTo>
                      <a:pt x="31" y="9"/>
                    </a:lnTo>
                    <a:lnTo>
                      <a:pt x="31" y="9"/>
                    </a:lnTo>
                    <a:lnTo>
                      <a:pt x="31" y="9"/>
                    </a:lnTo>
                    <a:lnTo>
                      <a:pt x="31" y="9"/>
                    </a:lnTo>
                    <a:lnTo>
                      <a:pt x="31" y="9"/>
                    </a:lnTo>
                    <a:lnTo>
                      <a:pt x="31" y="9"/>
                    </a:lnTo>
                    <a:lnTo>
                      <a:pt x="31" y="9"/>
                    </a:lnTo>
                    <a:lnTo>
                      <a:pt x="29" y="11"/>
                    </a:lnTo>
                    <a:lnTo>
                      <a:pt x="29" y="11"/>
                    </a:lnTo>
                    <a:lnTo>
                      <a:pt x="29" y="11"/>
                    </a:lnTo>
                    <a:lnTo>
                      <a:pt x="29" y="11"/>
                    </a:lnTo>
                    <a:lnTo>
                      <a:pt x="29" y="11"/>
                    </a:lnTo>
                    <a:lnTo>
                      <a:pt x="29" y="11"/>
                    </a:lnTo>
                    <a:lnTo>
                      <a:pt x="29" y="11"/>
                    </a:lnTo>
                    <a:lnTo>
                      <a:pt x="29" y="11"/>
                    </a:lnTo>
                    <a:lnTo>
                      <a:pt x="28" y="12"/>
                    </a:lnTo>
                    <a:lnTo>
                      <a:pt x="28" y="12"/>
                    </a:lnTo>
                    <a:lnTo>
                      <a:pt x="28" y="14"/>
                    </a:lnTo>
                    <a:lnTo>
                      <a:pt x="28" y="14"/>
                    </a:lnTo>
                    <a:lnTo>
                      <a:pt x="28" y="16"/>
                    </a:lnTo>
                    <a:lnTo>
                      <a:pt x="28" y="16"/>
                    </a:lnTo>
                    <a:lnTo>
                      <a:pt x="28" y="16"/>
                    </a:lnTo>
                    <a:lnTo>
                      <a:pt x="28" y="16"/>
                    </a:lnTo>
                    <a:lnTo>
                      <a:pt x="27" y="18"/>
                    </a:lnTo>
                    <a:lnTo>
                      <a:pt x="27" y="18"/>
                    </a:lnTo>
                    <a:lnTo>
                      <a:pt x="27" y="18"/>
                    </a:lnTo>
                    <a:lnTo>
                      <a:pt x="27" y="18"/>
                    </a:lnTo>
                    <a:lnTo>
                      <a:pt x="26" y="19"/>
                    </a:lnTo>
                    <a:lnTo>
                      <a:pt x="26" y="19"/>
                    </a:lnTo>
                    <a:lnTo>
                      <a:pt x="26" y="19"/>
                    </a:lnTo>
                    <a:lnTo>
                      <a:pt x="26" y="19"/>
                    </a:lnTo>
                    <a:lnTo>
                      <a:pt x="25" y="21"/>
                    </a:lnTo>
                    <a:lnTo>
                      <a:pt x="25" y="21"/>
                    </a:lnTo>
                    <a:lnTo>
                      <a:pt x="23" y="21"/>
                    </a:lnTo>
                    <a:lnTo>
                      <a:pt x="23" y="21"/>
                    </a:lnTo>
                    <a:lnTo>
                      <a:pt x="21" y="21"/>
                    </a:lnTo>
                    <a:lnTo>
                      <a:pt x="21" y="21"/>
                    </a:lnTo>
                    <a:lnTo>
                      <a:pt x="21" y="21"/>
                    </a:lnTo>
                    <a:lnTo>
                      <a:pt x="21" y="21"/>
                    </a:lnTo>
                    <a:lnTo>
                      <a:pt x="19" y="21"/>
                    </a:lnTo>
                    <a:lnTo>
                      <a:pt x="19" y="21"/>
                    </a:lnTo>
                    <a:lnTo>
                      <a:pt x="19" y="21"/>
                    </a:lnTo>
                    <a:lnTo>
                      <a:pt x="19" y="21"/>
                    </a:lnTo>
                    <a:lnTo>
                      <a:pt x="19" y="21"/>
                    </a:lnTo>
                    <a:lnTo>
                      <a:pt x="19" y="21"/>
                    </a:lnTo>
                    <a:lnTo>
                      <a:pt x="19" y="21"/>
                    </a:lnTo>
                    <a:lnTo>
                      <a:pt x="19" y="20"/>
                    </a:lnTo>
                    <a:lnTo>
                      <a:pt x="19" y="20"/>
                    </a:lnTo>
                    <a:lnTo>
                      <a:pt x="19" y="20"/>
                    </a:lnTo>
                    <a:lnTo>
                      <a:pt x="19" y="20"/>
                    </a:lnTo>
                    <a:lnTo>
                      <a:pt x="19" y="19"/>
                    </a:lnTo>
                    <a:lnTo>
                      <a:pt x="19" y="19"/>
                    </a:lnTo>
                    <a:lnTo>
                      <a:pt x="19" y="17"/>
                    </a:lnTo>
                    <a:lnTo>
                      <a:pt x="19" y="16"/>
                    </a:lnTo>
                    <a:lnTo>
                      <a:pt x="19" y="14"/>
                    </a:lnTo>
                    <a:lnTo>
                      <a:pt x="19" y="14"/>
                    </a:lnTo>
                    <a:lnTo>
                      <a:pt x="19" y="12"/>
                    </a:lnTo>
                    <a:lnTo>
                      <a:pt x="19" y="11"/>
                    </a:lnTo>
                    <a:lnTo>
                      <a:pt x="20" y="10"/>
                    </a:lnTo>
                    <a:lnTo>
                      <a:pt x="20" y="10"/>
                    </a:lnTo>
                    <a:lnTo>
                      <a:pt x="21" y="8"/>
                    </a:lnTo>
                    <a:lnTo>
                      <a:pt x="21" y="8"/>
                    </a:lnTo>
                    <a:lnTo>
                      <a:pt x="23" y="6"/>
                    </a:lnTo>
                    <a:lnTo>
                      <a:pt x="21" y="6"/>
                    </a:lnTo>
                    <a:lnTo>
                      <a:pt x="21" y="6"/>
                    </a:lnTo>
                    <a:lnTo>
                      <a:pt x="19" y="6"/>
                    </a:lnTo>
                    <a:lnTo>
                      <a:pt x="19" y="6"/>
                    </a:lnTo>
                    <a:lnTo>
                      <a:pt x="18" y="6"/>
                    </a:lnTo>
                    <a:lnTo>
                      <a:pt x="18" y="5"/>
                    </a:lnTo>
                    <a:lnTo>
                      <a:pt x="18" y="5"/>
                    </a:lnTo>
                    <a:lnTo>
                      <a:pt x="18" y="3"/>
                    </a:lnTo>
                    <a:lnTo>
                      <a:pt x="17" y="3"/>
                    </a:lnTo>
                    <a:lnTo>
                      <a:pt x="17" y="3"/>
                    </a:lnTo>
                    <a:lnTo>
                      <a:pt x="17" y="3"/>
                    </a:lnTo>
                    <a:lnTo>
                      <a:pt x="17" y="1"/>
                    </a:lnTo>
                    <a:lnTo>
                      <a:pt x="17" y="1"/>
                    </a:lnTo>
                    <a:lnTo>
                      <a:pt x="17" y="1"/>
                    </a:lnTo>
                    <a:lnTo>
                      <a:pt x="17" y="1"/>
                    </a:lnTo>
                    <a:lnTo>
                      <a:pt x="18" y="0"/>
                    </a:lnTo>
                    <a:lnTo>
                      <a:pt x="18" y="1"/>
                    </a:lnTo>
                    <a:lnTo>
                      <a:pt x="18" y="1"/>
                    </a:lnTo>
                    <a:lnTo>
                      <a:pt x="18" y="1"/>
                    </a:lnTo>
                    <a:lnTo>
                      <a:pt x="18" y="1"/>
                    </a:lnTo>
                    <a:lnTo>
                      <a:pt x="18" y="3"/>
                    </a:lnTo>
                    <a:lnTo>
                      <a:pt x="18" y="3"/>
                    </a:lnTo>
                    <a:lnTo>
                      <a:pt x="18" y="3"/>
                    </a:lnTo>
                    <a:lnTo>
                      <a:pt x="18" y="3"/>
                    </a:lnTo>
                    <a:lnTo>
                      <a:pt x="16" y="5"/>
                    </a:lnTo>
                    <a:lnTo>
                      <a:pt x="16" y="5"/>
                    </a:lnTo>
                    <a:lnTo>
                      <a:pt x="16" y="5"/>
                    </a:lnTo>
                    <a:lnTo>
                      <a:pt x="16" y="5"/>
                    </a:lnTo>
                    <a:lnTo>
                      <a:pt x="16" y="6"/>
                    </a:lnTo>
                    <a:lnTo>
                      <a:pt x="16" y="6"/>
                    </a:lnTo>
                    <a:lnTo>
                      <a:pt x="16" y="6"/>
                    </a:lnTo>
                    <a:lnTo>
                      <a:pt x="16" y="6"/>
                    </a:lnTo>
                    <a:lnTo>
                      <a:pt x="16" y="7"/>
                    </a:lnTo>
                    <a:lnTo>
                      <a:pt x="16" y="7"/>
                    </a:lnTo>
                    <a:lnTo>
                      <a:pt x="16" y="7"/>
                    </a:lnTo>
                    <a:lnTo>
                      <a:pt x="16" y="7"/>
                    </a:lnTo>
                    <a:lnTo>
                      <a:pt x="16" y="8"/>
                    </a:lnTo>
                    <a:lnTo>
                      <a:pt x="16" y="8"/>
                    </a:lnTo>
                    <a:lnTo>
                      <a:pt x="16" y="8"/>
                    </a:lnTo>
                    <a:lnTo>
                      <a:pt x="16" y="8"/>
                    </a:lnTo>
                    <a:lnTo>
                      <a:pt x="16" y="9"/>
                    </a:lnTo>
                    <a:lnTo>
                      <a:pt x="16" y="9"/>
                    </a:lnTo>
                    <a:lnTo>
                      <a:pt x="16" y="9"/>
                    </a:lnTo>
                    <a:lnTo>
                      <a:pt x="16" y="9"/>
                    </a:lnTo>
                    <a:lnTo>
                      <a:pt x="16" y="9"/>
                    </a:lnTo>
                    <a:lnTo>
                      <a:pt x="16" y="9"/>
                    </a:lnTo>
                    <a:lnTo>
                      <a:pt x="16" y="9"/>
                    </a:lnTo>
                    <a:lnTo>
                      <a:pt x="16" y="9"/>
                    </a:lnTo>
                    <a:lnTo>
                      <a:pt x="15" y="9"/>
                    </a:lnTo>
                    <a:lnTo>
                      <a:pt x="15" y="9"/>
                    </a:lnTo>
                    <a:lnTo>
                      <a:pt x="15" y="9"/>
                    </a:lnTo>
                    <a:lnTo>
                      <a:pt x="15" y="9"/>
                    </a:lnTo>
                    <a:lnTo>
                      <a:pt x="13" y="9"/>
                    </a:lnTo>
                    <a:lnTo>
                      <a:pt x="13" y="9"/>
                    </a:lnTo>
                    <a:lnTo>
                      <a:pt x="13" y="9"/>
                    </a:lnTo>
                    <a:lnTo>
                      <a:pt x="13" y="8"/>
                    </a:lnTo>
                    <a:lnTo>
                      <a:pt x="11" y="8"/>
                    </a:lnTo>
                    <a:lnTo>
                      <a:pt x="11" y="8"/>
                    </a:lnTo>
                    <a:lnTo>
                      <a:pt x="11" y="8"/>
                    </a:lnTo>
                    <a:lnTo>
                      <a:pt x="11" y="8"/>
                    </a:lnTo>
                    <a:lnTo>
                      <a:pt x="11" y="8"/>
                    </a:lnTo>
                    <a:lnTo>
                      <a:pt x="11" y="8"/>
                    </a:lnTo>
                    <a:lnTo>
                      <a:pt x="11" y="8"/>
                    </a:lnTo>
                    <a:lnTo>
                      <a:pt x="11" y="6"/>
                    </a:lnTo>
                    <a:lnTo>
                      <a:pt x="9" y="6"/>
                    </a:lnTo>
                    <a:lnTo>
                      <a:pt x="9" y="6"/>
                    </a:lnTo>
                    <a:lnTo>
                      <a:pt x="9" y="6"/>
                    </a:lnTo>
                    <a:lnTo>
                      <a:pt x="9" y="6"/>
                    </a:lnTo>
                    <a:lnTo>
                      <a:pt x="7" y="6"/>
                    </a:lnTo>
                    <a:lnTo>
                      <a:pt x="7" y="6"/>
                    </a:lnTo>
                    <a:lnTo>
                      <a:pt x="6" y="6"/>
                    </a:lnTo>
                    <a:lnTo>
                      <a:pt x="6" y="6"/>
                    </a:lnTo>
                    <a:lnTo>
                      <a:pt x="4" y="6"/>
                    </a:lnTo>
                    <a:lnTo>
                      <a:pt x="4" y="6"/>
                    </a:lnTo>
                    <a:lnTo>
                      <a:pt x="3" y="6"/>
                    </a:lnTo>
                    <a:lnTo>
                      <a:pt x="3" y="6"/>
                    </a:lnTo>
                    <a:lnTo>
                      <a:pt x="2" y="6"/>
                    </a:lnTo>
                    <a:lnTo>
                      <a:pt x="2" y="6"/>
                    </a:lnTo>
                    <a:lnTo>
                      <a:pt x="2" y="6"/>
                    </a:lnTo>
                    <a:lnTo>
                      <a:pt x="2" y="6"/>
                    </a:lnTo>
                    <a:lnTo>
                      <a:pt x="2" y="8"/>
                    </a:lnTo>
                    <a:lnTo>
                      <a:pt x="2" y="8"/>
                    </a:lnTo>
                    <a:lnTo>
                      <a:pt x="2" y="8"/>
                    </a:lnTo>
                    <a:lnTo>
                      <a:pt x="3" y="8"/>
                    </a:lnTo>
                    <a:lnTo>
                      <a:pt x="3" y="8"/>
                    </a:lnTo>
                    <a:lnTo>
                      <a:pt x="5" y="8"/>
                    </a:lnTo>
                    <a:lnTo>
                      <a:pt x="6" y="8"/>
                    </a:lnTo>
                    <a:lnTo>
                      <a:pt x="8" y="8"/>
                    </a:lnTo>
                    <a:lnTo>
                      <a:pt x="8" y="9"/>
                    </a:lnTo>
                    <a:lnTo>
                      <a:pt x="10" y="9"/>
                    </a:lnTo>
                    <a:lnTo>
                      <a:pt x="11" y="9"/>
                    </a:lnTo>
                    <a:lnTo>
                      <a:pt x="13" y="9"/>
                    </a:lnTo>
                    <a:lnTo>
                      <a:pt x="13" y="9"/>
                    </a:lnTo>
                    <a:lnTo>
                      <a:pt x="14" y="9"/>
                    </a:lnTo>
                    <a:lnTo>
                      <a:pt x="14" y="9"/>
                    </a:lnTo>
                    <a:lnTo>
                      <a:pt x="15" y="9"/>
                    </a:lnTo>
                    <a:lnTo>
                      <a:pt x="15" y="11"/>
                    </a:lnTo>
                    <a:lnTo>
                      <a:pt x="15" y="11"/>
                    </a:lnTo>
                    <a:lnTo>
                      <a:pt x="15" y="12"/>
                    </a:lnTo>
                    <a:lnTo>
                      <a:pt x="15" y="12"/>
                    </a:lnTo>
                    <a:lnTo>
                      <a:pt x="15" y="14"/>
                    </a:lnTo>
                    <a:lnTo>
                      <a:pt x="15" y="14"/>
                    </a:lnTo>
                    <a:lnTo>
                      <a:pt x="15" y="16"/>
                    </a:lnTo>
                    <a:lnTo>
                      <a:pt x="15" y="16"/>
                    </a:lnTo>
                    <a:lnTo>
                      <a:pt x="15" y="18"/>
                    </a:lnTo>
                    <a:lnTo>
                      <a:pt x="15" y="18"/>
                    </a:lnTo>
                    <a:lnTo>
                      <a:pt x="15" y="20"/>
                    </a:lnTo>
                    <a:lnTo>
                      <a:pt x="15" y="20"/>
                    </a:lnTo>
                    <a:lnTo>
                      <a:pt x="15" y="21"/>
                    </a:lnTo>
                    <a:lnTo>
                      <a:pt x="15" y="21"/>
                    </a:lnTo>
                    <a:lnTo>
                      <a:pt x="15" y="21"/>
                    </a:lnTo>
                    <a:lnTo>
                      <a:pt x="15" y="21"/>
                    </a:lnTo>
                    <a:lnTo>
                      <a:pt x="14" y="21"/>
                    </a:lnTo>
                    <a:lnTo>
                      <a:pt x="14" y="21"/>
                    </a:lnTo>
                    <a:lnTo>
                      <a:pt x="14" y="21"/>
                    </a:lnTo>
                    <a:lnTo>
                      <a:pt x="14" y="21"/>
                    </a:lnTo>
                    <a:lnTo>
                      <a:pt x="12" y="21"/>
                    </a:lnTo>
                    <a:lnTo>
                      <a:pt x="12" y="21"/>
                    </a:lnTo>
                    <a:lnTo>
                      <a:pt x="12" y="21"/>
                    </a:lnTo>
                    <a:lnTo>
                      <a:pt x="12" y="21"/>
                    </a:lnTo>
                    <a:lnTo>
                      <a:pt x="10" y="21"/>
                    </a:lnTo>
                    <a:lnTo>
                      <a:pt x="10" y="21"/>
                    </a:lnTo>
                    <a:lnTo>
                      <a:pt x="9" y="21"/>
                    </a:lnTo>
                    <a:lnTo>
                      <a:pt x="9" y="21"/>
                    </a:lnTo>
                    <a:lnTo>
                      <a:pt x="7" y="21"/>
                    </a:lnTo>
                    <a:lnTo>
                      <a:pt x="7" y="21"/>
                    </a:lnTo>
                    <a:lnTo>
                      <a:pt x="7" y="21"/>
                    </a:lnTo>
                    <a:lnTo>
                      <a:pt x="7" y="20"/>
                    </a:lnTo>
                    <a:lnTo>
                      <a:pt x="5" y="20"/>
                    </a:lnTo>
                    <a:lnTo>
                      <a:pt x="5" y="20"/>
                    </a:lnTo>
                    <a:lnTo>
                      <a:pt x="3" y="20"/>
                    </a:lnTo>
                    <a:lnTo>
                      <a:pt x="3" y="20"/>
                    </a:lnTo>
                    <a:lnTo>
                      <a:pt x="1" y="20"/>
                    </a:lnTo>
                    <a:lnTo>
                      <a:pt x="1" y="20"/>
                    </a:lnTo>
                    <a:lnTo>
                      <a:pt x="1" y="20"/>
                    </a:lnTo>
                    <a:lnTo>
                      <a:pt x="1" y="18"/>
                    </a:lnTo>
                    <a:lnTo>
                      <a:pt x="0" y="18"/>
                    </a:lnTo>
                    <a:lnTo>
                      <a:pt x="0" y="18"/>
                    </a:lnTo>
                    <a:lnTo>
                      <a:pt x="0" y="18"/>
                    </a:lnTo>
                    <a:lnTo>
                      <a:pt x="0" y="16"/>
                    </a:lnTo>
                    <a:lnTo>
                      <a:pt x="0" y="16"/>
                    </a:lnTo>
                    <a:lnTo>
                      <a:pt x="0" y="16"/>
                    </a:lnTo>
                    <a:lnTo>
                      <a:pt x="0" y="16"/>
                    </a:lnTo>
                    <a:lnTo>
                      <a:pt x="0" y="15"/>
                    </a:lnTo>
                    <a:lnTo>
                      <a:pt x="0" y="16"/>
                    </a:lnTo>
                    <a:lnTo>
                      <a:pt x="0" y="16"/>
                    </a:lnTo>
                    <a:lnTo>
                      <a:pt x="0" y="17"/>
                    </a:lnTo>
                    <a:lnTo>
                      <a:pt x="2" y="17"/>
                    </a:lnTo>
                    <a:lnTo>
                      <a:pt x="2" y="19"/>
                    </a:lnTo>
                    <a:lnTo>
                      <a:pt x="4" y="19"/>
                    </a:lnTo>
                    <a:lnTo>
                      <a:pt x="4" y="20"/>
                    </a:lnTo>
                    <a:lnTo>
                      <a:pt x="6" y="20"/>
                    </a:lnTo>
                    <a:lnTo>
                      <a:pt x="6" y="22"/>
                    </a:lnTo>
                    <a:lnTo>
                      <a:pt x="7" y="22"/>
                    </a:lnTo>
                    <a:lnTo>
                      <a:pt x="7" y="24"/>
                    </a:lnTo>
                    <a:lnTo>
                      <a:pt x="9" y="24"/>
                    </a:lnTo>
                    <a:lnTo>
                      <a:pt x="9" y="26"/>
                    </a:lnTo>
                    <a:lnTo>
                      <a:pt x="9" y="26"/>
                    </a:lnTo>
                    <a:lnTo>
                      <a:pt x="9" y="26"/>
                    </a:lnTo>
                    <a:lnTo>
                      <a:pt x="11" y="26"/>
                    </a:lnTo>
                    <a:lnTo>
                      <a:pt x="11" y="27"/>
                    </a:lnTo>
                    <a:lnTo>
                      <a:pt x="11" y="27"/>
                    </a:lnTo>
                    <a:lnTo>
                      <a:pt x="11" y="28"/>
                    </a:lnTo>
                    <a:lnTo>
                      <a:pt x="13" y="28"/>
                    </a:lnTo>
                    <a:lnTo>
                      <a:pt x="13" y="30"/>
                    </a:lnTo>
                    <a:lnTo>
                      <a:pt x="13" y="30"/>
                    </a:lnTo>
                    <a:lnTo>
                      <a:pt x="13" y="30"/>
                    </a:lnTo>
                    <a:lnTo>
                      <a:pt x="13" y="30"/>
                    </a:lnTo>
                    <a:lnTo>
                      <a:pt x="11" y="32"/>
                    </a:lnTo>
                    <a:lnTo>
                      <a:pt x="11" y="32"/>
                    </a:lnTo>
                    <a:lnTo>
                      <a:pt x="11" y="33"/>
                    </a:lnTo>
                    <a:lnTo>
                      <a:pt x="11" y="33"/>
                    </a:lnTo>
                    <a:lnTo>
                      <a:pt x="11" y="34"/>
                    </a:lnTo>
                    <a:lnTo>
                      <a:pt x="11" y="34"/>
                    </a:lnTo>
                    <a:lnTo>
                      <a:pt x="11" y="34"/>
                    </a:lnTo>
                    <a:lnTo>
                      <a:pt x="11" y="34"/>
                    </a:lnTo>
                    <a:lnTo>
                      <a:pt x="11" y="36"/>
                    </a:lnTo>
                    <a:lnTo>
                      <a:pt x="11" y="36"/>
                    </a:lnTo>
                    <a:lnTo>
                      <a:pt x="11" y="38"/>
                    </a:lnTo>
                    <a:lnTo>
                      <a:pt x="12" y="38"/>
                    </a:lnTo>
                    <a:lnTo>
                      <a:pt x="11" y="40"/>
                    </a:lnTo>
                    <a:lnTo>
                      <a:pt x="11" y="40"/>
                    </a:lnTo>
                    <a:lnTo>
                      <a:pt x="11" y="40"/>
                    </a:lnTo>
                    <a:lnTo>
                      <a:pt x="11" y="40"/>
                    </a:lnTo>
                    <a:lnTo>
                      <a:pt x="9" y="42"/>
                    </a:lnTo>
                    <a:lnTo>
                      <a:pt x="9" y="42"/>
                    </a:lnTo>
                    <a:lnTo>
                      <a:pt x="9" y="42"/>
                    </a:lnTo>
                    <a:lnTo>
                      <a:pt x="9" y="42"/>
                    </a:lnTo>
                    <a:lnTo>
                      <a:pt x="9" y="42"/>
                    </a:lnTo>
                    <a:lnTo>
                      <a:pt x="9" y="42"/>
                    </a:lnTo>
                    <a:lnTo>
                      <a:pt x="9" y="42"/>
                    </a:lnTo>
                    <a:lnTo>
                      <a:pt x="9" y="42"/>
                    </a:lnTo>
                    <a:lnTo>
                      <a:pt x="9" y="42"/>
                    </a:lnTo>
                    <a:lnTo>
                      <a:pt x="9" y="42"/>
                    </a:lnTo>
                    <a:lnTo>
                      <a:pt x="9" y="42"/>
                    </a:lnTo>
                    <a:lnTo>
                      <a:pt x="11" y="42"/>
                    </a:lnTo>
                    <a:lnTo>
                      <a:pt x="11" y="42"/>
                    </a:lnTo>
                    <a:lnTo>
                      <a:pt x="13" y="42"/>
                    </a:lnTo>
                    <a:lnTo>
                      <a:pt x="15" y="42"/>
                    </a:lnTo>
                    <a:lnTo>
                      <a:pt x="16" y="42"/>
                    </a:lnTo>
                    <a:lnTo>
                      <a:pt x="16" y="42"/>
                    </a:lnTo>
                    <a:lnTo>
                      <a:pt x="18" y="42"/>
                    </a:lnTo>
                    <a:lnTo>
                      <a:pt x="18" y="42"/>
                    </a:lnTo>
                    <a:lnTo>
                      <a:pt x="20" y="42"/>
                    </a:lnTo>
                    <a:lnTo>
                      <a:pt x="20" y="42"/>
                    </a:lnTo>
                    <a:lnTo>
                      <a:pt x="21" y="42"/>
                    </a:lnTo>
                    <a:lnTo>
                      <a:pt x="21" y="42"/>
                    </a:lnTo>
                    <a:lnTo>
                      <a:pt x="23" y="41"/>
                    </a:lnTo>
                    <a:lnTo>
                      <a:pt x="23" y="41"/>
                    </a:lnTo>
                  </a:path>
                </a:pathLst>
              </a:custGeom>
              <a:solidFill>
                <a:srgbClr val="000000"/>
              </a:solidFill>
              <a:ln w="9525">
                <a:noFill/>
                <a:round/>
                <a:headEnd type="none" w="med" len="med"/>
                <a:tailEnd type="none" w="med" len="med"/>
              </a:ln>
              <a:effectLst/>
            </p:spPr>
            <p:txBody>
              <a:bodyPr/>
              <a:lstStyle/>
              <a:p>
                <a:endParaRPr lang="en-US" dirty="0"/>
              </a:p>
            </p:txBody>
          </p:sp>
          <p:sp>
            <p:nvSpPr>
              <p:cNvPr id="2129" name="Freeform 81"/>
              <p:cNvSpPr>
                <a:spLocks/>
              </p:cNvSpPr>
              <p:nvPr/>
            </p:nvSpPr>
            <p:spPr bwMode="auto">
              <a:xfrm>
                <a:off x="3717" y="3962"/>
                <a:ext cx="58" cy="129"/>
              </a:xfrm>
              <a:custGeom>
                <a:avLst/>
                <a:gdLst/>
                <a:ahLst/>
                <a:cxnLst>
                  <a:cxn ang="0">
                    <a:pos x="24" y="128"/>
                  </a:cxn>
                  <a:cxn ang="0">
                    <a:pos x="26" y="127"/>
                  </a:cxn>
                  <a:cxn ang="0">
                    <a:pos x="8" y="119"/>
                  </a:cxn>
                  <a:cxn ang="0">
                    <a:pos x="2" y="109"/>
                  </a:cxn>
                  <a:cxn ang="0">
                    <a:pos x="0" y="100"/>
                  </a:cxn>
                  <a:cxn ang="0">
                    <a:pos x="0" y="95"/>
                  </a:cxn>
                  <a:cxn ang="0">
                    <a:pos x="0" y="89"/>
                  </a:cxn>
                  <a:cxn ang="0">
                    <a:pos x="3" y="82"/>
                  </a:cxn>
                  <a:cxn ang="0">
                    <a:pos x="3" y="77"/>
                  </a:cxn>
                  <a:cxn ang="0">
                    <a:pos x="3" y="73"/>
                  </a:cxn>
                  <a:cxn ang="0">
                    <a:pos x="6" y="72"/>
                  </a:cxn>
                  <a:cxn ang="0">
                    <a:pos x="7" y="71"/>
                  </a:cxn>
                  <a:cxn ang="0">
                    <a:pos x="8" y="70"/>
                  </a:cxn>
                  <a:cxn ang="0">
                    <a:pos x="7" y="64"/>
                  </a:cxn>
                  <a:cxn ang="0">
                    <a:pos x="8" y="58"/>
                  </a:cxn>
                  <a:cxn ang="0">
                    <a:pos x="14" y="51"/>
                  </a:cxn>
                  <a:cxn ang="0">
                    <a:pos x="16" y="42"/>
                  </a:cxn>
                  <a:cxn ang="0">
                    <a:pos x="17" y="35"/>
                  </a:cxn>
                  <a:cxn ang="0">
                    <a:pos x="16" y="28"/>
                  </a:cxn>
                  <a:cxn ang="0">
                    <a:pos x="19" y="24"/>
                  </a:cxn>
                  <a:cxn ang="0">
                    <a:pos x="28" y="16"/>
                  </a:cxn>
                  <a:cxn ang="0">
                    <a:pos x="30" y="14"/>
                  </a:cxn>
                  <a:cxn ang="0">
                    <a:pos x="31" y="10"/>
                  </a:cxn>
                  <a:cxn ang="0">
                    <a:pos x="37" y="1"/>
                  </a:cxn>
                  <a:cxn ang="0">
                    <a:pos x="39" y="11"/>
                  </a:cxn>
                  <a:cxn ang="0">
                    <a:pos x="39" y="21"/>
                  </a:cxn>
                  <a:cxn ang="0">
                    <a:pos x="36" y="24"/>
                  </a:cxn>
                  <a:cxn ang="0">
                    <a:pos x="36" y="28"/>
                  </a:cxn>
                  <a:cxn ang="0">
                    <a:pos x="39" y="32"/>
                  </a:cxn>
                  <a:cxn ang="0">
                    <a:pos x="43" y="36"/>
                  </a:cxn>
                  <a:cxn ang="0">
                    <a:pos x="44" y="49"/>
                  </a:cxn>
                  <a:cxn ang="0">
                    <a:pos x="46" y="49"/>
                  </a:cxn>
                  <a:cxn ang="0">
                    <a:pos x="49" y="52"/>
                  </a:cxn>
                  <a:cxn ang="0">
                    <a:pos x="49" y="57"/>
                  </a:cxn>
                  <a:cxn ang="0">
                    <a:pos x="44" y="60"/>
                  </a:cxn>
                  <a:cxn ang="0">
                    <a:pos x="40" y="62"/>
                  </a:cxn>
                  <a:cxn ang="0">
                    <a:pos x="36" y="63"/>
                  </a:cxn>
                  <a:cxn ang="0">
                    <a:pos x="32" y="68"/>
                  </a:cxn>
                  <a:cxn ang="0">
                    <a:pos x="31" y="72"/>
                  </a:cxn>
                  <a:cxn ang="0">
                    <a:pos x="34" y="78"/>
                  </a:cxn>
                  <a:cxn ang="0">
                    <a:pos x="40" y="78"/>
                  </a:cxn>
                  <a:cxn ang="0">
                    <a:pos x="44" y="80"/>
                  </a:cxn>
                  <a:cxn ang="0">
                    <a:pos x="49" y="87"/>
                  </a:cxn>
                  <a:cxn ang="0">
                    <a:pos x="51" y="90"/>
                  </a:cxn>
                  <a:cxn ang="0">
                    <a:pos x="56" y="91"/>
                  </a:cxn>
                  <a:cxn ang="0">
                    <a:pos x="51" y="97"/>
                  </a:cxn>
                  <a:cxn ang="0">
                    <a:pos x="51" y="99"/>
                  </a:cxn>
                  <a:cxn ang="0">
                    <a:pos x="56" y="103"/>
                  </a:cxn>
                  <a:cxn ang="0">
                    <a:pos x="54" y="109"/>
                  </a:cxn>
                  <a:cxn ang="0">
                    <a:pos x="50" y="113"/>
                  </a:cxn>
                  <a:cxn ang="0">
                    <a:pos x="50" y="114"/>
                  </a:cxn>
                  <a:cxn ang="0">
                    <a:pos x="49" y="118"/>
                  </a:cxn>
                  <a:cxn ang="0">
                    <a:pos x="40" y="126"/>
                  </a:cxn>
                  <a:cxn ang="0">
                    <a:pos x="39" y="117"/>
                  </a:cxn>
                  <a:cxn ang="0">
                    <a:pos x="38" y="114"/>
                  </a:cxn>
                  <a:cxn ang="0">
                    <a:pos x="36" y="126"/>
                  </a:cxn>
                  <a:cxn ang="0">
                    <a:pos x="30" y="123"/>
                  </a:cxn>
                </a:cxnLst>
                <a:rect l="0" t="0" r="r" b="b"/>
                <a:pathLst>
                  <a:path w="58" h="129">
                    <a:moveTo>
                      <a:pt x="19" y="119"/>
                    </a:moveTo>
                    <a:lnTo>
                      <a:pt x="19" y="121"/>
                    </a:lnTo>
                    <a:lnTo>
                      <a:pt x="19" y="121"/>
                    </a:lnTo>
                    <a:lnTo>
                      <a:pt x="19" y="122"/>
                    </a:lnTo>
                    <a:lnTo>
                      <a:pt x="20" y="122"/>
                    </a:lnTo>
                    <a:lnTo>
                      <a:pt x="20" y="124"/>
                    </a:lnTo>
                    <a:lnTo>
                      <a:pt x="22" y="124"/>
                    </a:lnTo>
                    <a:lnTo>
                      <a:pt x="22" y="126"/>
                    </a:lnTo>
                    <a:lnTo>
                      <a:pt x="24" y="126"/>
                    </a:lnTo>
                    <a:lnTo>
                      <a:pt x="24" y="128"/>
                    </a:lnTo>
                    <a:lnTo>
                      <a:pt x="26" y="128"/>
                    </a:lnTo>
                    <a:lnTo>
                      <a:pt x="26" y="128"/>
                    </a:lnTo>
                    <a:lnTo>
                      <a:pt x="28" y="128"/>
                    </a:lnTo>
                    <a:lnTo>
                      <a:pt x="28" y="128"/>
                    </a:lnTo>
                    <a:lnTo>
                      <a:pt x="29" y="128"/>
                    </a:lnTo>
                    <a:lnTo>
                      <a:pt x="29" y="128"/>
                    </a:lnTo>
                    <a:lnTo>
                      <a:pt x="30" y="127"/>
                    </a:lnTo>
                    <a:lnTo>
                      <a:pt x="29" y="127"/>
                    </a:lnTo>
                    <a:lnTo>
                      <a:pt x="28" y="127"/>
                    </a:lnTo>
                    <a:lnTo>
                      <a:pt x="26" y="127"/>
                    </a:lnTo>
                    <a:lnTo>
                      <a:pt x="26" y="127"/>
                    </a:lnTo>
                    <a:lnTo>
                      <a:pt x="24" y="127"/>
                    </a:lnTo>
                    <a:lnTo>
                      <a:pt x="22" y="127"/>
                    </a:lnTo>
                    <a:lnTo>
                      <a:pt x="20" y="127"/>
                    </a:lnTo>
                    <a:lnTo>
                      <a:pt x="18" y="125"/>
                    </a:lnTo>
                    <a:lnTo>
                      <a:pt x="15" y="125"/>
                    </a:lnTo>
                    <a:lnTo>
                      <a:pt x="13" y="124"/>
                    </a:lnTo>
                    <a:lnTo>
                      <a:pt x="11" y="123"/>
                    </a:lnTo>
                    <a:lnTo>
                      <a:pt x="9" y="121"/>
                    </a:lnTo>
                    <a:lnTo>
                      <a:pt x="8" y="119"/>
                    </a:lnTo>
                    <a:lnTo>
                      <a:pt x="6" y="117"/>
                    </a:lnTo>
                    <a:lnTo>
                      <a:pt x="4" y="116"/>
                    </a:lnTo>
                    <a:lnTo>
                      <a:pt x="3" y="112"/>
                    </a:lnTo>
                    <a:lnTo>
                      <a:pt x="2" y="112"/>
                    </a:lnTo>
                    <a:lnTo>
                      <a:pt x="2" y="112"/>
                    </a:lnTo>
                    <a:lnTo>
                      <a:pt x="2" y="112"/>
                    </a:lnTo>
                    <a:lnTo>
                      <a:pt x="2" y="111"/>
                    </a:lnTo>
                    <a:lnTo>
                      <a:pt x="2" y="111"/>
                    </a:lnTo>
                    <a:lnTo>
                      <a:pt x="2" y="109"/>
                    </a:lnTo>
                    <a:lnTo>
                      <a:pt x="2" y="109"/>
                    </a:lnTo>
                    <a:lnTo>
                      <a:pt x="2" y="107"/>
                    </a:lnTo>
                    <a:lnTo>
                      <a:pt x="0" y="107"/>
                    </a:lnTo>
                    <a:lnTo>
                      <a:pt x="0" y="105"/>
                    </a:lnTo>
                    <a:lnTo>
                      <a:pt x="0" y="105"/>
                    </a:lnTo>
                    <a:lnTo>
                      <a:pt x="0" y="103"/>
                    </a:lnTo>
                    <a:lnTo>
                      <a:pt x="0" y="103"/>
                    </a:lnTo>
                    <a:lnTo>
                      <a:pt x="0" y="102"/>
                    </a:lnTo>
                    <a:lnTo>
                      <a:pt x="0" y="102"/>
                    </a:lnTo>
                    <a:lnTo>
                      <a:pt x="0" y="100"/>
                    </a:lnTo>
                    <a:lnTo>
                      <a:pt x="0" y="100"/>
                    </a:lnTo>
                    <a:lnTo>
                      <a:pt x="0" y="100"/>
                    </a:lnTo>
                    <a:lnTo>
                      <a:pt x="0" y="100"/>
                    </a:lnTo>
                    <a:lnTo>
                      <a:pt x="0" y="99"/>
                    </a:lnTo>
                    <a:lnTo>
                      <a:pt x="0" y="99"/>
                    </a:lnTo>
                    <a:lnTo>
                      <a:pt x="0" y="97"/>
                    </a:lnTo>
                    <a:lnTo>
                      <a:pt x="0" y="97"/>
                    </a:lnTo>
                    <a:lnTo>
                      <a:pt x="0" y="95"/>
                    </a:lnTo>
                    <a:lnTo>
                      <a:pt x="0" y="95"/>
                    </a:lnTo>
                    <a:lnTo>
                      <a:pt x="0" y="95"/>
                    </a:lnTo>
                    <a:lnTo>
                      <a:pt x="0" y="95"/>
                    </a:lnTo>
                    <a:lnTo>
                      <a:pt x="0" y="93"/>
                    </a:lnTo>
                    <a:lnTo>
                      <a:pt x="0" y="93"/>
                    </a:lnTo>
                    <a:lnTo>
                      <a:pt x="0" y="92"/>
                    </a:lnTo>
                    <a:lnTo>
                      <a:pt x="0" y="92"/>
                    </a:lnTo>
                    <a:lnTo>
                      <a:pt x="0" y="90"/>
                    </a:lnTo>
                    <a:lnTo>
                      <a:pt x="0" y="90"/>
                    </a:lnTo>
                    <a:lnTo>
                      <a:pt x="0" y="90"/>
                    </a:lnTo>
                    <a:lnTo>
                      <a:pt x="0" y="90"/>
                    </a:lnTo>
                    <a:lnTo>
                      <a:pt x="0" y="89"/>
                    </a:lnTo>
                    <a:lnTo>
                      <a:pt x="0" y="89"/>
                    </a:lnTo>
                    <a:lnTo>
                      <a:pt x="0" y="88"/>
                    </a:lnTo>
                    <a:lnTo>
                      <a:pt x="0" y="88"/>
                    </a:lnTo>
                    <a:lnTo>
                      <a:pt x="2" y="86"/>
                    </a:lnTo>
                    <a:lnTo>
                      <a:pt x="2" y="86"/>
                    </a:lnTo>
                    <a:lnTo>
                      <a:pt x="2" y="86"/>
                    </a:lnTo>
                    <a:lnTo>
                      <a:pt x="2" y="86"/>
                    </a:lnTo>
                    <a:lnTo>
                      <a:pt x="4" y="84"/>
                    </a:lnTo>
                    <a:lnTo>
                      <a:pt x="3" y="84"/>
                    </a:lnTo>
                    <a:lnTo>
                      <a:pt x="3" y="82"/>
                    </a:lnTo>
                    <a:lnTo>
                      <a:pt x="3" y="82"/>
                    </a:lnTo>
                    <a:lnTo>
                      <a:pt x="3" y="80"/>
                    </a:lnTo>
                    <a:lnTo>
                      <a:pt x="3" y="80"/>
                    </a:lnTo>
                    <a:lnTo>
                      <a:pt x="3" y="80"/>
                    </a:lnTo>
                    <a:lnTo>
                      <a:pt x="3" y="80"/>
                    </a:lnTo>
                    <a:lnTo>
                      <a:pt x="3" y="79"/>
                    </a:lnTo>
                    <a:lnTo>
                      <a:pt x="3" y="79"/>
                    </a:lnTo>
                    <a:lnTo>
                      <a:pt x="3" y="79"/>
                    </a:lnTo>
                    <a:lnTo>
                      <a:pt x="3" y="79"/>
                    </a:lnTo>
                    <a:lnTo>
                      <a:pt x="3" y="77"/>
                    </a:lnTo>
                    <a:lnTo>
                      <a:pt x="3" y="77"/>
                    </a:lnTo>
                    <a:lnTo>
                      <a:pt x="3" y="77"/>
                    </a:lnTo>
                    <a:lnTo>
                      <a:pt x="3" y="77"/>
                    </a:lnTo>
                    <a:lnTo>
                      <a:pt x="3" y="75"/>
                    </a:lnTo>
                    <a:lnTo>
                      <a:pt x="3" y="75"/>
                    </a:lnTo>
                    <a:lnTo>
                      <a:pt x="3" y="75"/>
                    </a:lnTo>
                    <a:lnTo>
                      <a:pt x="3" y="75"/>
                    </a:lnTo>
                    <a:lnTo>
                      <a:pt x="3" y="73"/>
                    </a:lnTo>
                    <a:lnTo>
                      <a:pt x="3" y="73"/>
                    </a:lnTo>
                    <a:lnTo>
                      <a:pt x="3" y="73"/>
                    </a:lnTo>
                    <a:lnTo>
                      <a:pt x="3" y="73"/>
                    </a:lnTo>
                    <a:lnTo>
                      <a:pt x="3" y="73"/>
                    </a:lnTo>
                    <a:lnTo>
                      <a:pt x="3" y="73"/>
                    </a:lnTo>
                    <a:lnTo>
                      <a:pt x="3" y="73"/>
                    </a:lnTo>
                    <a:lnTo>
                      <a:pt x="3" y="73"/>
                    </a:lnTo>
                    <a:lnTo>
                      <a:pt x="4" y="72"/>
                    </a:lnTo>
                    <a:lnTo>
                      <a:pt x="4" y="72"/>
                    </a:lnTo>
                    <a:lnTo>
                      <a:pt x="4" y="72"/>
                    </a:lnTo>
                    <a:lnTo>
                      <a:pt x="4" y="72"/>
                    </a:lnTo>
                    <a:lnTo>
                      <a:pt x="6" y="72"/>
                    </a:lnTo>
                    <a:lnTo>
                      <a:pt x="6" y="72"/>
                    </a:lnTo>
                    <a:lnTo>
                      <a:pt x="6" y="72"/>
                    </a:lnTo>
                    <a:lnTo>
                      <a:pt x="6" y="72"/>
                    </a:lnTo>
                    <a:lnTo>
                      <a:pt x="7" y="70"/>
                    </a:lnTo>
                    <a:lnTo>
                      <a:pt x="7" y="71"/>
                    </a:lnTo>
                    <a:lnTo>
                      <a:pt x="7" y="71"/>
                    </a:lnTo>
                    <a:lnTo>
                      <a:pt x="7" y="71"/>
                    </a:lnTo>
                    <a:lnTo>
                      <a:pt x="7" y="71"/>
                    </a:lnTo>
                    <a:lnTo>
                      <a:pt x="7" y="71"/>
                    </a:lnTo>
                    <a:lnTo>
                      <a:pt x="7" y="71"/>
                    </a:lnTo>
                    <a:lnTo>
                      <a:pt x="7" y="71"/>
                    </a:lnTo>
                    <a:lnTo>
                      <a:pt x="8" y="71"/>
                    </a:lnTo>
                    <a:lnTo>
                      <a:pt x="8" y="71"/>
                    </a:lnTo>
                    <a:lnTo>
                      <a:pt x="8" y="71"/>
                    </a:lnTo>
                    <a:lnTo>
                      <a:pt x="8" y="71"/>
                    </a:lnTo>
                    <a:lnTo>
                      <a:pt x="8" y="71"/>
                    </a:lnTo>
                    <a:lnTo>
                      <a:pt x="8" y="71"/>
                    </a:lnTo>
                    <a:lnTo>
                      <a:pt x="8" y="71"/>
                    </a:lnTo>
                    <a:lnTo>
                      <a:pt x="8" y="71"/>
                    </a:lnTo>
                    <a:lnTo>
                      <a:pt x="9" y="70"/>
                    </a:lnTo>
                    <a:lnTo>
                      <a:pt x="8" y="70"/>
                    </a:lnTo>
                    <a:lnTo>
                      <a:pt x="8" y="70"/>
                    </a:lnTo>
                    <a:lnTo>
                      <a:pt x="8" y="70"/>
                    </a:lnTo>
                    <a:lnTo>
                      <a:pt x="8" y="69"/>
                    </a:lnTo>
                    <a:lnTo>
                      <a:pt x="8" y="69"/>
                    </a:lnTo>
                    <a:lnTo>
                      <a:pt x="8" y="68"/>
                    </a:lnTo>
                    <a:lnTo>
                      <a:pt x="8" y="68"/>
                    </a:lnTo>
                    <a:lnTo>
                      <a:pt x="8" y="66"/>
                    </a:lnTo>
                    <a:lnTo>
                      <a:pt x="7" y="66"/>
                    </a:lnTo>
                    <a:lnTo>
                      <a:pt x="7" y="64"/>
                    </a:lnTo>
                    <a:lnTo>
                      <a:pt x="7" y="64"/>
                    </a:lnTo>
                    <a:lnTo>
                      <a:pt x="7" y="62"/>
                    </a:lnTo>
                    <a:lnTo>
                      <a:pt x="7" y="62"/>
                    </a:lnTo>
                    <a:lnTo>
                      <a:pt x="7" y="62"/>
                    </a:lnTo>
                    <a:lnTo>
                      <a:pt x="7" y="62"/>
                    </a:lnTo>
                    <a:lnTo>
                      <a:pt x="7" y="60"/>
                    </a:lnTo>
                    <a:lnTo>
                      <a:pt x="7" y="60"/>
                    </a:lnTo>
                    <a:lnTo>
                      <a:pt x="7" y="60"/>
                    </a:lnTo>
                    <a:lnTo>
                      <a:pt x="7" y="60"/>
                    </a:lnTo>
                    <a:lnTo>
                      <a:pt x="8" y="58"/>
                    </a:lnTo>
                    <a:lnTo>
                      <a:pt x="8" y="58"/>
                    </a:lnTo>
                    <a:lnTo>
                      <a:pt x="9" y="57"/>
                    </a:lnTo>
                    <a:lnTo>
                      <a:pt x="9" y="57"/>
                    </a:lnTo>
                    <a:lnTo>
                      <a:pt x="10" y="55"/>
                    </a:lnTo>
                    <a:lnTo>
                      <a:pt x="10" y="55"/>
                    </a:lnTo>
                    <a:lnTo>
                      <a:pt x="11" y="54"/>
                    </a:lnTo>
                    <a:lnTo>
                      <a:pt x="11" y="54"/>
                    </a:lnTo>
                    <a:lnTo>
                      <a:pt x="13" y="52"/>
                    </a:lnTo>
                    <a:lnTo>
                      <a:pt x="13" y="52"/>
                    </a:lnTo>
                    <a:lnTo>
                      <a:pt x="14" y="51"/>
                    </a:lnTo>
                    <a:lnTo>
                      <a:pt x="14" y="51"/>
                    </a:lnTo>
                    <a:lnTo>
                      <a:pt x="15" y="49"/>
                    </a:lnTo>
                    <a:lnTo>
                      <a:pt x="15" y="49"/>
                    </a:lnTo>
                    <a:lnTo>
                      <a:pt x="15" y="49"/>
                    </a:lnTo>
                    <a:lnTo>
                      <a:pt x="15" y="49"/>
                    </a:lnTo>
                    <a:lnTo>
                      <a:pt x="15" y="48"/>
                    </a:lnTo>
                    <a:lnTo>
                      <a:pt x="15" y="48"/>
                    </a:lnTo>
                    <a:lnTo>
                      <a:pt x="15" y="46"/>
                    </a:lnTo>
                    <a:lnTo>
                      <a:pt x="15" y="44"/>
                    </a:lnTo>
                    <a:lnTo>
                      <a:pt x="16" y="42"/>
                    </a:lnTo>
                    <a:lnTo>
                      <a:pt x="16" y="42"/>
                    </a:lnTo>
                    <a:lnTo>
                      <a:pt x="16" y="40"/>
                    </a:lnTo>
                    <a:lnTo>
                      <a:pt x="16" y="39"/>
                    </a:lnTo>
                    <a:lnTo>
                      <a:pt x="17" y="38"/>
                    </a:lnTo>
                    <a:lnTo>
                      <a:pt x="17" y="38"/>
                    </a:lnTo>
                    <a:lnTo>
                      <a:pt x="17" y="36"/>
                    </a:lnTo>
                    <a:lnTo>
                      <a:pt x="17" y="36"/>
                    </a:lnTo>
                    <a:lnTo>
                      <a:pt x="18" y="35"/>
                    </a:lnTo>
                    <a:lnTo>
                      <a:pt x="17" y="35"/>
                    </a:lnTo>
                    <a:lnTo>
                      <a:pt x="17" y="35"/>
                    </a:lnTo>
                    <a:lnTo>
                      <a:pt x="17" y="35"/>
                    </a:lnTo>
                    <a:lnTo>
                      <a:pt x="17" y="33"/>
                    </a:lnTo>
                    <a:lnTo>
                      <a:pt x="17" y="33"/>
                    </a:lnTo>
                    <a:lnTo>
                      <a:pt x="17" y="32"/>
                    </a:lnTo>
                    <a:lnTo>
                      <a:pt x="17" y="32"/>
                    </a:lnTo>
                    <a:lnTo>
                      <a:pt x="17" y="30"/>
                    </a:lnTo>
                    <a:lnTo>
                      <a:pt x="16" y="30"/>
                    </a:lnTo>
                    <a:lnTo>
                      <a:pt x="16" y="30"/>
                    </a:lnTo>
                    <a:lnTo>
                      <a:pt x="16" y="30"/>
                    </a:lnTo>
                    <a:lnTo>
                      <a:pt x="16" y="28"/>
                    </a:lnTo>
                    <a:lnTo>
                      <a:pt x="16" y="28"/>
                    </a:lnTo>
                    <a:lnTo>
                      <a:pt x="16" y="28"/>
                    </a:lnTo>
                    <a:lnTo>
                      <a:pt x="16" y="28"/>
                    </a:lnTo>
                    <a:lnTo>
                      <a:pt x="16" y="26"/>
                    </a:lnTo>
                    <a:lnTo>
                      <a:pt x="16" y="26"/>
                    </a:lnTo>
                    <a:lnTo>
                      <a:pt x="16" y="26"/>
                    </a:lnTo>
                    <a:lnTo>
                      <a:pt x="16" y="26"/>
                    </a:lnTo>
                    <a:lnTo>
                      <a:pt x="18" y="24"/>
                    </a:lnTo>
                    <a:lnTo>
                      <a:pt x="18" y="24"/>
                    </a:lnTo>
                    <a:lnTo>
                      <a:pt x="19" y="24"/>
                    </a:lnTo>
                    <a:lnTo>
                      <a:pt x="19" y="24"/>
                    </a:lnTo>
                    <a:lnTo>
                      <a:pt x="20" y="22"/>
                    </a:lnTo>
                    <a:lnTo>
                      <a:pt x="20" y="22"/>
                    </a:lnTo>
                    <a:lnTo>
                      <a:pt x="22" y="21"/>
                    </a:lnTo>
                    <a:lnTo>
                      <a:pt x="22" y="21"/>
                    </a:lnTo>
                    <a:lnTo>
                      <a:pt x="24" y="19"/>
                    </a:lnTo>
                    <a:lnTo>
                      <a:pt x="24" y="19"/>
                    </a:lnTo>
                    <a:lnTo>
                      <a:pt x="26" y="18"/>
                    </a:lnTo>
                    <a:lnTo>
                      <a:pt x="26" y="18"/>
                    </a:lnTo>
                    <a:lnTo>
                      <a:pt x="28" y="16"/>
                    </a:lnTo>
                    <a:lnTo>
                      <a:pt x="28" y="16"/>
                    </a:lnTo>
                    <a:lnTo>
                      <a:pt x="28" y="16"/>
                    </a:lnTo>
                    <a:lnTo>
                      <a:pt x="28" y="16"/>
                    </a:lnTo>
                    <a:lnTo>
                      <a:pt x="29" y="16"/>
                    </a:lnTo>
                    <a:lnTo>
                      <a:pt x="29" y="16"/>
                    </a:lnTo>
                    <a:lnTo>
                      <a:pt x="29" y="16"/>
                    </a:lnTo>
                    <a:lnTo>
                      <a:pt x="29" y="16"/>
                    </a:lnTo>
                    <a:lnTo>
                      <a:pt x="30" y="14"/>
                    </a:lnTo>
                    <a:lnTo>
                      <a:pt x="30" y="14"/>
                    </a:lnTo>
                    <a:lnTo>
                      <a:pt x="30" y="14"/>
                    </a:lnTo>
                    <a:lnTo>
                      <a:pt x="30" y="14"/>
                    </a:lnTo>
                    <a:lnTo>
                      <a:pt x="30" y="13"/>
                    </a:lnTo>
                    <a:lnTo>
                      <a:pt x="30" y="13"/>
                    </a:lnTo>
                    <a:lnTo>
                      <a:pt x="30" y="13"/>
                    </a:lnTo>
                    <a:lnTo>
                      <a:pt x="30" y="13"/>
                    </a:lnTo>
                    <a:lnTo>
                      <a:pt x="30" y="12"/>
                    </a:lnTo>
                    <a:lnTo>
                      <a:pt x="30" y="12"/>
                    </a:lnTo>
                    <a:lnTo>
                      <a:pt x="30" y="12"/>
                    </a:lnTo>
                    <a:lnTo>
                      <a:pt x="30" y="12"/>
                    </a:lnTo>
                    <a:lnTo>
                      <a:pt x="31" y="10"/>
                    </a:lnTo>
                    <a:lnTo>
                      <a:pt x="31" y="10"/>
                    </a:lnTo>
                    <a:lnTo>
                      <a:pt x="32" y="8"/>
                    </a:lnTo>
                    <a:lnTo>
                      <a:pt x="32" y="8"/>
                    </a:lnTo>
                    <a:lnTo>
                      <a:pt x="34" y="6"/>
                    </a:lnTo>
                    <a:lnTo>
                      <a:pt x="34" y="6"/>
                    </a:lnTo>
                    <a:lnTo>
                      <a:pt x="34" y="4"/>
                    </a:lnTo>
                    <a:lnTo>
                      <a:pt x="34" y="4"/>
                    </a:lnTo>
                    <a:lnTo>
                      <a:pt x="36" y="2"/>
                    </a:lnTo>
                    <a:lnTo>
                      <a:pt x="36" y="2"/>
                    </a:lnTo>
                    <a:lnTo>
                      <a:pt x="37" y="1"/>
                    </a:lnTo>
                    <a:lnTo>
                      <a:pt x="37" y="1"/>
                    </a:lnTo>
                    <a:lnTo>
                      <a:pt x="39" y="0"/>
                    </a:lnTo>
                    <a:lnTo>
                      <a:pt x="39" y="1"/>
                    </a:lnTo>
                    <a:lnTo>
                      <a:pt x="39" y="1"/>
                    </a:lnTo>
                    <a:lnTo>
                      <a:pt x="39" y="3"/>
                    </a:lnTo>
                    <a:lnTo>
                      <a:pt x="39" y="3"/>
                    </a:lnTo>
                    <a:lnTo>
                      <a:pt x="39" y="5"/>
                    </a:lnTo>
                    <a:lnTo>
                      <a:pt x="39" y="7"/>
                    </a:lnTo>
                    <a:lnTo>
                      <a:pt x="39" y="9"/>
                    </a:lnTo>
                    <a:lnTo>
                      <a:pt x="39" y="9"/>
                    </a:lnTo>
                    <a:lnTo>
                      <a:pt x="39" y="11"/>
                    </a:lnTo>
                    <a:lnTo>
                      <a:pt x="39" y="12"/>
                    </a:lnTo>
                    <a:lnTo>
                      <a:pt x="39" y="14"/>
                    </a:lnTo>
                    <a:lnTo>
                      <a:pt x="39" y="16"/>
                    </a:lnTo>
                    <a:lnTo>
                      <a:pt x="39" y="18"/>
                    </a:lnTo>
                    <a:lnTo>
                      <a:pt x="39" y="18"/>
                    </a:lnTo>
                    <a:lnTo>
                      <a:pt x="39" y="19"/>
                    </a:lnTo>
                    <a:lnTo>
                      <a:pt x="40" y="19"/>
                    </a:lnTo>
                    <a:lnTo>
                      <a:pt x="39" y="21"/>
                    </a:lnTo>
                    <a:lnTo>
                      <a:pt x="39" y="21"/>
                    </a:lnTo>
                    <a:lnTo>
                      <a:pt x="39" y="21"/>
                    </a:lnTo>
                    <a:lnTo>
                      <a:pt x="39" y="21"/>
                    </a:lnTo>
                    <a:lnTo>
                      <a:pt x="38" y="23"/>
                    </a:lnTo>
                    <a:lnTo>
                      <a:pt x="38" y="23"/>
                    </a:lnTo>
                    <a:lnTo>
                      <a:pt x="38" y="23"/>
                    </a:lnTo>
                    <a:lnTo>
                      <a:pt x="38" y="23"/>
                    </a:lnTo>
                    <a:lnTo>
                      <a:pt x="36" y="24"/>
                    </a:lnTo>
                    <a:lnTo>
                      <a:pt x="36" y="24"/>
                    </a:lnTo>
                    <a:lnTo>
                      <a:pt x="36" y="24"/>
                    </a:lnTo>
                    <a:lnTo>
                      <a:pt x="36" y="24"/>
                    </a:lnTo>
                    <a:lnTo>
                      <a:pt x="36" y="24"/>
                    </a:lnTo>
                    <a:lnTo>
                      <a:pt x="36" y="24"/>
                    </a:lnTo>
                    <a:lnTo>
                      <a:pt x="36" y="24"/>
                    </a:lnTo>
                    <a:lnTo>
                      <a:pt x="36" y="24"/>
                    </a:lnTo>
                    <a:lnTo>
                      <a:pt x="36" y="26"/>
                    </a:lnTo>
                    <a:lnTo>
                      <a:pt x="36" y="26"/>
                    </a:lnTo>
                    <a:lnTo>
                      <a:pt x="36" y="26"/>
                    </a:lnTo>
                    <a:lnTo>
                      <a:pt x="36" y="26"/>
                    </a:lnTo>
                    <a:lnTo>
                      <a:pt x="36" y="28"/>
                    </a:lnTo>
                    <a:lnTo>
                      <a:pt x="36" y="28"/>
                    </a:lnTo>
                    <a:lnTo>
                      <a:pt x="36" y="28"/>
                    </a:lnTo>
                    <a:lnTo>
                      <a:pt x="37" y="28"/>
                    </a:lnTo>
                    <a:lnTo>
                      <a:pt x="37" y="30"/>
                    </a:lnTo>
                    <a:lnTo>
                      <a:pt x="37" y="30"/>
                    </a:lnTo>
                    <a:lnTo>
                      <a:pt x="37" y="30"/>
                    </a:lnTo>
                    <a:lnTo>
                      <a:pt x="38" y="30"/>
                    </a:lnTo>
                    <a:lnTo>
                      <a:pt x="38" y="31"/>
                    </a:lnTo>
                    <a:lnTo>
                      <a:pt x="38" y="31"/>
                    </a:lnTo>
                    <a:lnTo>
                      <a:pt x="38" y="31"/>
                    </a:lnTo>
                    <a:lnTo>
                      <a:pt x="39" y="31"/>
                    </a:lnTo>
                    <a:lnTo>
                      <a:pt x="39" y="32"/>
                    </a:lnTo>
                    <a:lnTo>
                      <a:pt x="39" y="32"/>
                    </a:lnTo>
                    <a:lnTo>
                      <a:pt x="39" y="32"/>
                    </a:lnTo>
                    <a:lnTo>
                      <a:pt x="41" y="32"/>
                    </a:lnTo>
                    <a:lnTo>
                      <a:pt x="41" y="34"/>
                    </a:lnTo>
                    <a:lnTo>
                      <a:pt x="41" y="34"/>
                    </a:lnTo>
                    <a:lnTo>
                      <a:pt x="41" y="34"/>
                    </a:lnTo>
                    <a:lnTo>
                      <a:pt x="43" y="34"/>
                    </a:lnTo>
                    <a:lnTo>
                      <a:pt x="43" y="36"/>
                    </a:lnTo>
                    <a:lnTo>
                      <a:pt x="43" y="36"/>
                    </a:lnTo>
                    <a:lnTo>
                      <a:pt x="43" y="36"/>
                    </a:lnTo>
                    <a:lnTo>
                      <a:pt x="43" y="36"/>
                    </a:lnTo>
                    <a:lnTo>
                      <a:pt x="43" y="37"/>
                    </a:lnTo>
                    <a:lnTo>
                      <a:pt x="43" y="37"/>
                    </a:lnTo>
                    <a:lnTo>
                      <a:pt x="43" y="37"/>
                    </a:lnTo>
                    <a:lnTo>
                      <a:pt x="44" y="37"/>
                    </a:lnTo>
                    <a:lnTo>
                      <a:pt x="44" y="49"/>
                    </a:lnTo>
                    <a:lnTo>
                      <a:pt x="44" y="49"/>
                    </a:lnTo>
                    <a:lnTo>
                      <a:pt x="44" y="49"/>
                    </a:lnTo>
                    <a:lnTo>
                      <a:pt x="44" y="49"/>
                    </a:lnTo>
                    <a:lnTo>
                      <a:pt x="44" y="49"/>
                    </a:lnTo>
                    <a:lnTo>
                      <a:pt x="44" y="49"/>
                    </a:lnTo>
                    <a:lnTo>
                      <a:pt x="44" y="49"/>
                    </a:lnTo>
                    <a:lnTo>
                      <a:pt x="44" y="49"/>
                    </a:lnTo>
                    <a:lnTo>
                      <a:pt x="45" y="49"/>
                    </a:lnTo>
                    <a:lnTo>
                      <a:pt x="45" y="49"/>
                    </a:lnTo>
                    <a:lnTo>
                      <a:pt x="45" y="49"/>
                    </a:lnTo>
                    <a:lnTo>
                      <a:pt x="45" y="49"/>
                    </a:lnTo>
                    <a:lnTo>
                      <a:pt x="46" y="49"/>
                    </a:lnTo>
                    <a:lnTo>
                      <a:pt x="46" y="49"/>
                    </a:lnTo>
                    <a:lnTo>
                      <a:pt x="46" y="49"/>
                    </a:lnTo>
                    <a:lnTo>
                      <a:pt x="46" y="49"/>
                    </a:lnTo>
                    <a:lnTo>
                      <a:pt x="47" y="49"/>
                    </a:lnTo>
                    <a:lnTo>
                      <a:pt x="47" y="50"/>
                    </a:lnTo>
                    <a:lnTo>
                      <a:pt x="47" y="50"/>
                    </a:lnTo>
                    <a:lnTo>
                      <a:pt x="47" y="50"/>
                    </a:lnTo>
                    <a:lnTo>
                      <a:pt x="47" y="50"/>
                    </a:lnTo>
                    <a:lnTo>
                      <a:pt x="47" y="52"/>
                    </a:lnTo>
                    <a:lnTo>
                      <a:pt x="47" y="52"/>
                    </a:lnTo>
                    <a:lnTo>
                      <a:pt x="47" y="52"/>
                    </a:lnTo>
                    <a:lnTo>
                      <a:pt x="49" y="52"/>
                    </a:lnTo>
                    <a:lnTo>
                      <a:pt x="49" y="54"/>
                    </a:lnTo>
                    <a:lnTo>
                      <a:pt x="49" y="54"/>
                    </a:lnTo>
                    <a:lnTo>
                      <a:pt x="49" y="54"/>
                    </a:lnTo>
                    <a:lnTo>
                      <a:pt x="49" y="54"/>
                    </a:lnTo>
                    <a:lnTo>
                      <a:pt x="49" y="56"/>
                    </a:lnTo>
                    <a:lnTo>
                      <a:pt x="49" y="56"/>
                    </a:lnTo>
                    <a:lnTo>
                      <a:pt x="49" y="56"/>
                    </a:lnTo>
                    <a:lnTo>
                      <a:pt x="50" y="56"/>
                    </a:lnTo>
                    <a:lnTo>
                      <a:pt x="49" y="57"/>
                    </a:lnTo>
                    <a:lnTo>
                      <a:pt x="49" y="57"/>
                    </a:lnTo>
                    <a:lnTo>
                      <a:pt x="48" y="57"/>
                    </a:lnTo>
                    <a:lnTo>
                      <a:pt x="48" y="57"/>
                    </a:lnTo>
                    <a:lnTo>
                      <a:pt x="46" y="58"/>
                    </a:lnTo>
                    <a:lnTo>
                      <a:pt x="46" y="58"/>
                    </a:lnTo>
                    <a:lnTo>
                      <a:pt x="46" y="58"/>
                    </a:lnTo>
                    <a:lnTo>
                      <a:pt x="46" y="58"/>
                    </a:lnTo>
                    <a:lnTo>
                      <a:pt x="44" y="60"/>
                    </a:lnTo>
                    <a:lnTo>
                      <a:pt x="44" y="60"/>
                    </a:lnTo>
                    <a:lnTo>
                      <a:pt x="44" y="60"/>
                    </a:lnTo>
                    <a:lnTo>
                      <a:pt x="44" y="60"/>
                    </a:lnTo>
                    <a:lnTo>
                      <a:pt x="44" y="60"/>
                    </a:lnTo>
                    <a:lnTo>
                      <a:pt x="44" y="60"/>
                    </a:lnTo>
                    <a:lnTo>
                      <a:pt x="44" y="60"/>
                    </a:lnTo>
                    <a:lnTo>
                      <a:pt x="44" y="60"/>
                    </a:lnTo>
                    <a:lnTo>
                      <a:pt x="42" y="62"/>
                    </a:lnTo>
                    <a:lnTo>
                      <a:pt x="42" y="62"/>
                    </a:lnTo>
                    <a:lnTo>
                      <a:pt x="42" y="62"/>
                    </a:lnTo>
                    <a:lnTo>
                      <a:pt x="42" y="62"/>
                    </a:lnTo>
                    <a:lnTo>
                      <a:pt x="40" y="62"/>
                    </a:lnTo>
                    <a:lnTo>
                      <a:pt x="40" y="62"/>
                    </a:lnTo>
                    <a:lnTo>
                      <a:pt x="40" y="62"/>
                    </a:lnTo>
                    <a:lnTo>
                      <a:pt x="40" y="62"/>
                    </a:lnTo>
                    <a:lnTo>
                      <a:pt x="38" y="62"/>
                    </a:lnTo>
                    <a:lnTo>
                      <a:pt x="38" y="62"/>
                    </a:lnTo>
                    <a:lnTo>
                      <a:pt x="37" y="62"/>
                    </a:lnTo>
                    <a:lnTo>
                      <a:pt x="37" y="62"/>
                    </a:lnTo>
                    <a:lnTo>
                      <a:pt x="36" y="63"/>
                    </a:lnTo>
                    <a:lnTo>
                      <a:pt x="36" y="63"/>
                    </a:lnTo>
                    <a:lnTo>
                      <a:pt x="36" y="63"/>
                    </a:lnTo>
                    <a:lnTo>
                      <a:pt x="36" y="63"/>
                    </a:lnTo>
                    <a:lnTo>
                      <a:pt x="35" y="65"/>
                    </a:lnTo>
                    <a:lnTo>
                      <a:pt x="35" y="65"/>
                    </a:lnTo>
                    <a:lnTo>
                      <a:pt x="35" y="65"/>
                    </a:lnTo>
                    <a:lnTo>
                      <a:pt x="35" y="65"/>
                    </a:lnTo>
                    <a:lnTo>
                      <a:pt x="34" y="66"/>
                    </a:lnTo>
                    <a:lnTo>
                      <a:pt x="34" y="66"/>
                    </a:lnTo>
                    <a:lnTo>
                      <a:pt x="34" y="66"/>
                    </a:lnTo>
                    <a:lnTo>
                      <a:pt x="34" y="66"/>
                    </a:lnTo>
                    <a:lnTo>
                      <a:pt x="32" y="68"/>
                    </a:lnTo>
                    <a:lnTo>
                      <a:pt x="32" y="68"/>
                    </a:lnTo>
                    <a:lnTo>
                      <a:pt x="32" y="68"/>
                    </a:lnTo>
                    <a:lnTo>
                      <a:pt x="32" y="68"/>
                    </a:lnTo>
                    <a:lnTo>
                      <a:pt x="31" y="69"/>
                    </a:lnTo>
                    <a:lnTo>
                      <a:pt x="31" y="69"/>
                    </a:lnTo>
                    <a:lnTo>
                      <a:pt x="31" y="69"/>
                    </a:lnTo>
                    <a:lnTo>
                      <a:pt x="31" y="69"/>
                    </a:lnTo>
                    <a:lnTo>
                      <a:pt x="31" y="71"/>
                    </a:lnTo>
                    <a:lnTo>
                      <a:pt x="31" y="71"/>
                    </a:lnTo>
                    <a:lnTo>
                      <a:pt x="31" y="72"/>
                    </a:lnTo>
                    <a:lnTo>
                      <a:pt x="31" y="72"/>
                    </a:lnTo>
                    <a:lnTo>
                      <a:pt x="31" y="74"/>
                    </a:lnTo>
                    <a:lnTo>
                      <a:pt x="31" y="74"/>
                    </a:lnTo>
                    <a:lnTo>
                      <a:pt x="31" y="74"/>
                    </a:lnTo>
                    <a:lnTo>
                      <a:pt x="32" y="74"/>
                    </a:lnTo>
                    <a:lnTo>
                      <a:pt x="32" y="76"/>
                    </a:lnTo>
                    <a:lnTo>
                      <a:pt x="32" y="76"/>
                    </a:lnTo>
                    <a:lnTo>
                      <a:pt x="32" y="76"/>
                    </a:lnTo>
                    <a:lnTo>
                      <a:pt x="33" y="76"/>
                    </a:lnTo>
                    <a:lnTo>
                      <a:pt x="33" y="78"/>
                    </a:lnTo>
                    <a:lnTo>
                      <a:pt x="34" y="78"/>
                    </a:lnTo>
                    <a:lnTo>
                      <a:pt x="34" y="78"/>
                    </a:lnTo>
                    <a:lnTo>
                      <a:pt x="36" y="78"/>
                    </a:lnTo>
                    <a:lnTo>
                      <a:pt x="36" y="78"/>
                    </a:lnTo>
                    <a:lnTo>
                      <a:pt x="36" y="78"/>
                    </a:lnTo>
                    <a:lnTo>
                      <a:pt x="36" y="78"/>
                    </a:lnTo>
                    <a:lnTo>
                      <a:pt x="37" y="78"/>
                    </a:lnTo>
                    <a:lnTo>
                      <a:pt x="37" y="78"/>
                    </a:lnTo>
                    <a:lnTo>
                      <a:pt x="38" y="78"/>
                    </a:lnTo>
                    <a:lnTo>
                      <a:pt x="38" y="78"/>
                    </a:lnTo>
                    <a:lnTo>
                      <a:pt x="40" y="78"/>
                    </a:lnTo>
                    <a:lnTo>
                      <a:pt x="40" y="78"/>
                    </a:lnTo>
                    <a:lnTo>
                      <a:pt x="40" y="78"/>
                    </a:lnTo>
                    <a:lnTo>
                      <a:pt x="40" y="78"/>
                    </a:lnTo>
                    <a:lnTo>
                      <a:pt x="42" y="78"/>
                    </a:lnTo>
                    <a:lnTo>
                      <a:pt x="42" y="78"/>
                    </a:lnTo>
                    <a:lnTo>
                      <a:pt x="42" y="78"/>
                    </a:lnTo>
                    <a:lnTo>
                      <a:pt x="42" y="78"/>
                    </a:lnTo>
                    <a:lnTo>
                      <a:pt x="44" y="78"/>
                    </a:lnTo>
                    <a:lnTo>
                      <a:pt x="44" y="80"/>
                    </a:lnTo>
                    <a:lnTo>
                      <a:pt x="44" y="80"/>
                    </a:lnTo>
                    <a:lnTo>
                      <a:pt x="44" y="81"/>
                    </a:lnTo>
                    <a:lnTo>
                      <a:pt x="45" y="81"/>
                    </a:lnTo>
                    <a:lnTo>
                      <a:pt x="45" y="83"/>
                    </a:lnTo>
                    <a:lnTo>
                      <a:pt x="45" y="83"/>
                    </a:lnTo>
                    <a:lnTo>
                      <a:pt x="45" y="84"/>
                    </a:lnTo>
                    <a:lnTo>
                      <a:pt x="47" y="84"/>
                    </a:lnTo>
                    <a:lnTo>
                      <a:pt x="47" y="86"/>
                    </a:lnTo>
                    <a:lnTo>
                      <a:pt x="47" y="86"/>
                    </a:lnTo>
                    <a:lnTo>
                      <a:pt x="47" y="87"/>
                    </a:lnTo>
                    <a:lnTo>
                      <a:pt x="49" y="87"/>
                    </a:lnTo>
                    <a:lnTo>
                      <a:pt x="49" y="88"/>
                    </a:lnTo>
                    <a:lnTo>
                      <a:pt x="49" y="88"/>
                    </a:lnTo>
                    <a:lnTo>
                      <a:pt x="49" y="88"/>
                    </a:lnTo>
                    <a:lnTo>
                      <a:pt x="50" y="88"/>
                    </a:lnTo>
                    <a:lnTo>
                      <a:pt x="50" y="89"/>
                    </a:lnTo>
                    <a:lnTo>
                      <a:pt x="50" y="89"/>
                    </a:lnTo>
                    <a:lnTo>
                      <a:pt x="50" y="89"/>
                    </a:lnTo>
                    <a:lnTo>
                      <a:pt x="51" y="89"/>
                    </a:lnTo>
                    <a:lnTo>
                      <a:pt x="51" y="90"/>
                    </a:lnTo>
                    <a:lnTo>
                      <a:pt x="51" y="90"/>
                    </a:lnTo>
                    <a:lnTo>
                      <a:pt x="51" y="90"/>
                    </a:lnTo>
                    <a:lnTo>
                      <a:pt x="53" y="90"/>
                    </a:lnTo>
                    <a:lnTo>
                      <a:pt x="53" y="91"/>
                    </a:lnTo>
                    <a:lnTo>
                      <a:pt x="53" y="91"/>
                    </a:lnTo>
                    <a:lnTo>
                      <a:pt x="53" y="91"/>
                    </a:lnTo>
                    <a:lnTo>
                      <a:pt x="54" y="91"/>
                    </a:lnTo>
                    <a:lnTo>
                      <a:pt x="54" y="91"/>
                    </a:lnTo>
                    <a:lnTo>
                      <a:pt x="54" y="91"/>
                    </a:lnTo>
                    <a:lnTo>
                      <a:pt x="54" y="91"/>
                    </a:lnTo>
                    <a:lnTo>
                      <a:pt x="56" y="91"/>
                    </a:lnTo>
                    <a:lnTo>
                      <a:pt x="54" y="93"/>
                    </a:lnTo>
                    <a:lnTo>
                      <a:pt x="54" y="93"/>
                    </a:lnTo>
                    <a:lnTo>
                      <a:pt x="54" y="93"/>
                    </a:lnTo>
                    <a:lnTo>
                      <a:pt x="54" y="93"/>
                    </a:lnTo>
                    <a:lnTo>
                      <a:pt x="53" y="95"/>
                    </a:lnTo>
                    <a:lnTo>
                      <a:pt x="53" y="95"/>
                    </a:lnTo>
                    <a:lnTo>
                      <a:pt x="53" y="95"/>
                    </a:lnTo>
                    <a:lnTo>
                      <a:pt x="53" y="95"/>
                    </a:lnTo>
                    <a:lnTo>
                      <a:pt x="51" y="97"/>
                    </a:lnTo>
                    <a:lnTo>
                      <a:pt x="51" y="97"/>
                    </a:lnTo>
                    <a:lnTo>
                      <a:pt x="51" y="97"/>
                    </a:lnTo>
                    <a:lnTo>
                      <a:pt x="51" y="97"/>
                    </a:lnTo>
                    <a:lnTo>
                      <a:pt x="50" y="97"/>
                    </a:lnTo>
                    <a:lnTo>
                      <a:pt x="50" y="97"/>
                    </a:lnTo>
                    <a:lnTo>
                      <a:pt x="50" y="97"/>
                    </a:lnTo>
                    <a:lnTo>
                      <a:pt x="50" y="97"/>
                    </a:lnTo>
                    <a:lnTo>
                      <a:pt x="50" y="99"/>
                    </a:lnTo>
                    <a:lnTo>
                      <a:pt x="50" y="99"/>
                    </a:lnTo>
                    <a:lnTo>
                      <a:pt x="50" y="99"/>
                    </a:lnTo>
                    <a:lnTo>
                      <a:pt x="51" y="99"/>
                    </a:lnTo>
                    <a:lnTo>
                      <a:pt x="51" y="100"/>
                    </a:lnTo>
                    <a:lnTo>
                      <a:pt x="51" y="100"/>
                    </a:lnTo>
                    <a:lnTo>
                      <a:pt x="51" y="100"/>
                    </a:lnTo>
                    <a:lnTo>
                      <a:pt x="53" y="100"/>
                    </a:lnTo>
                    <a:lnTo>
                      <a:pt x="53" y="102"/>
                    </a:lnTo>
                    <a:lnTo>
                      <a:pt x="53" y="102"/>
                    </a:lnTo>
                    <a:lnTo>
                      <a:pt x="53" y="102"/>
                    </a:lnTo>
                    <a:lnTo>
                      <a:pt x="55" y="102"/>
                    </a:lnTo>
                    <a:lnTo>
                      <a:pt x="55" y="103"/>
                    </a:lnTo>
                    <a:lnTo>
                      <a:pt x="56" y="103"/>
                    </a:lnTo>
                    <a:lnTo>
                      <a:pt x="56" y="103"/>
                    </a:lnTo>
                    <a:lnTo>
                      <a:pt x="57" y="103"/>
                    </a:lnTo>
                    <a:lnTo>
                      <a:pt x="56" y="105"/>
                    </a:lnTo>
                    <a:lnTo>
                      <a:pt x="56" y="105"/>
                    </a:lnTo>
                    <a:lnTo>
                      <a:pt x="56" y="106"/>
                    </a:lnTo>
                    <a:lnTo>
                      <a:pt x="56" y="106"/>
                    </a:lnTo>
                    <a:lnTo>
                      <a:pt x="54" y="108"/>
                    </a:lnTo>
                    <a:lnTo>
                      <a:pt x="54" y="108"/>
                    </a:lnTo>
                    <a:lnTo>
                      <a:pt x="54" y="109"/>
                    </a:lnTo>
                    <a:lnTo>
                      <a:pt x="54" y="109"/>
                    </a:lnTo>
                    <a:lnTo>
                      <a:pt x="52" y="110"/>
                    </a:lnTo>
                    <a:lnTo>
                      <a:pt x="52" y="110"/>
                    </a:lnTo>
                    <a:lnTo>
                      <a:pt x="52" y="111"/>
                    </a:lnTo>
                    <a:lnTo>
                      <a:pt x="52" y="111"/>
                    </a:lnTo>
                    <a:lnTo>
                      <a:pt x="50" y="112"/>
                    </a:lnTo>
                    <a:lnTo>
                      <a:pt x="50" y="112"/>
                    </a:lnTo>
                    <a:lnTo>
                      <a:pt x="50" y="112"/>
                    </a:lnTo>
                    <a:lnTo>
                      <a:pt x="50" y="112"/>
                    </a:lnTo>
                    <a:lnTo>
                      <a:pt x="50" y="113"/>
                    </a:lnTo>
                    <a:lnTo>
                      <a:pt x="50" y="113"/>
                    </a:lnTo>
                    <a:lnTo>
                      <a:pt x="50" y="113"/>
                    </a:lnTo>
                    <a:lnTo>
                      <a:pt x="50" y="113"/>
                    </a:lnTo>
                    <a:lnTo>
                      <a:pt x="50" y="113"/>
                    </a:lnTo>
                    <a:lnTo>
                      <a:pt x="50" y="113"/>
                    </a:lnTo>
                    <a:lnTo>
                      <a:pt x="50" y="113"/>
                    </a:lnTo>
                    <a:lnTo>
                      <a:pt x="50" y="113"/>
                    </a:lnTo>
                    <a:lnTo>
                      <a:pt x="50" y="114"/>
                    </a:lnTo>
                    <a:lnTo>
                      <a:pt x="50" y="114"/>
                    </a:lnTo>
                    <a:lnTo>
                      <a:pt x="50" y="114"/>
                    </a:lnTo>
                    <a:lnTo>
                      <a:pt x="50" y="114"/>
                    </a:lnTo>
                    <a:lnTo>
                      <a:pt x="50" y="114"/>
                    </a:lnTo>
                    <a:lnTo>
                      <a:pt x="50" y="114"/>
                    </a:lnTo>
                    <a:lnTo>
                      <a:pt x="50" y="114"/>
                    </a:lnTo>
                    <a:lnTo>
                      <a:pt x="52" y="114"/>
                    </a:lnTo>
                    <a:lnTo>
                      <a:pt x="52" y="116"/>
                    </a:lnTo>
                    <a:lnTo>
                      <a:pt x="52" y="116"/>
                    </a:lnTo>
                    <a:lnTo>
                      <a:pt x="51" y="117"/>
                    </a:lnTo>
                    <a:lnTo>
                      <a:pt x="51" y="117"/>
                    </a:lnTo>
                    <a:lnTo>
                      <a:pt x="49" y="118"/>
                    </a:lnTo>
                    <a:lnTo>
                      <a:pt x="49" y="118"/>
                    </a:lnTo>
                    <a:lnTo>
                      <a:pt x="48" y="120"/>
                    </a:lnTo>
                    <a:lnTo>
                      <a:pt x="48" y="120"/>
                    </a:lnTo>
                    <a:lnTo>
                      <a:pt x="46" y="122"/>
                    </a:lnTo>
                    <a:lnTo>
                      <a:pt x="46" y="122"/>
                    </a:lnTo>
                    <a:lnTo>
                      <a:pt x="44" y="124"/>
                    </a:lnTo>
                    <a:lnTo>
                      <a:pt x="44" y="124"/>
                    </a:lnTo>
                    <a:lnTo>
                      <a:pt x="42" y="126"/>
                    </a:lnTo>
                    <a:lnTo>
                      <a:pt x="42" y="126"/>
                    </a:lnTo>
                    <a:lnTo>
                      <a:pt x="40" y="126"/>
                    </a:lnTo>
                    <a:lnTo>
                      <a:pt x="40" y="126"/>
                    </a:lnTo>
                    <a:lnTo>
                      <a:pt x="40" y="126"/>
                    </a:lnTo>
                    <a:lnTo>
                      <a:pt x="40" y="126"/>
                    </a:lnTo>
                    <a:lnTo>
                      <a:pt x="40" y="126"/>
                    </a:lnTo>
                    <a:lnTo>
                      <a:pt x="40" y="124"/>
                    </a:lnTo>
                    <a:lnTo>
                      <a:pt x="40" y="124"/>
                    </a:lnTo>
                    <a:lnTo>
                      <a:pt x="40" y="122"/>
                    </a:lnTo>
                    <a:lnTo>
                      <a:pt x="40" y="120"/>
                    </a:lnTo>
                    <a:lnTo>
                      <a:pt x="40" y="118"/>
                    </a:lnTo>
                    <a:lnTo>
                      <a:pt x="39" y="118"/>
                    </a:lnTo>
                    <a:lnTo>
                      <a:pt x="39" y="117"/>
                    </a:lnTo>
                    <a:lnTo>
                      <a:pt x="39" y="115"/>
                    </a:lnTo>
                    <a:lnTo>
                      <a:pt x="39" y="113"/>
                    </a:lnTo>
                    <a:lnTo>
                      <a:pt x="39" y="113"/>
                    </a:lnTo>
                    <a:lnTo>
                      <a:pt x="39" y="111"/>
                    </a:lnTo>
                    <a:lnTo>
                      <a:pt x="39" y="111"/>
                    </a:lnTo>
                    <a:lnTo>
                      <a:pt x="39" y="110"/>
                    </a:lnTo>
                    <a:lnTo>
                      <a:pt x="38" y="112"/>
                    </a:lnTo>
                    <a:lnTo>
                      <a:pt x="38" y="112"/>
                    </a:lnTo>
                    <a:lnTo>
                      <a:pt x="38" y="114"/>
                    </a:lnTo>
                    <a:lnTo>
                      <a:pt x="38" y="114"/>
                    </a:lnTo>
                    <a:lnTo>
                      <a:pt x="37" y="116"/>
                    </a:lnTo>
                    <a:lnTo>
                      <a:pt x="37" y="117"/>
                    </a:lnTo>
                    <a:lnTo>
                      <a:pt x="37" y="118"/>
                    </a:lnTo>
                    <a:lnTo>
                      <a:pt x="37" y="118"/>
                    </a:lnTo>
                    <a:lnTo>
                      <a:pt x="36" y="120"/>
                    </a:lnTo>
                    <a:lnTo>
                      <a:pt x="36" y="122"/>
                    </a:lnTo>
                    <a:lnTo>
                      <a:pt x="36" y="124"/>
                    </a:lnTo>
                    <a:lnTo>
                      <a:pt x="36" y="124"/>
                    </a:lnTo>
                    <a:lnTo>
                      <a:pt x="36" y="126"/>
                    </a:lnTo>
                    <a:lnTo>
                      <a:pt x="36" y="126"/>
                    </a:lnTo>
                    <a:lnTo>
                      <a:pt x="36" y="126"/>
                    </a:lnTo>
                    <a:lnTo>
                      <a:pt x="36" y="126"/>
                    </a:lnTo>
                    <a:lnTo>
                      <a:pt x="34" y="126"/>
                    </a:lnTo>
                    <a:lnTo>
                      <a:pt x="34" y="126"/>
                    </a:lnTo>
                    <a:lnTo>
                      <a:pt x="32" y="126"/>
                    </a:lnTo>
                    <a:lnTo>
                      <a:pt x="32" y="126"/>
                    </a:lnTo>
                    <a:lnTo>
                      <a:pt x="30" y="126"/>
                    </a:lnTo>
                    <a:lnTo>
                      <a:pt x="30" y="125"/>
                    </a:lnTo>
                    <a:lnTo>
                      <a:pt x="30" y="125"/>
                    </a:lnTo>
                    <a:lnTo>
                      <a:pt x="30" y="123"/>
                    </a:lnTo>
                    <a:lnTo>
                      <a:pt x="28" y="123"/>
                    </a:lnTo>
                    <a:lnTo>
                      <a:pt x="27" y="123"/>
                    </a:lnTo>
                    <a:lnTo>
                      <a:pt x="25" y="123"/>
                    </a:lnTo>
                    <a:lnTo>
                      <a:pt x="25" y="121"/>
                    </a:lnTo>
                    <a:lnTo>
                      <a:pt x="23" y="121"/>
                    </a:lnTo>
                    <a:lnTo>
                      <a:pt x="21" y="120"/>
                    </a:lnTo>
                    <a:lnTo>
                      <a:pt x="19" y="120"/>
                    </a:lnTo>
                    <a:lnTo>
                      <a:pt x="19" y="119"/>
                    </a:lnTo>
                    <a:lnTo>
                      <a:pt x="19" y="119"/>
                    </a:lnTo>
                  </a:path>
                </a:pathLst>
              </a:custGeom>
              <a:solidFill>
                <a:srgbClr val="001000"/>
              </a:solidFill>
              <a:ln w="9525">
                <a:noFill/>
                <a:round/>
                <a:headEnd type="none" w="med" len="med"/>
                <a:tailEnd type="none" w="med" len="med"/>
              </a:ln>
              <a:effectLst/>
            </p:spPr>
            <p:txBody>
              <a:bodyPr/>
              <a:lstStyle/>
              <a:p>
                <a:endParaRPr lang="en-US" dirty="0"/>
              </a:p>
            </p:txBody>
          </p:sp>
        </p:grpSp>
        <p:sp>
          <p:nvSpPr>
            <p:cNvPr id="2131" name="Freeform 83"/>
            <p:cNvSpPr>
              <a:spLocks/>
            </p:cNvSpPr>
            <p:nvPr/>
          </p:nvSpPr>
          <p:spPr bwMode="auto">
            <a:xfrm>
              <a:off x="3516" y="4101"/>
              <a:ext cx="234" cy="18"/>
            </a:xfrm>
            <a:custGeom>
              <a:avLst/>
              <a:gdLst/>
              <a:ahLst/>
              <a:cxnLst>
                <a:cxn ang="0">
                  <a:pos x="233" y="9"/>
                </a:cxn>
                <a:cxn ang="0">
                  <a:pos x="231" y="8"/>
                </a:cxn>
                <a:cxn ang="0">
                  <a:pos x="231" y="8"/>
                </a:cxn>
                <a:cxn ang="0">
                  <a:pos x="232" y="7"/>
                </a:cxn>
                <a:cxn ang="0">
                  <a:pos x="231" y="7"/>
                </a:cxn>
                <a:cxn ang="0">
                  <a:pos x="230" y="7"/>
                </a:cxn>
                <a:cxn ang="0">
                  <a:pos x="223" y="5"/>
                </a:cxn>
                <a:cxn ang="0">
                  <a:pos x="222" y="5"/>
                </a:cxn>
                <a:cxn ang="0">
                  <a:pos x="217" y="5"/>
                </a:cxn>
                <a:cxn ang="0">
                  <a:pos x="211" y="5"/>
                </a:cxn>
                <a:cxn ang="0">
                  <a:pos x="210" y="3"/>
                </a:cxn>
                <a:cxn ang="0">
                  <a:pos x="210" y="1"/>
                </a:cxn>
                <a:cxn ang="0">
                  <a:pos x="206" y="0"/>
                </a:cxn>
                <a:cxn ang="0">
                  <a:pos x="190" y="0"/>
                </a:cxn>
                <a:cxn ang="0">
                  <a:pos x="182" y="0"/>
                </a:cxn>
                <a:cxn ang="0">
                  <a:pos x="181" y="0"/>
                </a:cxn>
                <a:cxn ang="0">
                  <a:pos x="171" y="0"/>
                </a:cxn>
                <a:cxn ang="0">
                  <a:pos x="163" y="1"/>
                </a:cxn>
                <a:cxn ang="0">
                  <a:pos x="153" y="1"/>
                </a:cxn>
                <a:cxn ang="0">
                  <a:pos x="142" y="3"/>
                </a:cxn>
                <a:cxn ang="0">
                  <a:pos x="132" y="5"/>
                </a:cxn>
                <a:cxn ang="0">
                  <a:pos x="121" y="5"/>
                </a:cxn>
                <a:cxn ang="0">
                  <a:pos x="115" y="5"/>
                </a:cxn>
                <a:cxn ang="0">
                  <a:pos x="114" y="5"/>
                </a:cxn>
                <a:cxn ang="0">
                  <a:pos x="103" y="5"/>
                </a:cxn>
                <a:cxn ang="0">
                  <a:pos x="91" y="6"/>
                </a:cxn>
                <a:cxn ang="0">
                  <a:pos x="10" y="7"/>
                </a:cxn>
                <a:cxn ang="0">
                  <a:pos x="24" y="8"/>
                </a:cxn>
                <a:cxn ang="0">
                  <a:pos x="55" y="8"/>
                </a:cxn>
                <a:cxn ang="0">
                  <a:pos x="69" y="8"/>
                </a:cxn>
                <a:cxn ang="0">
                  <a:pos x="68" y="8"/>
                </a:cxn>
                <a:cxn ang="0">
                  <a:pos x="67" y="8"/>
                </a:cxn>
                <a:cxn ang="0">
                  <a:pos x="70" y="9"/>
                </a:cxn>
                <a:cxn ang="0">
                  <a:pos x="74" y="9"/>
                </a:cxn>
                <a:cxn ang="0">
                  <a:pos x="84" y="9"/>
                </a:cxn>
                <a:cxn ang="0">
                  <a:pos x="91" y="13"/>
                </a:cxn>
                <a:cxn ang="0">
                  <a:pos x="95" y="15"/>
                </a:cxn>
                <a:cxn ang="0">
                  <a:pos x="109" y="15"/>
                </a:cxn>
                <a:cxn ang="0">
                  <a:pos x="117" y="15"/>
                </a:cxn>
                <a:cxn ang="0">
                  <a:pos x="123" y="15"/>
                </a:cxn>
                <a:cxn ang="0">
                  <a:pos x="128" y="16"/>
                </a:cxn>
                <a:cxn ang="0">
                  <a:pos x="133" y="16"/>
                </a:cxn>
                <a:cxn ang="0">
                  <a:pos x="137" y="16"/>
                </a:cxn>
                <a:cxn ang="0">
                  <a:pos x="144" y="17"/>
                </a:cxn>
                <a:cxn ang="0">
                  <a:pos x="153" y="16"/>
                </a:cxn>
                <a:cxn ang="0">
                  <a:pos x="169" y="16"/>
                </a:cxn>
                <a:cxn ang="0">
                  <a:pos x="178" y="17"/>
                </a:cxn>
                <a:cxn ang="0">
                  <a:pos x="181" y="17"/>
                </a:cxn>
                <a:cxn ang="0">
                  <a:pos x="190" y="17"/>
                </a:cxn>
                <a:cxn ang="0">
                  <a:pos x="197" y="16"/>
                </a:cxn>
                <a:cxn ang="0">
                  <a:pos x="200" y="16"/>
                </a:cxn>
                <a:cxn ang="0">
                  <a:pos x="205" y="16"/>
                </a:cxn>
                <a:cxn ang="0">
                  <a:pos x="216" y="16"/>
                </a:cxn>
                <a:cxn ang="0">
                  <a:pos x="218" y="16"/>
                </a:cxn>
                <a:cxn ang="0">
                  <a:pos x="222" y="15"/>
                </a:cxn>
                <a:cxn ang="0">
                  <a:pos x="223" y="11"/>
                </a:cxn>
                <a:cxn ang="0">
                  <a:pos x="228" y="9"/>
                </a:cxn>
                <a:cxn ang="0">
                  <a:pos x="231" y="9"/>
                </a:cxn>
                <a:cxn ang="0">
                  <a:pos x="231" y="9"/>
                </a:cxn>
              </a:cxnLst>
              <a:rect l="0" t="0" r="r" b="b"/>
              <a:pathLst>
                <a:path w="234" h="18">
                  <a:moveTo>
                    <a:pt x="233" y="9"/>
                  </a:moveTo>
                  <a:lnTo>
                    <a:pt x="233" y="9"/>
                  </a:lnTo>
                  <a:lnTo>
                    <a:pt x="233" y="9"/>
                  </a:lnTo>
                  <a:lnTo>
                    <a:pt x="233" y="9"/>
                  </a:lnTo>
                  <a:lnTo>
                    <a:pt x="233" y="9"/>
                  </a:lnTo>
                  <a:lnTo>
                    <a:pt x="233" y="9"/>
                  </a:lnTo>
                  <a:lnTo>
                    <a:pt x="233" y="9"/>
                  </a:lnTo>
                  <a:lnTo>
                    <a:pt x="233" y="9"/>
                  </a:lnTo>
                  <a:lnTo>
                    <a:pt x="233" y="9"/>
                  </a:lnTo>
                  <a:lnTo>
                    <a:pt x="233" y="9"/>
                  </a:lnTo>
                  <a:lnTo>
                    <a:pt x="233" y="9"/>
                  </a:lnTo>
                  <a:lnTo>
                    <a:pt x="233" y="9"/>
                  </a:lnTo>
                  <a:lnTo>
                    <a:pt x="233" y="9"/>
                  </a:lnTo>
                  <a:lnTo>
                    <a:pt x="233" y="9"/>
                  </a:lnTo>
                  <a:lnTo>
                    <a:pt x="233" y="9"/>
                  </a:lnTo>
                  <a:lnTo>
                    <a:pt x="233" y="9"/>
                  </a:lnTo>
                  <a:lnTo>
                    <a:pt x="233" y="8"/>
                  </a:lnTo>
                  <a:lnTo>
                    <a:pt x="231" y="8"/>
                  </a:lnTo>
                  <a:lnTo>
                    <a:pt x="231" y="8"/>
                  </a:lnTo>
                  <a:lnTo>
                    <a:pt x="231" y="8"/>
                  </a:lnTo>
                  <a:lnTo>
                    <a:pt x="231" y="8"/>
                  </a:lnTo>
                  <a:lnTo>
                    <a:pt x="231" y="8"/>
                  </a:lnTo>
                  <a:lnTo>
                    <a:pt x="231" y="8"/>
                  </a:lnTo>
                  <a:lnTo>
                    <a:pt x="231" y="8"/>
                  </a:lnTo>
                  <a:lnTo>
                    <a:pt x="231" y="8"/>
                  </a:lnTo>
                  <a:lnTo>
                    <a:pt x="231" y="8"/>
                  </a:lnTo>
                  <a:lnTo>
                    <a:pt x="231" y="8"/>
                  </a:lnTo>
                  <a:lnTo>
                    <a:pt x="231" y="8"/>
                  </a:lnTo>
                  <a:lnTo>
                    <a:pt x="231" y="8"/>
                  </a:lnTo>
                  <a:lnTo>
                    <a:pt x="231" y="8"/>
                  </a:lnTo>
                  <a:lnTo>
                    <a:pt x="231" y="8"/>
                  </a:lnTo>
                  <a:lnTo>
                    <a:pt x="231" y="8"/>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2" y="7"/>
                  </a:lnTo>
                  <a:lnTo>
                    <a:pt x="233" y="7"/>
                  </a:lnTo>
                  <a:lnTo>
                    <a:pt x="231" y="7"/>
                  </a:lnTo>
                  <a:lnTo>
                    <a:pt x="231" y="7"/>
                  </a:lnTo>
                  <a:lnTo>
                    <a:pt x="231" y="7"/>
                  </a:lnTo>
                  <a:lnTo>
                    <a:pt x="231" y="7"/>
                  </a:lnTo>
                  <a:lnTo>
                    <a:pt x="231" y="7"/>
                  </a:lnTo>
                  <a:lnTo>
                    <a:pt x="231" y="7"/>
                  </a:lnTo>
                  <a:lnTo>
                    <a:pt x="231" y="7"/>
                  </a:lnTo>
                  <a:lnTo>
                    <a:pt x="231" y="7"/>
                  </a:lnTo>
                  <a:lnTo>
                    <a:pt x="230" y="7"/>
                  </a:lnTo>
                  <a:lnTo>
                    <a:pt x="230" y="7"/>
                  </a:lnTo>
                  <a:lnTo>
                    <a:pt x="230" y="7"/>
                  </a:lnTo>
                  <a:lnTo>
                    <a:pt x="230" y="7"/>
                  </a:lnTo>
                  <a:lnTo>
                    <a:pt x="229" y="7"/>
                  </a:lnTo>
                  <a:lnTo>
                    <a:pt x="229" y="7"/>
                  </a:lnTo>
                  <a:lnTo>
                    <a:pt x="229" y="7"/>
                  </a:lnTo>
                  <a:lnTo>
                    <a:pt x="229" y="5"/>
                  </a:lnTo>
                  <a:lnTo>
                    <a:pt x="227" y="5"/>
                  </a:lnTo>
                  <a:lnTo>
                    <a:pt x="227" y="5"/>
                  </a:lnTo>
                  <a:lnTo>
                    <a:pt x="225" y="5"/>
                  </a:lnTo>
                  <a:lnTo>
                    <a:pt x="225" y="5"/>
                  </a:lnTo>
                  <a:lnTo>
                    <a:pt x="223" y="5"/>
                  </a:lnTo>
                  <a:lnTo>
                    <a:pt x="223" y="5"/>
                  </a:lnTo>
                  <a:lnTo>
                    <a:pt x="223" y="5"/>
                  </a:lnTo>
                  <a:lnTo>
                    <a:pt x="223" y="5"/>
                  </a:lnTo>
                  <a:lnTo>
                    <a:pt x="222" y="5"/>
                  </a:lnTo>
                  <a:lnTo>
                    <a:pt x="222" y="5"/>
                  </a:lnTo>
                  <a:lnTo>
                    <a:pt x="222" y="5"/>
                  </a:lnTo>
                  <a:lnTo>
                    <a:pt x="222" y="5"/>
                  </a:lnTo>
                  <a:lnTo>
                    <a:pt x="222" y="5"/>
                  </a:lnTo>
                  <a:lnTo>
                    <a:pt x="222" y="5"/>
                  </a:lnTo>
                  <a:lnTo>
                    <a:pt x="222" y="5"/>
                  </a:lnTo>
                  <a:lnTo>
                    <a:pt x="222" y="5"/>
                  </a:lnTo>
                  <a:lnTo>
                    <a:pt x="221" y="5"/>
                  </a:lnTo>
                  <a:lnTo>
                    <a:pt x="221" y="5"/>
                  </a:lnTo>
                  <a:lnTo>
                    <a:pt x="220" y="5"/>
                  </a:lnTo>
                  <a:lnTo>
                    <a:pt x="220" y="5"/>
                  </a:lnTo>
                  <a:lnTo>
                    <a:pt x="219" y="5"/>
                  </a:lnTo>
                  <a:lnTo>
                    <a:pt x="219" y="5"/>
                  </a:lnTo>
                  <a:lnTo>
                    <a:pt x="219" y="5"/>
                  </a:lnTo>
                  <a:lnTo>
                    <a:pt x="219" y="5"/>
                  </a:lnTo>
                  <a:lnTo>
                    <a:pt x="217" y="5"/>
                  </a:lnTo>
                  <a:lnTo>
                    <a:pt x="217" y="5"/>
                  </a:lnTo>
                  <a:lnTo>
                    <a:pt x="215" y="5"/>
                  </a:lnTo>
                  <a:lnTo>
                    <a:pt x="215" y="5"/>
                  </a:lnTo>
                  <a:lnTo>
                    <a:pt x="213" y="5"/>
                  </a:lnTo>
                  <a:lnTo>
                    <a:pt x="213" y="5"/>
                  </a:lnTo>
                  <a:lnTo>
                    <a:pt x="212" y="5"/>
                  </a:lnTo>
                  <a:lnTo>
                    <a:pt x="212" y="5"/>
                  </a:lnTo>
                  <a:lnTo>
                    <a:pt x="211" y="5"/>
                  </a:lnTo>
                  <a:lnTo>
                    <a:pt x="211" y="5"/>
                  </a:lnTo>
                  <a:lnTo>
                    <a:pt x="211" y="5"/>
                  </a:lnTo>
                  <a:lnTo>
                    <a:pt x="211" y="5"/>
                  </a:lnTo>
                  <a:lnTo>
                    <a:pt x="211" y="5"/>
                  </a:lnTo>
                  <a:lnTo>
                    <a:pt x="211" y="5"/>
                  </a:lnTo>
                  <a:lnTo>
                    <a:pt x="211" y="5"/>
                  </a:lnTo>
                  <a:lnTo>
                    <a:pt x="211" y="5"/>
                  </a:lnTo>
                  <a:lnTo>
                    <a:pt x="210" y="5"/>
                  </a:lnTo>
                  <a:lnTo>
                    <a:pt x="210" y="5"/>
                  </a:lnTo>
                  <a:lnTo>
                    <a:pt x="210" y="5"/>
                  </a:lnTo>
                  <a:lnTo>
                    <a:pt x="210" y="3"/>
                  </a:lnTo>
                  <a:lnTo>
                    <a:pt x="210" y="3"/>
                  </a:lnTo>
                  <a:lnTo>
                    <a:pt x="210" y="3"/>
                  </a:lnTo>
                  <a:lnTo>
                    <a:pt x="210" y="3"/>
                  </a:lnTo>
                  <a:lnTo>
                    <a:pt x="210" y="1"/>
                  </a:lnTo>
                  <a:lnTo>
                    <a:pt x="210" y="1"/>
                  </a:lnTo>
                  <a:lnTo>
                    <a:pt x="210" y="1"/>
                  </a:lnTo>
                  <a:lnTo>
                    <a:pt x="210" y="1"/>
                  </a:lnTo>
                  <a:lnTo>
                    <a:pt x="210" y="1"/>
                  </a:lnTo>
                  <a:lnTo>
                    <a:pt x="210" y="1"/>
                  </a:lnTo>
                  <a:lnTo>
                    <a:pt x="210" y="1"/>
                  </a:lnTo>
                  <a:lnTo>
                    <a:pt x="210" y="1"/>
                  </a:lnTo>
                  <a:lnTo>
                    <a:pt x="210" y="1"/>
                  </a:lnTo>
                  <a:lnTo>
                    <a:pt x="209" y="1"/>
                  </a:lnTo>
                  <a:lnTo>
                    <a:pt x="209" y="1"/>
                  </a:lnTo>
                  <a:lnTo>
                    <a:pt x="209" y="1"/>
                  </a:lnTo>
                  <a:lnTo>
                    <a:pt x="209" y="1"/>
                  </a:lnTo>
                  <a:lnTo>
                    <a:pt x="208" y="1"/>
                  </a:lnTo>
                  <a:lnTo>
                    <a:pt x="208" y="1"/>
                  </a:lnTo>
                  <a:lnTo>
                    <a:pt x="208" y="1"/>
                  </a:lnTo>
                  <a:lnTo>
                    <a:pt x="208" y="0"/>
                  </a:lnTo>
                  <a:lnTo>
                    <a:pt x="206" y="0"/>
                  </a:lnTo>
                  <a:lnTo>
                    <a:pt x="205" y="0"/>
                  </a:lnTo>
                  <a:lnTo>
                    <a:pt x="203" y="0"/>
                  </a:lnTo>
                  <a:lnTo>
                    <a:pt x="202" y="0"/>
                  </a:lnTo>
                  <a:lnTo>
                    <a:pt x="200" y="0"/>
                  </a:lnTo>
                  <a:lnTo>
                    <a:pt x="199" y="0"/>
                  </a:lnTo>
                  <a:lnTo>
                    <a:pt x="197" y="0"/>
                  </a:lnTo>
                  <a:lnTo>
                    <a:pt x="196" y="0"/>
                  </a:lnTo>
                  <a:lnTo>
                    <a:pt x="194" y="0"/>
                  </a:lnTo>
                  <a:lnTo>
                    <a:pt x="192" y="0"/>
                  </a:lnTo>
                  <a:lnTo>
                    <a:pt x="190" y="0"/>
                  </a:lnTo>
                  <a:lnTo>
                    <a:pt x="189" y="0"/>
                  </a:lnTo>
                  <a:lnTo>
                    <a:pt x="187" y="0"/>
                  </a:lnTo>
                  <a:lnTo>
                    <a:pt x="187" y="0"/>
                  </a:lnTo>
                  <a:lnTo>
                    <a:pt x="187" y="0"/>
                  </a:lnTo>
                  <a:lnTo>
                    <a:pt x="187" y="0"/>
                  </a:lnTo>
                  <a:lnTo>
                    <a:pt x="185" y="0"/>
                  </a:lnTo>
                  <a:lnTo>
                    <a:pt x="185" y="0"/>
                  </a:lnTo>
                  <a:lnTo>
                    <a:pt x="184" y="0"/>
                  </a:lnTo>
                  <a:lnTo>
                    <a:pt x="184" y="0"/>
                  </a:lnTo>
                  <a:lnTo>
                    <a:pt x="182" y="0"/>
                  </a:lnTo>
                  <a:lnTo>
                    <a:pt x="182" y="0"/>
                  </a:lnTo>
                  <a:lnTo>
                    <a:pt x="182" y="0"/>
                  </a:lnTo>
                  <a:lnTo>
                    <a:pt x="182" y="0"/>
                  </a:lnTo>
                  <a:lnTo>
                    <a:pt x="181" y="0"/>
                  </a:lnTo>
                  <a:lnTo>
                    <a:pt x="181" y="0"/>
                  </a:lnTo>
                  <a:lnTo>
                    <a:pt x="181" y="0"/>
                  </a:lnTo>
                  <a:lnTo>
                    <a:pt x="181" y="0"/>
                  </a:lnTo>
                  <a:lnTo>
                    <a:pt x="181" y="0"/>
                  </a:lnTo>
                  <a:lnTo>
                    <a:pt x="181" y="0"/>
                  </a:lnTo>
                  <a:lnTo>
                    <a:pt x="181" y="0"/>
                  </a:lnTo>
                  <a:lnTo>
                    <a:pt x="181" y="0"/>
                  </a:lnTo>
                  <a:lnTo>
                    <a:pt x="179" y="0"/>
                  </a:lnTo>
                  <a:lnTo>
                    <a:pt x="179" y="0"/>
                  </a:lnTo>
                  <a:lnTo>
                    <a:pt x="177" y="0"/>
                  </a:lnTo>
                  <a:lnTo>
                    <a:pt x="177" y="0"/>
                  </a:lnTo>
                  <a:lnTo>
                    <a:pt x="175" y="0"/>
                  </a:lnTo>
                  <a:lnTo>
                    <a:pt x="175" y="0"/>
                  </a:lnTo>
                  <a:lnTo>
                    <a:pt x="173" y="0"/>
                  </a:lnTo>
                  <a:lnTo>
                    <a:pt x="173" y="0"/>
                  </a:lnTo>
                  <a:lnTo>
                    <a:pt x="171" y="0"/>
                  </a:lnTo>
                  <a:lnTo>
                    <a:pt x="170" y="0"/>
                  </a:lnTo>
                  <a:lnTo>
                    <a:pt x="168" y="0"/>
                  </a:lnTo>
                  <a:lnTo>
                    <a:pt x="168" y="0"/>
                  </a:lnTo>
                  <a:lnTo>
                    <a:pt x="166" y="0"/>
                  </a:lnTo>
                  <a:lnTo>
                    <a:pt x="166" y="0"/>
                  </a:lnTo>
                  <a:lnTo>
                    <a:pt x="166" y="0"/>
                  </a:lnTo>
                  <a:lnTo>
                    <a:pt x="166" y="0"/>
                  </a:lnTo>
                  <a:lnTo>
                    <a:pt x="164" y="1"/>
                  </a:lnTo>
                  <a:lnTo>
                    <a:pt x="164" y="1"/>
                  </a:lnTo>
                  <a:lnTo>
                    <a:pt x="163" y="1"/>
                  </a:lnTo>
                  <a:lnTo>
                    <a:pt x="163" y="1"/>
                  </a:lnTo>
                  <a:lnTo>
                    <a:pt x="161" y="1"/>
                  </a:lnTo>
                  <a:lnTo>
                    <a:pt x="161" y="1"/>
                  </a:lnTo>
                  <a:lnTo>
                    <a:pt x="159" y="1"/>
                  </a:lnTo>
                  <a:lnTo>
                    <a:pt x="159" y="1"/>
                  </a:lnTo>
                  <a:lnTo>
                    <a:pt x="157" y="1"/>
                  </a:lnTo>
                  <a:lnTo>
                    <a:pt x="157" y="1"/>
                  </a:lnTo>
                  <a:lnTo>
                    <a:pt x="155" y="1"/>
                  </a:lnTo>
                  <a:lnTo>
                    <a:pt x="155" y="1"/>
                  </a:lnTo>
                  <a:lnTo>
                    <a:pt x="153" y="1"/>
                  </a:lnTo>
                  <a:lnTo>
                    <a:pt x="153" y="1"/>
                  </a:lnTo>
                  <a:lnTo>
                    <a:pt x="153" y="1"/>
                  </a:lnTo>
                  <a:lnTo>
                    <a:pt x="153" y="1"/>
                  </a:lnTo>
                  <a:lnTo>
                    <a:pt x="152" y="2"/>
                  </a:lnTo>
                  <a:lnTo>
                    <a:pt x="150" y="2"/>
                  </a:lnTo>
                  <a:lnTo>
                    <a:pt x="148" y="2"/>
                  </a:lnTo>
                  <a:lnTo>
                    <a:pt x="148" y="2"/>
                  </a:lnTo>
                  <a:lnTo>
                    <a:pt x="146" y="3"/>
                  </a:lnTo>
                  <a:lnTo>
                    <a:pt x="144" y="3"/>
                  </a:lnTo>
                  <a:lnTo>
                    <a:pt x="142" y="3"/>
                  </a:lnTo>
                  <a:lnTo>
                    <a:pt x="142" y="3"/>
                  </a:lnTo>
                  <a:lnTo>
                    <a:pt x="141" y="5"/>
                  </a:lnTo>
                  <a:lnTo>
                    <a:pt x="139" y="5"/>
                  </a:lnTo>
                  <a:lnTo>
                    <a:pt x="137" y="5"/>
                  </a:lnTo>
                  <a:lnTo>
                    <a:pt x="137" y="5"/>
                  </a:lnTo>
                  <a:lnTo>
                    <a:pt x="135" y="5"/>
                  </a:lnTo>
                  <a:lnTo>
                    <a:pt x="135" y="5"/>
                  </a:lnTo>
                  <a:lnTo>
                    <a:pt x="133" y="5"/>
                  </a:lnTo>
                  <a:lnTo>
                    <a:pt x="133" y="5"/>
                  </a:lnTo>
                  <a:lnTo>
                    <a:pt x="132" y="5"/>
                  </a:lnTo>
                  <a:lnTo>
                    <a:pt x="130" y="5"/>
                  </a:lnTo>
                  <a:lnTo>
                    <a:pt x="128" y="5"/>
                  </a:lnTo>
                  <a:lnTo>
                    <a:pt x="128" y="5"/>
                  </a:lnTo>
                  <a:lnTo>
                    <a:pt x="126" y="5"/>
                  </a:lnTo>
                  <a:lnTo>
                    <a:pt x="126" y="5"/>
                  </a:lnTo>
                  <a:lnTo>
                    <a:pt x="124" y="5"/>
                  </a:lnTo>
                  <a:lnTo>
                    <a:pt x="124" y="5"/>
                  </a:lnTo>
                  <a:lnTo>
                    <a:pt x="122" y="5"/>
                  </a:lnTo>
                  <a:lnTo>
                    <a:pt x="122" y="5"/>
                  </a:lnTo>
                  <a:lnTo>
                    <a:pt x="121" y="5"/>
                  </a:lnTo>
                  <a:lnTo>
                    <a:pt x="121" y="5"/>
                  </a:lnTo>
                  <a:lnTo>
                    <a:pt x="121" y="5"/>
                  </a:lnTo>
                  <a:lnTo>
                    <a:pt x="121" y="5"/>
                  </a:lnTo>
                  <a:lnTo>
                    <a:pt x="121" y="5"/>
                  </a:lnTo>
                  <a:lnTo>
                    <a:pt x="121" y="5"/>
                  </a:lnTo>
                  <a:lnTo>
                    <a:pt x="119" y="5"/>
                  </a:lnTo>
                  <a:lnTo>
                    <a:pt x="118" y="5"/>
                  </a:lnTo>
                  <a:lnTo>
                    <a:pt x="117" y="5"/>
                  </a:lnTo>
                  <a:lnTo>
                    <a:pt x="117" y="5"/>
                  </a:lnTo>
                  <a:lnTo>
                    <a:pt x="115" y="5"/>
                  </a:lnTo>
                  <a:lnTo>
                    <a:pt x="115" y="5"/>
                  </a:lnTo>
                  <a:lnTo>
                    <a:pt x="115" y="5"/>
                  </a:lnTo>
                  <a:lnTo>
                    <a:pt x="115" y="5"/>
                  </a:lnTo>
                  <a:lnTo>
                    <a:pt x="115" y="5"/>
                  </a:lnTo>
                  <a:lnTo>
                    <a:pt x="115" y="5"/>
                  </a:lnTo>
                  <a:lnTo>
                    <a:pt x="115" y="5"/>
                  </a:lnTo>
                  <a:lnTo>
                    <a:pt x="115" y="5"/>
                  </a:lnTo>
                  <a:lnTo>
                    <a:pt x="114" y="5"/>
                  </a:lnTo>
                  <a:lnTo>
                    <a:pt x="114" y="5"/>
                  </a:lnTo>
                  <a:lnTo>
                    <a:pt x="114" y="5"/>
                  </a:lnTo>
                  <a:lnTo>
                    <a:pt x="114" y="5"/>
                  </a:lnTo>
                  <a:lnTo>
                    <a:pt x="112" y="5"/>
                  </a:lnTo>
                  <a:lnTo>
                    <a:pt x="111" y="5"/>
                  </a:lnTo>
                  <a:lnTo>
                    <a:pt x="109" y="5"/>
                  </a:lnTo>
                  <a:lnTo>
                    <a:pt x="109" y="5"/>
                  </a:lnTo>
                  <a:lnTo>
                    <a:pt x="107" y="5"/>
                  </a:lnTo>
                  <a:lnTo>
                    <a:pt x="107" y="5"/>
                  </a:lnTo>
                  <a:lnTo>
                    <a:pt x="105" y="5"/>
                  </a:lnTo>
                  <a:lnTo>
                    <a:pt x="105" y="5"/>
                  </a:lnTo>
                  <a:lnTo>
                    <a:pt x="103" y="5"/>
                  </a:lnTo>
                  <a:lnTo>
                    <a:pt x="103" y="5"/>
                  </a:lnTo>
                  <a:lnTo>
                    <a:pt x="102" y="5"/>
                  </a:lnTo>
                  <a:lnTo>
                    <a:pt x="102" y="5"/>
                  </a:lnTo>
                  <a:lnTo>
                    <a:pt x="101" y="5"/>
                  </a:lnTo>
                  <a:lnTo>
                    <a:pt x="101" y="5"/>
                  </a:lnTo>
                  <a:lnTo>
                    <a:pt x="101" y="5"/>
                  </a:lnTo>
                  <a:lnTo>
                    <a:pt x="101" y="5"/>
                  </a:lnTo>
                  <a:lnTo>
                    <a:pt x="99" y="6"/>
                  </a:lnTo>
                  <a:lnTo>
                    <a:pt x="96" y="6"/>
                  </a:lnTo>
                  <a:lnTo>
                    <a:pt x="91" y="6"/>
                  </a:lnTo>
                  <a:lnTo>
                    <a:pt x="85" y="6"/>
                  </a:lnTo>
                  <a:lnTo>
                    <a:pt x="76" y="6"/>
                  </a:lnTo>
                  <a:lnTo>
                    <a:pt x="69" y="6"/>
                  </a:lnTo>
                  <a:lnTo>
                    <a:pt x="60" y="6"/>
                  </a:lnTo>
                  <a:lnTo>
                    <a:pt x="52" y="6"/>
                  </a:lnTo>
                  <a:lnTo>
                    <a:pt x="43" y="7"/>
                  </a:lnTo>
                  <a:lnTo>
                    <a:pt x="34" y="7"/>
                  </a:lnTo>
                  <a:lnTo>
                    <a:pt x="25" y="7"/>
                  </a:lnTo>
                  <a:lnTo>
                    <a:pt x="18" y="7"/>
                  </a:lnTo>
                  <a:lnTo>
                    <a:pt x="10" y="7"/>
                  </a:lnTo>
                  <a:lnTo>
                    <a:pt x="6" y="7"/>
                  </a:lnTo>
                  <a:lnTo>
                    <a:pt x="2" y="7"/>
                  </a:lnTo>
                  <a:lnTo>
                    <a:pt x="1" y="7"/>
                  </a:lnTo>
                  <a:lnTo>
                    <a:pt x="0" y="8"/>
                  </a:lnTo>
                  <a:lnTo>
                    <a:pt x="2" y="8"/>
                  </a:lnTo>
                  <a:lnTo>
                    <a:pt x="5" y="8"/>
                  </a:lnTo>
                  <a:lnTo>
                    <a:pt x="8" y="8"/>
                  </a:lnTo>
                  <a:lnTo>
                    <a:pt x="12" y="8"/>
                  </a:lnTo>
                  <a:lnTo>
                    <a:pt x="18" y="8"/>
                  </a:lnTo>
                  <a:lnTo>
                    <a:pt x="24" y="8"/>
                  </a:lnTo>
                  <a:lnTo>
                    <a:pt x="29" y="8"/>
                  </a:lnTo>
                  <a:lnTo>
                    <a:pt x="33" y="8"/>
                  </a:lnTo>
                  <a:lnTo>
                    <a:pt x="38" y="8"/>
                  </a:lnTo>
                  <a:lnTo>
                    <a:pt x="43" y="8"/>
                  </a:lnTo>
                  <a:lnTo>
                    <a:pt x="48" y="8"/>
                  </a:lnTo>
                  <a:lnTo>
                    <a:pt x="50" y="8"/>
                  </a:lnTo>
                  <a:lnTo>
                    <a:pt x="54" y="8"/>
                  </a:lnTo>
                  <a:lnTo>
                    <a:pt x="54" y="8"/>
                  </a:lnTo>
                  <a:lnTo>
                    <a:pt x="55" y="7"/>
                  </a:lnTo>
                  <a:lnTo>
                    <a:pt x="55" y="8"/>
                  </a:lnTo>
                  <a:lnTo>
                    <a:pt x="56" y="8"/>
                  </a:lnTo>
                  <a:lnTo>
                    <a:pt x="56" y="8"/>
                  </a:lnTo>
                  <a:lnTo>
                    <a:pt x="58" y="8"/>
                  </a:lnTo>
                  <a:lnTo>
                    <a:pt x="59" y="8"/>
                  </a:lnTo>
                  <a:lnTo>
                    <a:pt x="61" y="8"/>
                  </a:lnTo>
                  <a:lnTo>
                    <a:pt x="63" y="8"/>
                  </a:lnTo>
                  <a:lnTo>
                    <a:pt x="65" y="8"/>
                  </a:lnTo>
                  <a:lnTo>
                    <a:pt x="66" y="8"/>
                  </a:lnTo>
                  <a:lnTo>
                    <a:pt x="68" y="8"/>
                  </a:lnTo>
                  <a:lnTo>
                    <a:pt x="69" y="8"/>
                  </a:lnTo>
                  <a:lnTo>
                    <a:pt x="71" y="8"/>
                  </a:lnTo>
                  <a:lnTo>
                    <a:pt x="71" y="8"/>
                  </a:lnTo>
                  <a:lnTo>
                    <a:pt x="73" y="8"/>
                  </a:lnTo>
                  <a:lnTo>
                    <a:pt x="73" y="8"/>
                  </a:lnTo>
                  <a:lnTo>
                    <a:pt x="74" y="8"/>
                  </a:lnTo>
                  <a:lnTo>
                    <a:pt x="72" y="8"/>
                  </a:lnTo>
                  <a:lnTo>
                    <a:pt x="71" y="8"/>
                  </a:lnTo>
                  <a:lnTo>
                    <a:pt x="69" y="8"/>
                  </a:lnTo>
                  <a:lnTo>
                    <a:pt x="69" y="8"/>
                  </a:lnTo>
                  <a:lnTo>
                    <a:pt x="68" y="8"/>
                  </a:lnTo>
                  <a:lnTo>
                    <a:pt x="68" y="8"/>
                  </a:lnTo>
                  <a:lnTo>
                    <a:pt x="68" y="8"/>
                  </a:lnTo>
                  <a:lnTo>
                    <a:pt x="68" y="8"/>
                  </a:lnTo>
                  <a:lnTo>
                    <a:pt x="67" y="8"/>
                  </a:lnTo>
                  <a:lnTo>
                    <a:pt x="67" y="8"/>
                  </a:lnTo>
                  <a:lnTo>
                    <a:pt x="67" y="8"/>
                  </a:lnTo>
                  <a:lnTo>
                    <a:pt x="67" y="8"/>
                  </a:lnTo>
                  <a:lnTo>
                    <a:pt x="67" y="8"/>
                  </a:lnTo>
                  <a:lnTo>
                    <a:pt x="67" y="8"/>
                  </a:lnTo>
                  <a:lnTo>
                    <a:pt x="67" y="8"/>
                  </a:lnTo>
                  <a:lnTo>
                    <a:pt x="67" y="8"/>
                  </a:lnTo>
                  <a:lnTo>
                    <a:pt x="67" y="9"/>
                  </a:lnTo>
                  <a:lnTo>
                    <a:pt x="67" y="9"/>
                  </a:lnTo>
                  <a:lnTo>
                    <a:pt x="67" y="9"/>
                  </a:lnTo>
                  <a:lnTo>
                    <a:pt x="68" y="9"/>
                  </a:lnTo>
                  <a:lnTo>
                    <a:pt x="68" y="9"/>
                  </a:lnTo>
                  <a:lnTo>
                    <a:pt x="68" y="9"/>
                  </a:lnTo>
                  <a:lnTo>
                    <a:pt x="68" y="9"/>
                  </a:lnTo>
                  <a:lnTo>
                    <a:pt x="70" y="9"/>
                  </a:lnTo>
                  <a:lnTo>
                    <a:pt x="70" y="9"/>
                  </a:lnTo>
                  <a:lnTo>
                    <a:pt x="70" y="9"/>
                  </a:lnTo>
                  <a:lnTo>
                    <a:pt x="70" y="9"/>
                  </a:lnTo>
                  <a:lnTo>
                    <a:pt x="72" y="9"/>
                  </a:lnTo>
                  <a:lnTo>
                    <a:pt x="72" y="9"/>
                  </a:lnTo>
                  <a:lnTo>
                    <a:pt x="72" y="9"/>
                  </a:lnTo>
                  <a:lnTo>
                    <a:pt x="72" y="9"/>
                  </a:lnTo>
                  <a:lnTo>
                    <a:pt x="74" y="9"/>
                  </a:lnTo>
                  <a:lnTo>
                    <a:pt x="74" y="9"/>
                  </a:lnTo>
                  <a:lnTo>
                    <a:pt x="74" y="9"/>
                  </a:lnTo>
                  <a:lnTo>
                    <a:pt x="74" y="9"/>
                  </a:lnTo>
                  <a:lnTo>
                    <a:pt x="76" y="9"/>
                  </a:lnTo>
                  <a:lnTo>
                    <a:pt x="76" y="9"/>
                  </a:lnTo>
                  <a:lnTo>
                    <a:pt x="78" y="9"/>
                  </a:lnTo>
                  <a:lnTo>
                    <a:pt x="78" y="9"/>
                  </a:lnTo>
                  <a:lnTo>
                    <a:pt x="80" y="9"/>
                  </a:lnTo>
                  <a:lnTo>
                    <a:pt x="80" y="9"/>
                  </a:lnTo>
                  <a:lnTo>
                    <a:pt x="82" y="9"/>
                  </a:lnTo>
                  <a:lnTo>
                    <a:pt x="82" y="9"/>
                  </a:lnTo>
                  <a:lnTo>
                    <a:pt x="84" y="9"/>
                  </a:lnTo>
                  <a:lnTo>
                    <a:pt x="84" y="9"/>
                  </a:lnTo>
                  <a:lnTo>
                    <a:pt x="85" y="9"/>
                  </a:lnTo>
                  <a:lnTo>
                    <a:pt x="85" y="9"/>
                  </a:lnTo>
                  <a:lnTo>
                    <a:pt x="87" y="9"/>
                  </a:lnTo>
                  <a:lnTo>
                    <a:pt x="87" y="11"/>
                  </a:lnTo>
                  <a:lnTo>
                    <a:pt x="89" y="11"/>
                  </a:lnTo>
                  <a:lnTo>
                    <a:pt x="89" y="11"/>
                  </a:lnTo>
                  <a:lnTo>
                    <a:pt x="91" y="11"/>
                  </a:lnTo>
                  <a:lnTo>
                    <a:pt x="91" y="13"/>
                  </a:lnTo>
                  <a:lnTo>
                    <a:pt x="91" y="13"/>
                  </a:lnTo>
                  <a:lnTo>
                    <a:pt x="91" y="13"/>
                  </a:lnTo>
                  <a:lnTo>
                    <a:pt x="92" y="13"/>
                  </a:lnTo>
                  <a:lnTo>
                    <a:pt x="92" y="15"/>
                  </a:lnTo>
                  <a:lnTo>
                    <a:pt x="92" y="15"/>
                  </a:lnTo>
                  <a:lnTo>
                    <a:pt x="92" y="15"/>
                  </a:lnTo>
                  <a:lnTo>
                    <a:pt x="93" y="15"/>
                  </a:lnTo>
                  <a:lnTo>
                    <a:pt x="93" y="15"/>
                  </a:lnTo>
                  <a:lnTo>
                    <a:pt x="93" y="15"/>
                  </a:lnTo>
                  <a:lnTo>
                    <a:pt x="93" y="15"/>
                  </a:lnTo>
                  <a:lnTo>
                    <a:pt x="95" y="15"/>
                  </a:lnTo>
                  <a:lnTo>
                    <a:pt x="95" y="15"/>
                  </a:lnTo>
                  <a:lnTo>
                    <a:pt x="95" y="15"/>
                  </a:lnTo>
                  <a:lnTo>
                    <a:pt x="95" y="15"/>
                  </a:lnTo>
                  <a:lnTo>
                    <a:pt x="97" y="15"/>
                  </a:lnTo>
                  <a:lnTo>
                    <a:pt x="99" y="15"/>
                  </a:lnTo>
                  <a:lnTo>
                    <a:pt x="101" y="15"/>
                  </a:lnTo>
                  <a:lnTo>
                    <a:pt x="102" y="15"/>
                  </a:lnTo>
                  <a:lnTo>
                    <a:pt x="104" y="15"/>
                  </a:lnTo>
                  <a:lnTo>
                    <a:pt x="105" y="15"/>
                  </a:lnTo>
                  <a:lnTo>
                    <a:pt x="107" y="15"/>
                  </a:lnTo>
                  <a:lnTo>
                    <a:pt x="109" y="15"/>
                  </a:lnTo>
                  <a:lnTo>
                    <a:pt x="111" y="15"/>
                  </a:lnTo>
                  <a:lnTo>
                    <a:pt x="111" y="15"/>
                  </a:lnTo>
                  <a:lnTo>
                    <a:pt x="112" y="15"/>
                  </a:lnTo>
                  <a:lnTo>
                    <a:pt x="113" y="15"/>
                  </a:lnTo>
                  <a:lnTo>
                    <a:pt x="115" y="15"/>
                  </a:lnTo>
                  <a:lnTo>
                    <a:pt x="115" y="15"/>
                  </a:lnTo>
                  <a:lnTo>
                    <a:pt x="115" y="15"/>
                  </a:lnTo>
                  <a:lnTo>
                    <a:pt x="115" y="15"/>
                  </a:lnTo>
                  <a:lnTo>
                    <a:pt x="117" y="15"/>
                  </a:lnTo>
                  <a:lnTo>
                    <a:pt x="117" y="15"/>
                  </a:lnTo>
                  <a:lnTo>
                    <a:pt x="118" y="15"/>
                  </a:lnTo>
                  <a:lnTo>
                    <a:pt x="118" y="15"/>
                  </a:lnTo>
                  <a:lnTo>
                    <a:pt x="120" y="15"/>
                  </a:lnTo>
                  <a:lnTo>
                    <a:pt x="120" y="15"/>
                  </a:lnTo>
                  <a:lnTo>
                    <a:pt x="120" y="15"/>
                  </a:lnTo>
                  <a:lnTo>
                    <a:pt x="120" y="15"/>
                  </a:lnTo>
                  <a:lnTo>
                    <a:pt x="122" y="15"/>
                  </a:lnTo>
                  <a:lnTo>
                    <a:pt x="122" y="15"/>
                  </a:lnTo>
                  <a:lnTo>
                    <a:pt x="123" y="15"/>
                  </a:lnTo>
                  <a:lnTo>
                    <a:pt x="123" y="15"/>
                  </a:lnTo>
                  <a:lnTo>
                    <a:pt x="125" y="15"/>
                  </a:lnTo>
                  <a:lnTo>
                    <a:pt x="125" y="16"/>
                  </a:lnTo>
                  <a:lnTo>
                    <a:pt x="125" y="16"/>
                  </a:lnTo>
                  <a:lnTo>
                    <a:pt x="125" y="16"/>
                  </a:lnTo>
                  <a:lnTo>
                    <a:pt x="126" y="16"/>
                  </a:lnTo>
                  <a:lnTo>
                    <a:pt x="126" y="16"/>
                  </a:lnTo>
                  <a:lnTo>
                    <a:pt x="126" y="16"/>
                  </a:lnTo>
                  <a:lnTo>
                    <a:pt x="126" y="16"/>
                  </a:lnTo>
                  <a:lnTo>
                    <a:pt x="128" y="16"/>
                  </a:lnTo>
                  <a:lnTo>
                    <a:pt x="128" y="16"/>
                  </a:lnTo>
                  <a:lnTo>
                    <a:pt x="128" y="16"/>
                  </a:lnTo>
                  <a:lnTo>
                    <a:pt x="128" y="16"/>
                  </a:lnTo>
                  <a:lnTo>
                    <a:pt x="130" y="16"/>
                  </a:lnTo>
                  <a:lnTo>
                    <a:pt x="130" y="16"/>
                  </a:lnTo>
                  <a:lnTo>
                    <a:pt x="132" y="16"/>
                  </a:lnTo>
                  <a:lnTo>
                    <a:pt x="132" y="16"/>
                  </a:lnTo>
                  <a:lnTo>
                    <a:pt x="133" y="16"/>
                  </a:lnTo>
                  <a:lnTo>
                    <a:pt x="133" y="16"/>
                  </a:lnTo>
                  <a:lnTo>
                    <a:pt x="133" y="16"/>
                  </a:lnTo>
                  <a:lnTo>
                    <a:pt x="133" y="16"/>
                  </a:lnTo>
                  <a:lnTo>
                    <a:pt x="134" y="16"/>
                  </a:lnTo>
                  <a:lnTo>
                    <a:pt x="134" y="16"/>
                  </a:lnTo>
                  <a:lnTo>
                    <a:pt x="134" y="16"/>
                  </a:lnTo>
                  <a:lnTo>
                    <a:pt x="134" y="16"/>
                  </a:lnTo>
                  <a:lnTo>
                    <a:pt x="136" y="16"/>
                  </a:lnTo>
                  <a:lnTo>
                    <a:pt x="136" y="16"/>
                  </a:lnTo>
                  <a:lnTo>
                    <a:pt x="136" y="16"/>
                  </a:lnTo>
                  <a:lnTo>
                    <a:pt x="136" y="16"/>
                  </a:lnTo>
                  <a:lnTo>
                    <a:pt x="137" y="16"/>
                  </a:lnTo>
                  <a:lnTo>
                    <a:pt x="137" y="16"/>
                  </a:lnTo>
                  <a:lnTo>
                    <a:pt x="137" y="16"/>
                  </a:lnTo>
                  <a:lnTo>
                    <a:pt x="137" y="16"/>
                  </a:lnTo>
                  <a:lnTo>
                    <a:pt x="139" y="16"/>
                  </a:lnTo>
                  <a:lnTo>
                    <a:pt x="139" y="17"/>
                  </a:lnTo>
                  <a:lnTo>
                    <a:pt x="139" y="17"/>
                  </a:lnTo>
                  <a:lnTo>
                    <a:pt x="139" y="17"/>
                  </a:lnTo>
                  <a:lnTo>
                    <a:pt x="141" y="17"/>
                  </a:lnTo>
                  <a:lnTo>
                    <a:pt x="141" y="17"/>
                  </a:lnTo>
                  <a:lnTo>
                    <a:pt x="143" y="17"/>
                  </a:lnTo>
                  <a:lnTo>
                    <a:pt x="144" y="17"/>
                  </a:lnTo>
                  <a:lnTo>
                    <a:pt x="146" y="17"/>
                  </a:lnTo>
                  <a:lnTo>
                    <a:pt x="146" y="17"/>
                  </a:lnTo>
                  <a:lnTo>
                    <a:pt x="148" y="17"/>
                  </a:lnTo>
                  <a:lnTo>
                    <a:pt x="149" y="17"/>
                  </a:lnTo>
                  <a:lnTo>
                    <a:pt x="151" y="17"/>
                  </a:lnTo>
                  <a:lnTo>
                    <a:pt x="151" y="17"/>
                  </a:lnTo>
                  <a:lnTo>
                    <a:pt x="152" y="17"/>
                  </a:lnTo>
                  <a:lnTo>
                    <a:pt x="152" y="17"/>
                  </a:lnTo>
                  <a:lnTo>
                    <a:pt x="153" y="16"/>
                  </a:lnTo>
                  <a:lnTo>
                    <a:pt x="153" y="16"/>
                  </a:lnTo>
                  <a:lnTo>
                    <a:pt x="154" y="16"/>
                  </a:lnTo>
                  <a:lnTo>
                    <a:pt x="155" y="16"/>
                  </a:lnTo>
                  <a:lnTo>
                    <a:pt x="157" y="16"/>
                  </a:lnTo>
                  <a:lnTo>
                    <a:pt x="158" y="16"/>
                  </a:lnTo>
                  <a:lnTo>
                    <a:pt x="160" y="16"/>
                  </a:lnTo>
                  <a:lnTo>
                    <a:pt x="162" y="16"/>
                  </a:lnTo>
                  <a:lnTo>
                    <a:pt x="163" y="16"/>
                  </a:lnTo>
                  <a:lnTo>
                    <a:pt x="165" y="16"/>
                  </a:lnTo>
                  <a:lnTo>
                    <a:pt x="167" y="16"/>
                  </a:lnTo>
                  <a:lnTo>
                    <a:pt x="169" y="16"/>
                  </a:lnTo>
                  <a:lnTo>
                    <a:pt x="171" y="16"/>
                  </a:lnTo>
                  <a:lnTo>
                    <a:pt x="172" y="16"/>
                  </a:lnTo>
                  <a:lnTo>
                    <a:pt x="173" y="16"/>
                  </a:lnTo>
                  <a:lnTo>
                    <a:pt x="174" y="16"/>
                  </a:lnTo>
                  <a:lnTo>
                    <a:pt x="176" y="16"/>
                  </a:lnTo>
                  <a:lnTo>
                    <a:pt x="176" y="17"/>
                  </a:lnTo>
                  <a:lnTo>
                    <a:pt x="176" y="17"/>
                  </a:lnTo>
                  <a:lnTo>
                    <a:pt x="176" y="17"/>
                  </a:lnTo>
                  <a:lnTo>
                    <a:pt x="178" y="17"/>
                  </a:lnTo>
                  <a:lnTo>
                    <a:pt x="178" y="17"/>
                  </a:lnTo>
                  <a:lnTo>
                    <a:pt x="178" y="17"/>
                  </a:lnTo>
                  <a:lnTo>
                    <a:pt x="178" y="17"/>
                  </a:lnTo>
                  <a:lnTo>
                    <a:pt x="180" y="17"/>
                  </a:lnTo>
                  <a:lnTo>
                    <a:pt x="180" y="17"/>
                  </a:lnTo>
                  <a:lnTo>
                    <a:pt x="180" y="17"/>
                  </a:lnTo>
                  <a:lnTo>
                    <a:pt x="180" y="17"/>
                  </a:lnTo>
                  <a:lnTo>
                    <a:pt x="181" y="17"/>
                  </a:lnTo>
                  <a:lnTo>
                    <a:pt x="181" y="17"/>
                  </a:lnTo>
                  <a:lnTo>
                    <a:pt x="181" y="17"/>
                  </a:lnTo>
                  <a:lnTo>
                    <a:pt x="181" y="17"/>
                  </a:lnTo>
                  <a:lnTo>
                    <a:pt x="183" y="17"/>
                  </a:lnTo>
                  <a:lnTo>
                    <a:pt x="183" y="17"/>
                  </a:lnTo>
                  <a:lnTo>
                    <a:pt x="183" y="17"/>
                  </a:lnTo>
                  <a:lnTo>
                    <a:pt x="183" y="17"/>
                  </a:lnTo>
                  <a:lnTo>
                    <a:pt x="185" y="17"/>
                  </a:lnTo>
                  <a:lnTo>
                    <a:pt x="185" y="17"/>
                  </a:lnTo>
                  <a:lnTo>
                    <a:pt x="187" y="17"/>
                  </a:lnTo>
                  <a:lnTo>
                    <a:pt x="188" y="17"/>
                  </a:lnTo>
                  <a:lnTo>
                    <a:pt x="190" y="17"/>
                  </a:lnTo>
                  <a:lnTo>
                    <a:pt x="190" y="17"/>
                  </a:lnTo>
                  <a:lnTo>
                    <a:pt x="191" y="17"/>
                  </a:lnTo>
                  <a:lnTo>
                    <a:pt x="191" y="17"/>
                  </a:lnTo>
                  <a:lnTo>
                    <a:pt x="193" y="17"/>
                  </a:lnTo>
                  <a:lnTo>
                    <a:pt x="193" y="17"/>
                  </a:lnTo>
                  <a:lnTo>
                    <a:pt x="195" y="17"/>
                  </a:lnTo>
                  <a:lnTo>
                    <a:pt x="195" y="17"/>
                  </a:lnTo>
                  <a:lnTo>
                    <a:pt x="197" y="16"/>
                  </a:lnTo>
                  <a:lnTo>
                    <a:pt x="197" y="16"/>
                  </a:lnTo>
                  <a:lnTo>
                    <a:pt x="197" y="16"/>
                  </a:lnTo>
                  <a:lnTo>
                    <a:pt x="197" y="16"/>
                  </a:lnTo>
                  <a:lnTo>
                    <a:pt x="197" y="16"/>
                  </a:lnTo>
                  <a:lnTo>
                    <a:pt x="197" y="16"/>
                  </a:lnTo>
                  <a:lnTo>
                    <a:pt x="197" y="16"/>
                  </a:lnTo>
                  <a:lnTo>
                    <a:pt x="197" y="16"/>
                  </a:lnTo>
                  <a:lnTo>
                    <a:pt x="199" y="16"/>
                  </a:lnTo>
                  <a:lnTo>
                    <a:pt x="199" y="16"/>
                  </a:lnTo>
                  <a:lnTo>
                    <a:pt x="199" y="16"/>
                  </a:lnTo>
                  <a:lnTo>
                    <a:pt x="199" y="16"/>
                  </a:lnTo>
                  <a:lnTo>
                    <a:pt x="200" y="16"/>
                  </a:lnTo>
                  <a:lnTo>
                    <a:pt x="200" y="16"/>
                  </a:lnTo>
                  <a:lnTo>
                    <a:pt x="200" y="16"/>
                  </a:lnTo>
                  <a:lnTo>
                    <a:pt x="200" y="16"/>
                  </a:lnTo>
                  <a:lnTo>
                    <a:pt x="201" y="16"/>
                  </a:lnTo>
                  <a:lnTo>
                    <a:pt x="201" y="16"/>
                  </a:lnTo>
                  <a:lnTo>
                    <a:pt x="201" y="16"/>
                  </a:lnTo>
                  <a:lnTo>
                    <a:pt x="201" y="16"/>
                  </a:lnTo>
                  <a:lnTo>
                    <a:pt x="203" y="16"/>
                  </a:lnTo>
                  <a:lnTo>
                    <a:pt x="203" y="16"/>
                  </a:lnTo>
                  <a:lnTo>
                    <a:pt x="205" y="16"/>
                  </a:lnTo>
                  <a:lnTo>
                    <a:pt x="205" y="16"/>
                  </a:lnTo>
                  <a:lnTo>
                    <a:pt x="207" y="16"/>
                  </a:lnTo>
                  <a:lnTo>
                    <a:pt x="207" y="16"/>
                  </a:lnTo>
                  <a:lnTo>
                    <a:pt x="209" y="16"/>
                  </a:lnTo>
                  <a:lnTo>
                    <a:pt x="209" y="16"/>
                  </a:lnTo>
                  <a:lnTo>
                    <a:pt x="210" y="16"/>
                  </a:lnTo>
                  <a:lnTo>
                    <a:pt x="210" y="16"/>
                  </a:lnTo>
                  <a:lnTo>
                    <a:pt x="212" y="16"/>
                  </a:lnTo>
                  <a:lnTo>
                    <a:pt x="214" y="16"/>
                  </a:lnTo>
                  <a:lnTo>
                    <a:pt x="216" y="16"/>
                  </a:lnTo>
                  <a:lnTo>
                    <a:pt x="216" y="16"/>
                  </a:lnTo>
                  <a:lnTo>
                    <a:pt x="216" y="16"/>
                  </a:lnTo>
                  <a:lnTo>
                    <a:pt x="216" y="16"/>
                  </a:lnTo>
                  <a:lnTo>
                    <a:pt x="216" y="16"/>
                  </a:lnTo>
                  <a:lnTo>
                    <a:pt x="216" y="16"/>
                  </a:lnTo>
                  <a:lnTo>
                    <a:pt x="216" y="16"/>
                  </a:lnTo>
                  <a:lnTo>
                    <a:pt x="216" y="16"/>
                  </a:lnTo>
                  <a:lnTo>
                    <a:pt x="218" y="16"/>
                  </a:lnTo>
                  <a:lnTo>
                    <a:pt x="218" y="16"/>
                  </a:lnTo>
                  <a:lnTo>
                    <a:pt x="218" y="16"/>
                  </a:lnTo>
                  <a:lnTo>
                    <a:pt x="218" y="16"/>
                  </a:lnTo>
                  <a:lnTo>
                    <a:pt x="220" y="16"/>
                  </a:lnTo>
                  <a:lnTo>
                    <a:pt x="220" y="16"/>
                  </a:lnTo>
                  <a:lnTo>
                    <a:pt x="220" y="16"/>
                  </a:lnTo>
                  <a:lnTo>
                    <a:pt x="220" y="16"/>
                  </a:lnTo>
                  <a:lnTo>
                    <a:pt x="222" y="15"/>
                  </a:lnTo>
                  <a:lnTo>
                    <a:pt x="222" y="15"/>
                  </a:lnTo>
                  <a:lnTo>
                    <a:pt x="222" y="15"/>
                  </a:lnTo>
                  <a:lnTo>
                    <a:pt x="222" y="15"/>
                  </a:lnTo>
                  <a:lnTo>
                    <a:pt x="222" y="15"/>
                  </a:lnTo>
                  <a:lnTo>
                    <a:pt x="222" y="15"/>
                  </a:lnTo>
                  <a:lnTo>
                    <a:pt x="222" y="15"/>
                  </a:lnTo>
                  <a:lnTo>
                    <a:pt x="222" y="15"/>
                  </a:lnTo>
                  <a:lnTo>
                    <a:pt x="223" y="13"/>
                  </a:lnTo>
                  <a:lnTo>
                    <a:pt x="223" y="13"/>
                  </a:lnTo>
                  <a:lnTo>
                    <a:pt x="223" y="13"/>
                  </a:lnTo>
                  <a:lnTo>
                    <a:pt x="223" y="13"/>
                  </a:lnTo>
                  <a:lnTo>
                    <a:pt x="223" y="11"/>
                  </a:lnTo>
                  <a:lnTo>
                    <a:pt x="223" y="11"/>
                  </a:lnTo>
                  <a:lnTo>
                    <a:pt x="223" y="11"/>
                  </a:lnTo>
                  <a:lnTo>
                    <a:pt x="223" y="11"/>
                  </a:lnTo>
                  <a:lnTo>
                    <a:pt x="224" y="9"/>
                  </a:lnTo>
                  <a:lnTo>
                    <a:pt x="224" y="9"/>
                  </a:lnTo>
                  <a:lnTo>
                    <a:pt x="224" y="9"/>
                  </a:lnTo>
                  <a:lnTo>
                    <a:pt x="224" y="9"/>
                  </a:lnTo>
                  <a:lnTo>
                    <a:pt x="225" y="9"/>
                  </a:lnTo>
                  <a:lnTo>
                    <a:pt x="225" y="9"/>
                  </a:lnTo>
                  <a:lnTo>
                    <a:pt x="226" y="9"/>
                  </a:lnTo>
                  <a:lnTo>
                    <a:pt x="226" y="9"/>
                  </a:lnTo>
                  <a:lnTo>
                    <a:pt x="228" y="9"/>
                  </a:lnTo>
                  <a:lnTo>
                    <a:pt x="228" y="9"/>
                  </a:lnTo>
                  <a:lnTo>
                    <a:pt x="228" y="9"/>
                  </a:lnTo>
                  <a:lnTo>
                    <a:pt x="228" y="9"/>
                  </a:lnTo>
                  <a:lnTo>
                    <a:pt x="230" y="9"/>
                  </a:lnTo>
                  <a:lnTo>
                    <a:pt x="230" y="9"/>
                  </a:lnTo>
                  <a:lnTo>
                    <a:pt x="230" y="9"/>
                  </a:lnTo>
                  <a:lnTo>
                    <a:pt x="230"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1" y="9"/>
                  </a:lnTo>
                  <a:lnTo>
                    <a:pt x="233" y="9"/>
                  </a:lnTo>
                  <a:lnTo>
                    <a:pt x="233" y="9"/>
                  </a:lnTo>
                </a:path>
              </a:pathLst>
            </a:custGeom>
            <a:solidFill>
              <a:srgbClr val="001000"/>
            </a:solidFill>
            <a:ln w="9525">
              <a:noFill/>
              <a:round/>
              <a:headEnd type="none" w="med" len="med"/>
              <a:tailEnd type="none" w="med" len="med"/>
            </a:ln>
            <a:effectLst/>
          </p:spPr>
          <p:txBody>
            <a:bodyPr/>
            <a:lstStyle/>
            <a:p>
              <a:endParaRPr lang="en-US" dirty="0"/>
            </a:p>
          </p:txBody>
        </p:sp>
        <p:sp>
          <p:nvSpPr>
            <p:cNvPr id="2132" name="Freeform 84"/>
            <p:cNvSpPr>
              <a:spLocks/>
            </p:cNvSpPr>
            <p:nvPr/>
          </p:nvSpPr>
          <p:spPr bwMode="auto">
            <a:xfrm>
              <a:off x="3511" y="4050"/>
              <a:ext cx="171" cy="19"/>
            </a:xfrm>
            <a:custGeom>
              <a:avLst/>
              <a:gdLst/>
              <a:ahLst/>
              <a:cxnLst>
                <a:cxn ang="0">
                  <a:pos x="170" y="10"/>
                </a:cxn>
                <a:cxn ang="0">
                  <a:pos x="168" y="9"/>
                </a:cxn>
                <a:cxn ang="0">
                  <a:pos x="165" y="9"/>
                </a:cxn>
                <a:cxn ang="0">
                  <a:pos x="167" y="9"/>
                </a:cxn>
                <a:cxn ang="0">
                  <a:pos x="168" y="8"/>
                </a:cxn>
                <a:cxn ang="0">
                  <a:pos x="166" y="7"/>
                </a:cxn>
                <a:cxn ang="0">
                  <a:pos x="164" y="6"/>
                </a:cxn>
                <a:cxn ang="0">
                  <a:pos x="159" y="5"/>
                </a:cxn>
                <a:cxn ang="0">
                  <a:pos x="158" y="3"/>
                </a:cxn>
                <a:cxn ang="0">
                  <a:pos x="152" y="3"/>
                </a:cxn>
                <a:cxn ang="0">
                  <a:pos x="144" y="3"/>
                </a:cxn>
                <a:cxn ang="0">
                  <a:pos x="144" y="3"/>
                </a:cxn>
                <a:cxn ang="0">
                  <a:pos x="144" y="3"/>
                </a:cxn>
                <a:cxn ang="0">
                  <a:pos x="144" y="3"/>
                </a:cxn>
                <a:cxn ang="0">
                  <a:pos x="135" y="2"/>
                </a:cxn>
                <a:cxn ang="0">
                  <a:pos x="126" y="2"/>
                </a:cxn>
                <a:cxn ang="0">
                  <a:pos x="120" y="1"/>
                </a:cxn>
                <a:cxn ang="0">
                  <a:pos x="113" y="0"/>
                </a:cxn>
                <a:cxn ang="0">
                  <a:pos x="105" y="0"/>
                </a:cxn>
                <a:cxn ang="0">
                  <a:pos x="97" y="1"/>
                </a:cxn>
                <a:cxn ang="0">
                  <a:pos x="90" y="2"/>
                </a:cxn>
                <a:cxn ang="0">
                  <a:pos x="80" y="3"/>
                </a:cxn>
                <a:cxn ang="0">
                  <a:pos x="68" y="3"/>
                </a:cxn>
                <a:cxn ang="0">
                  <a:pos x="60" y="3"/>
                </a:cxn>
                <a:cxn ang="0">
                  <a:pos x="53" y="3"/>
                </a:cxn>
                <a:cxn ang="0">
                  <a:pos x="50" y="3"/>
                </a:cxn>
                <a:cxn ang="0">
                  <a:pos x="47" y="5"/>
                </a:cxn>
                <a:cxn ang="0">
                  <a:pos x="39" y="5"/>
                </a:cxn>
                <a:cxn ang="0">
                  <a:pos x="34" y="6"/>
                </a:cxn>
                <a:cxn ang="0">
                  <a:pos x="11" y="9"/>
                </a:cxn>
                <a:cxn ang="0">
                  <a:pos x="2" y="9"/>
                </a:cxn>
                <a:cxn ang="0">
                  <a:pos x="1" y="10"/>
                </a:cxn>
                <a:cxn ang="0">
                  <a:pos x="2" y="11"/>
                </a:cxn>
                <a:cxn ang="0">
                  <a:pos x="9" y="12"/>
                </a:cxn>
                <a:cxn ang="0">
                  <a:pos x="17" y="12"/>
                </a:cxn>
                <a:cxn ang="0">
                  <a:pos x="24" y="12"/>
                </a:cxn>
                <a:cxn ang="0">
                  <a:pos x="27" y="12"/>
                </a:cxn>
                <a:cxn ang="0">
                  <a:pos x="33" y="14"/>
                </a:cxn>
                <a:cxn ang="0">
                  <a:pos x="47" y="14"/>
                </a:cxn>
                <a:cxn ang="0">
                  <a:pos x="53" y="15"/>
                </a:cxn>
                <a:cxn ang="0">
                  <a:pos x="60" y="15"/>
                </a:cxn>
                <a:cxn ang="0">
                  <a:pos x="62" y="15"/>
                </a:cxn>
                <a:cxn ang="0">
                  <a:pos x="66" y="15"/>
                </a:cxn>
                <a:cxn ang="0">
                  <a:pos x="72" y="15"/>
                </a:cxn>
                <a:cxn ang="0">
                  <a:pos x="80" y="16"/>
                </a:cxn>
                <a:cxn ang="0">
                  <a:pos x="87" y="18"/>
                </a:cxn>
                <a:cxn ang="0">
                  <a:pos x="95" y="18"/>
                </a:cxn>
                <a:cxn ang="0">
                  <a:pos x="107" y="18"/>
                </a:cxn>
                <a:cxn ang="0">
                  <a:pos x="115" y="18"/>
                </a:cxn>
                <a:cxn ang="0">
                  <a:pos x="120" y="18"/>
                </a:cxn>
                <a:cxn ang="0">
                  <a:pos x="127" y="18"/>
                </a:cxn>
                <a:cxn ang="0">
                  <a:pos x="130" y="18"/>
                </a:cxn>
                <a:cxn ang="0">
                  <a:pos x="137" y="17"/>
                </a:cxn>
                <a:cxn ang="0">
                  <a:pos x="140" y="15"/>
                </a:cxn>
                <a:cxn ang="0">
                  <a:pos x="144" y="15"/>
                </a:cxn>
                <a:cxn ang="0">
                  <a:pos x="151" y="15"/>
                </a:cxn>
                <a:cxn ang="0">
                  <a:pos x="156" y="14"/>
                </a:cxn>
                <a:cxn ang="0">
                  <a:pos x="157" y="14"/>
                </a:cxn>
                <a:cxn ang="0">
                  <a:pos x="158" y="12"/>
                </a:cxn>
                <a:cxn ang="0">
                  <a:pos x="161" y="12"/>
                </a:cxn>
                <a:cxn ang="0">
                  <a:pos x="165" y="12"/>
                </a:cxn>
                <a:cxn ang="0">
                  <a:pos x="168" y="12"/>
                </a:cxn>
              </a:cxnLst>
              <a:rect l="0" t="0" r="r" b="b"/>
              <a:pathLst>
                <a:path w="171" h="19">
                  <a:moveTo>
                    <a:pt x="170" y="10"/>
                  </a:moveTo>
                  <a:lnTo>
                    <a:pt x="170" y="10"/>
                  </a:lnTo>
                  <a:lnTo>
                    <a:pt x="170" y="10"/>
                  </a:lnTo>
                  <a:lnTo>
                    <a:pt x="170" y="10"/>
                  </a:lnTo>
                  <a:lnTo>
                    <a:pt x="170" y="10"/>
                  </a:lnTo>
                  <a:lnTo>
                    <a:pt x="170" y="10"/>
                  </a:lnTo>
                  <a:lnTo>
                    <a:pt x="170" y="10"/>
                  </a:lnTo>
                  <a:lnTo>
                    <a:pt x="170" y="10"/>
                  </a:lnTo>
                  <a:lnTo>
                    <a:pt x="170" y="10"/>
                  </a:lnTo>
                  <a:lnTo>
                    <a:pt x="170" y="10"/>
                  </a:lnTo>
                  <a:lnTo>
                    <a:pt x="170" y="10"/>
                  </a:lnTo>
                  <a:lnTo>
                    <a:pt x="170" y="10"/>
                  </a:lnTo>
                  <a:lnTo>
                    <a:pt x="170" y="10"/>
                  </a:lnTo>
                  <a:lnTo>
                    <a:pt x="170" y="10"/>
                  </a:lnTo>
                  <a:lnTo>
                    <a:pt x="170" y="10"/>
                  </a:lnTo>
                  <a:lnTo>
                    <a:pt x="170" y="10"/>
                  </a:lnTo>
                  <a:lnTo>
                    <a:pt x="170" y="9"/>
                  </a:lnTo>
                  <a:lnTo>
                    <a:pt x="168" y="9"/>
                  </a:lnTo>
                  <a:lnTo>
                    <a:pt x="168" y="9"/>
                  </a:lnTo>
                  <a:lnTo>
                    <a:pt x="168" y="9"/>
                  </a:lnTo>
                  <a:lnTo>
                    <a:pt x="168" y="9"/>
                  </a:lnTo>
                  <a:lnTo>
                    <a:pt x="167" y="9"/>
                  </a:lnTo>
                  <a:lnTo>
                    <a:pt x="167" y="9"/>
                  </a:lnTo>
                  <a:lnTo>
                    <a:pt x="167" y="9"/>
                  </a:lnTo>
                  <a:lnTo>
                    <a:pt x="167" y="9"/>
                  </a:lnTo>
                  <a:lnTo>
                    <a:pt x="165" y="9"/>
                  </a:lnTo>
                  <a:lnTo>
                    <a:pt x="165" y="9"/>
                  </a:lnTo>
                  <a:lnTo>
                    <a:pt x="165" y="9"/>
                  </a:lnTo>
                  <a:lnTo>
                    <a:pt x="165" y="9"/>
                  </a:lnTo>
                  <a:lnTo>
                    <a:pt x="165" y="9"/>
                  </a:lnTo>
                  <a:lnTo>
                    <a:pt x="165" y="9"/>
                  </a:lnTo>
                  <a:lnTo>
                    <a:pt x="165" y="9"/>
                  </a:lnTo>
                  <a:lnTo>
                    <a:pt x="167" y="9"/>
                  </a:lnTo>
                  <a:lnTo>
                    <a:pt x="167" y="9"/>
                  </a:lnTo>
                  <a:lnTo>
                    <a:pt x="167" y="9"/>
                  </a:lnTo>
                  <a:lnTo>
                    <a:pt x="167" y="9"/>
                  </a:lnTo>
                  <a:lnTo>
                    <a:pt x="167" y="9"/>
                  </a:lnTo>
                  <a:lnTo>
                    <a:pt x="167" y="9"/>
                  </a:lnTo>
                  <a:lnTo>
                    <a:pt x="167" y="9"/>
                  </a:lnTo>
                  <a:lnTo>
                    <a:pt x="167" y="9"/>
                  </a:lnTo>
                  <a:lnTo>
                    <a:pt x="168" y="8"/>
                  </a:lnTo>
                  <a:lnTo>
                    <a:pt x="168" y="8"/>
                  </a:lnTo>
                  <a:lnTo>
                    <a:pt x="168" y="8"/>
                  </a:lnTo>
                  <a:lnTo>
                    <a:pt x="168" y="8"/>
                  </a:lnTo>
                  <a:lnTo>
                    <a:pt x="168" y="8"/>
                  </a:lnTo>
                  <a:lnTo>
                    <a:pt x="168" y="8"/>
                  </a:lnTo>
                  <a:lnTo>
                    <a:pt x="168" y="8"/>
                  </a:lnTo>
                  <a:lnTo>
                    <a:pt x="168" y="8"/>
                  </a:lnTo>
                  <a:lnTo>
                    <a:pt x="170" y="7"/>
                  </a:lnTo>
                  <a:lnTo>
                    <a:pt x="168" y="7"/>
                  </a:lnTo>
                  <a:lnTo>
                    <a:pt x="168" y="7"/>
                  </a:lnTo>
                  <a:lnTo>
                    <a:pt x="168" y="7"/>
                  </a:lnTo>
                  <a:lnTo>
                    <a:pt x="168" y="7"/>
                  </a:lnTo>
                  <a:lnTo>
                    <a:pt x="166" y="7"/>
                  </a:lnTo>
                  <a:lnTo>
                    <a:pt x="166" y="7"/>
                  </a:lnTo>
                  <a:lnTo>
                    <a:pt x="166" y="7"/>
                  </a:lnTo>
                  <a:lnTo>
                    <a:pt x="166" y="6"/>
                  </a:lnTo>
                  <a:lnTo>
                    <a:pt x="164" y="6"/>
                  </a:lnTo>
                  <a:lnTo>
                    <a:pt x="164" y="6"/>
                  </a:lnTo>
                  <a:lnTo>
                    <a:pt x="164" y="6"/>
                  </a:lnTo>
                  <a:lnTo>
                    <a:pt x="164" y="6"/>
                  </a:lnTo>
                  <a:lnTo>
                    <a:pt x="164" y="6"/>
                  </a:lnTo>
                  <a:lnTo>
                    <a:pt x="164" y="6"/>
                  </a:lnTo>
                  <a:lnTo>
                    <a:pt x="164" y="6"/>
                  </a:lnTo>
                  <a:lnTo>
                    <a:pt x="164" y="5"/>
                  </a:lnTo>
                  <a:lnTo>
                    <a:pt x="162" y="5"/>
                  </a:lnTo>
                  <a:lnTo>
                    <a:pt x="162" y="5"/>
                  </a:lnTo>
                  <a:lnTo>
                    <a:pt x="160" y="5"/>
                  </a:lnTo>
                  <a:lnTo>
                    <a:pt x="160" y="5"/>
                  </a:lnTo>
                  <a:lnTo>
                    <a:pt x="159" y="5"/>
                  </a:lnTo>
                  <a:lnTo>
                    <a:pt x="159" y="5"/>
                  </a:lnTo>
                  <a:lnTo>
                    <a:pt x="159" y="5"/>
                  </a:lnTo>
                  <a:lnTo>
                    <a:pt x="159" y="4"/>
                  </a:lnTo>
                  <a:lnTo>
                    <a:pt x="158" y="4"/>
                  </a:lnTo>
                  <a:lnTo>
                    <a:pt x="158" y="4"/>
                  </a:lnTo>
                  <a:lnTo>
                    <a:pt x="158" y="4"/>
                  </a:lnTo>
                  <a:lnTo>
                    <a:pt x="158" y="4"/>
                  </a:lnTo>
                  <a:lnTo>
                    <a:pt x="158" y="4"/>
                  </a:lnTo>
                  <a:lnTo>
                    <a:pt x="158" y="4"/>
                  </a:lnTo>
                  <a:lnTo>
                    <a:pt x="158" y="4"/>
                  </a:lnTo>
                  <a:lnTo>
                    <a:pt x="158" y="3"/>
                  </a:lnTo>
                  <a:lnTo>
                    <a:pt x="157" y="3"/>
                  </a:lnTo>
                  <a:lnTo>
                    <a:pt x="157" y="3"/>
                  </a:lnTo>
                  <a:lnTo>
                    <a:pt x="155" y="3"/>
                  </a:lnTo>
                  <a:lnTo>
                    <a:pt x="155" y="3"/>
                  </a:lnTo>
                  <a:lnTo>
                    <a:pt x="154" y="3"/>
                  </a:lnTo>
                  <a:lnTo>
                    <a:pt x="154" y="3"/>
                  </a:lnTo>
                  <a:lnTo>
                    <a:pt x="154" y="3"/>
                  </a:lnTo>
                  <a:lnTo>
                    <a:pt x="154" y="3"/>
                  </a:lnTo>
                  <a:lnTo>
                    <a:pt x="152" y="3"/>
                  </a:lnTo>
                  <a:lnTo>
                    <a:pt x="152" y="3"/>
                  </a:lnTo>
                  <a:lnTo>
                    <a:pt x="150" y="3"/>
                  </a:lnTo>
                  <a:lnTo>
                    <a:pt x="150" y="3"/>
                  </a:lnTo>
                  <a:lnTo>
                    <a:pt x="148" y="3"/>
                  </a:lnTo>
                  <a:lnTo>
                    <a:pt x="148" y="3"/>
                  </a:lnTo>
                  <a:lnTo>
                    <a:pt x="146" y="3"/>
                  </a:lnTo>
                  <a:lnTo>
                    <a:pt x="146"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3"/>
                  </a:lnTo>
                  <a:lnTo>
                    <a:pt x="144" y="2"/>
                  </a:lnTo>
                  <a:lnTo>
                    <a:pt x="142" y="2"/>
                  </a:lnTo>
                  <a:lnTo>
                    <a:pt x="140" y="2"/>
                  </a:lnTo>
                  <a:lnTo>
                    <a:pt x="138" y="2"/>
                  </a:lnTo>
                  <a:lnTo>
                    <a:pt x="138" y="2"/>
                  </a:lnTo>
                  <a:lnTo>
                    <a:pt x="137" y="2"/>
                  </a:lnTo>
                  <a:lnTo>
                    <a:pt x="135" y="2"/>
                  </a:lnTo>
                  <a:lnTo>
                    <a:pt x="133" y="2"/>
                  </a:lnTo>
                  <a:lnTo>
                    <a:pt x="132" y="2"/>
                  </a:lnTo>
                  <a:lnTo>
                    <a:pt x="130" y="2"/>
                  </a:lnTo>
                  <a:lnTo>
                    <a:pt x="129" y="2"/>
                  </a:lnTo>
                  <a:lnTo>
                    <a:pt x="127" y="2"/>
                  </a:lnTo>
                  <a:lnTo>
                    <a:pt x="127" y="2"/>
                  </a:lnTo>
                  <a:lnTo>
                    <a:pt x="126" y="2"/>
                  </a:lnTo>
                  <a:lnTo>
                    <a:pt x="126" y="2"/>
                  </a:lnTo>
                  <a:lnTo>
                    <a:pt x="126" y="2"/>
                  </a:lnTo>
                  <a:lnTo>
                    <a:pt x="126" y="2"/>
                  </a:lnTo>
                  <a:lnTo>
                    <a:pt x="124" y="2"/>
                  </a:lnTo>
                  <a:lnTo>
                    <a:pt x="124" y="2"/>
                  </a:lnTo>
                  <a:lnTo>
                    <a:pt x="122" y="2"/>
                  </a:lnTo>
                  <a:lnTo>
                    <a:pt x="122" y="2"/>
                  </a:lnTo>
                  <a:lnTo>
                    <a:pt x="120" y="2"/>
                  </a:lnTo>
                  <a:lnTo>
                    <a:pt x="120" y="2"/>
                  </a:lnTo>
                  <a:lnTo>
                    <a:pt x="120" y="2"/>
                  </a:lnTo>
                  <a:lnTo>
                    <a:pt x="120" y="1"/>
                  </a:lnTo>
                  <a:lnTo>
                    <a:pt x="118" y="1"/>
                  </a:lnTo>
                  <a:lnTo>
                    <a:pt x="118" y="1"/>
                  </a:lnTo>
                  <a:lnTo>
                    <a:pt x="117" y="1"/>
                  </a:lnTo>
                  <a:lnTo>
                    <a:pt x="117" y="1"/>
                  </a:lnTo>
                  <a:lnTo>
                    <a:pt x="115" y="1"/>
                  </a:lnTo>
                  <a:lnTo>
                    <a:pt x="115" y="1"/>
                  </a:lnTo>
                  <a:lnTo>
                    <a:pt x="115" y="1"/>
                  </a:lnTo>
                  <a:lnTo>
                    <a:pt x="115" y="0"/>
                  </a:lnTo>
                  <a:lnTo>
                    <a:pt x="113" y="0"/>
                  </a:lnTo>
                  <a:lnTo>
                    <a:pt x="113" y="0"/>
                  </a:lnTo>
                  <a:lnTo>
                    <a:pt x="112" y="0"/>
                  </a:lnTo>
                  <a:lnTo>
                    <a:pt x="112" y="0"/>
                  </a:lnTo>
                  <a:lnTo>
                    <a:pt x="110" y="0"/>
                  </a:lnTo>
                  <a:lnTo>
                    <a:pt x="110" y="0"/>
                  </a:lnTo>
                  <a:lnTo>
                    <a:pt x="108" y="0"/>
                  </a:lnTo>
                  <a:lnTo>
                    <a:pt x="108" y="0"/>
                  </a:lnTo>
                  <a:lnTo>
                    <a:pt x="106" y="0"/>
                  </a:lnTo>
                  <a:lnTo>
                    <a:pt x="105" y="0"/>
                  </a:lnTo>
                  <a:lnTo>
                    <a:pt x="103" y="0"/>
                  </a:lnTo>
                  <a:lnTo>
                    <a:pt x="103" y="0"/>
                  </a:lnTo>
                  <a:lnTo>
                    <a:pt x="101" y="0"/>
                  </a:lnTo>
                  <a:lnTo>
                    <a:pt x="101" y="0"/>
                  </a:lnTo>
                  <a:lnTo>
                    <a:pt x="101" y="0"/>
                  </a:lnTo>
                  <a:lnTo>
                    <a:pt x="101" y="0"/>
                  </a:lnTo>
                  <a:lnTo>
                    <a:pt x="99" y="1"/>
                  </a:lnTo>
                  <a:lnTo>
                    <a:pt x="99" y="1"/>
                  </a:lnTo>
                  <a:lnTo>
                    <a:pt x="97" y="1"/>
                  </a:lnTo>
                  <a:lnTo>
                    <a:pt x="97" y="1"/>
                  </a:lnTo>
                  <a:lnTo>
                    <a:pt x="96" y="1"/>
                  </a:lnTo>
                  <a:lnTo>
                    <a:pt x="96" y="1"/>
                  </a:lnTo>
                  <a:lnTo>
                    <a:pt x="94" y="1"/>
                  </a:lnTo>
                  <a:lnTo>
                    <a:pt x="94" y="1"/>
                  </a:lnTo>
                  <a:lnTo>
                    <a:pt x="92" y="2"/>
                  </a:lnTo>
                  <a:lnTo>
                    <a:pt x="92" y="2"/>
                  </a:lnTo>
                  <a:lnTo>
                    <a:pt x="90" y="2"/>
                  </a:lnTo>
                  <a:lnTo>
                    <a:pt x="90" y="2"/>
                  </a:lnTo>
                  <a:lnTo>
                    <a:pt x="89" y="2"/>
                  </a:lnTo>
                  <a:lnTo>
                    <a:pt x="89" y="2"/>
                  </a:lnTo>
                  <a:lnTo>
                    <a:pt x="89" y="2"/>
                  </a:lnTo>
                  <a:lnTo>
                    <a:pt x="89" y="2"/>
                  </a:lnTo>
                  <a:lnTo>
                    <a:pt x="87" y="3"/>
                  </a:lnTo>
                  <a:lnTo>
                    <a:pt x="85" y="3"/>
                  </a:lnTo>
                  <a:lnTo>
                    <a:pt x="83" y="3"/>
                  </a:lnTo>
                  <a:lnTo>
                    <a:pt x="81" y="3"/>
                  </a:lnTo>
                  <a:lnTo>
                    <a:pt x="80" y="3"/>
                  </a:lnTo>
                  <a:lnTo>
                    <a:pt x="78" y="3"/>
                  </a:lnTo>
                  <a:lnTo>
                    <a:pt x="76" y="3"/>
                  </a:lnTo>
                  <a:lnTo>
                    <a:pt x="76" y="3"/>
                  </a:lnTo>
                  <a:lnTo>
                    <a:pt x="74" y="3"/>
                  </a:lnTo>
                  <a:lnTo>
                    <a:pt x="72" y="3"/>
                  </a:lnTo>
                  <a:lnTo>
                    <a:pt x="70" y="3"/>
                  </a:lnTo>
                  <a:lnTo>
                    <a:pt x="70" y="3"/>
                  </a:lnTo>
                  <a:lnTo>
                    <a:pt x="69" y="3"/>
                  </a:lnTo>
                  <a:lnTo>
                    <a:pt x="68" y="3"/>
                  </a:lnTo>
                  <a:lnTo>
                    <a:pt x="66" y="3"/>
                  </a:lnTo>
                  <a:lnTo>
                    <a:pt x="66" y="3"/>
                  </a:lnTo>
                  <a:lnTo>
                    <a:pt x="64" y="3"/>
                  </a:lnTo>
                  <a:lnTo>
                    <a:pt x="64" y="3"/>
                  </a:lnTo>
                  <a:lnTo>
                    <a:pt x="63" y="3"/>
                  </a:lnTo>
                  <a:lnTo>
                    <a:pt x="63" y="3"/>
                  </a:lnTo>
                  <a:lnTo>
                    <a:pt x="61" y="3"/>
                  </a:lnTo>
                  <a:lnTo>
                    <a:pt x="61" y="3"/>
                  </a:lnTo>
                  <a:lnTo>
                    <a:pt x="60" y="3"/>
                  </a:lnTo>
                  <a:lnTo>
                    <a:pt x="60" y="3"/>
                  </a:lnTo>
                  <a:lnTo>
                    <a:pt x="58" y="3"/>
                  </a:lnTo>
                  <a:lnTo>
                    <a:pt x="58" y="3"/>
                  </a:lnTo>
                  <a:lnTo>
                    <a:pt x="56" y="3"/>
                  </a:lnTo>
                  <a:lnTo>
                    <a:pt x="56" y="3"/>
                  </a:lnTo>
                  <a:lnTo>
                    <a:pt x="54" y="3"/>
                  </a:lnTo>
                  <a:lnTo>
                    <a:pt x="54" y="3"/>
                  </a:lnTo>
                  <a:lnTo>
                    <a:pt x="53" y="3"/>
                  </a:lnTo>
                  <a:lnTo>
                    <a:pt x="53" y="3"/>
                  </a:lnTo>
                  <a:lnTo>
                    <a:pt x="52" y="3"/>
                  </a:lnTo>
                  <a:lnTo>
                    <a:pt x="52" y="3"/>
                  </a:lnTo>
                  <a:lnTo>
                    <a:pt x="52" y="3"/>
                  </a:lnTo>
                  <a:lnTo>
                    <a:pt x="52" y="3"/>
                  </a:lnTo>
                  <a:lnTo>
                    <a:pt x="52" y="3"/>
                  </a:lnTo>
                  <a:lnTo>
                    <a:pt x="52" y="3"/>
                  </a:lnTo>
                  <a:lnTo>
                    <a:pt x="52" y="3"/>
                  </a:lnTo>
                  <a:lnTo>
                    <a:pt x="52" y="3"/>
                  </a:lnTo>
                  <a:lnTo>
                    <a:pt x="50" y="3"/>
                  </a:lnTo>
                  <a:lnTo>
                    <a:pt x="50" y="3"/>
                  </a:lnTo>
                  <a:lnTo>
                    <a:pt x="50" y="3"/>
                  </a:lnTo>
                  <a:lnTo>
                    <a:pt x="50" y="3"/>
                  </a:lnTo>
                  <a:lnTo>
                    <a:pt x="50" y="3"/>
                  </a:lnTo>
                  <a:lnTo>
                    <a:pt x="50" y="3"/>
                  </a:lnTo>
                  <a:lnTo>
                    <a:pt x="50" y="3"/>
                  </a:lnTo>
                  <a:lnTo>
                    <a:pt x="50" y="3"/>
                  </a:lnTo>
                  <a:lnTo>
                    <a:pt x="49" y="5"/>
                  </a:lnTo>
                  <a:lnTo>
                    <a:pt x="47" y="5"/>
                  </a:lnTo>
                  <a:lnTo>
                    <a:pt x="45" y="5"/>
                  </a:lnTo>
                  <a:lnTo>
                    <a:pt x="45" y="5"/>
                  </a:lnTo>
                  <a:lnTo>
                    <a:pt x="43" y="5"/>
                  </a:lnTo>
                  <a:lnTo>
                    <a:pt x="43" y="5"/>
                  </a:lnTo>
                  <a:lnTo>
                    <a:pt x="42" y="5"/>
                  </a:lnTo>
                  <a:lnTo>
                    <a:pt x="42" y="5"/>
                  </a:lnTo>
                  <a:lnTo>
                    <a:pt x="40" y="5"/>
                  </a:lnTo>
                  <a:lnTo>
                    <a:pt x="40" y="5"/>
                  </a:lnTo>
                  <a:lnTo>
                    <a:pt x="39" y="5"/>
                  </a:lnTo>
                  <a:lnTo>
                    <a:pt x="39" y="5"/>
                  </a:lnTo>
                  <a:lnTo>
                    <a:pt x="39" y="5"/>
                  </a:lnTo>
                  <a:lnTo>
                    <a:pt x="39" y="5"/>
                  </a:lnTo>
                  <a:lnTo>
                    <a:pt x="39" y="5"/>
                  </a:lnTo>
                  <a:lnTo>
                    <a:pt x="39" y="5"/>
                  </a:lnTo>
                  <a:lnTo>
                    <a:pt x="38" y="6"/>
                  </a:lnTo>
                  <a:lnTo>
                    <a:pt x="37" y="6"/>
                  </a:lnTo>
                  <a:lnTo>
                    <a:pt x="35" y="6"/>
                  </a:lnTo>
                  <a:lnTo>
                    <a:pt x="34" y="6"/>
                  </a:lnTo>
                  <a:lnTo>
                    <a:pt x="31" y="8"/>
                  </a:lnTo>
                  <a:lnTo>
                    <a:pt x="29" y="8"/>
                  </a:lnTo>
                  <a:lnTo>
                    <a:pt x="26" y="8"/>
                  </a:lnTo>
                  <a:lnTo>
                    <a:pt x="24" y="8"/>
                  </a:lnTo>
                  <a:lnTo>
                    <a:pt x="21" y="9"/>
                  </a:lnTo>
                  <a:lnTo>
                    <a:pt x="19" y="9"/>
                  </a:lnTo>
                  <a:lnTo>
                    <a:pt x="15" y="9"/>
                  </a:lnTo>
                  <a:lnTo>
                    <a:pt x="13" y="9"/>
                  </a:lnTo>
                  <a:lnTo>
                    <a:pt x="11" y="9"/>
                  </a:lnTo>
                  <a:lnTo>
                    <a:pt x="9" y="9"/>
                  </a:lnTo>
                  <a:lnTo>
                    <a:pt x="9" y="9"/>
                  </a:lnTo>
                  <a:lnTo>
                    <a:pt x="9" y="9"/>
                  </a:lnTo>
                  <a:lnTo>
                    <a:pt x="6" y="9"/>
                  </a:lnTo>
                  <a:lnTo>
                    <a:pt x="4" y="9"/>
                  </a:lnTo>
                  <a:lnTo>
                    <a:pt x="2" y="9"/>
                  </a:lnTo>
                  <a:lnTo>
                    <a:pt x="2" y="9"/>
                  </a:lnTo>
                  <a:lnTo>
                    <a:pt x="2" y="9"/>
                  </a:lnTo>
                  <a:lnTo>
                    <a:pt x="2" y="9"/>
                  </a:lnTo>
                  <a:lnTo>
                    <a:pt x="2" y="9"/>
                  </a:lnTo>
                  <a:lnTo>
                    <a:pt x="2" y="9"/>
                  </a:lnTo>
                  <a:lnTo>
                    <a:pt x="2" y="10"/>
                  </a:lnTo>
                  <a:lnTo>
                    <a:pt x="2" y="10"/>
                  </a:lnTo>
                  <a:lnTo>
                    <a:pt x="2" y="10"/>
                  </a:lnTo>
                  <a:lnTo>
                    <a:pt x="2" y="10"/>
                  </a:lnTo>
                  <a:lnTo>
                    <a:pt x="1" y="10"/>
                  </a:lnTo>
                  <a:lnTo>
                    <a:pt x="1" y="10"/>
                  </a:lnTo>
                  <a:lnTo>
                    <a:pt x="1" y="10"/>
                  </a:lnTo>
                  <a:lnTo>
                    <a:pt x="1" y="10"/>
                  </a:lnTo>
                  <a:lnTo>
                    <a:pt x="0" y="11"/>
                  </a:lnTo>
                  <a:lnTo>
                    <a:pt x="0" y="11"/>
                  </a:lnTo>
                  <a:lnTo>
                    <a:pt x="0" y="11"/>
                  </a:lnTo>
                  <a:lnTo>
                    <a:pt x="0" y="11"/>
                  </a:lnTo>
                  <a:lnTo>
                    <a:pt x="0" y="11"/>
                  </a:lnTo>
                  <a:lnTo>
                    <a:pt x="1" y="11"/>
                  </a:lnTo>
                  <a:lnTo>
                    <a:pt x="1" y="11"/>
                  </a:lnTo>
                  <a:lnTo>
                    <a:pt x="2" y="11"/>
                  </a:lnTo>
                  <a:lnTo>
                    <a:pt x="2" y="11"/>
                  </a:lnTo>
                  <a:lnTo>
                    <a:pt x="3" y="11"/>
                  </a:lnTo>
                  <a:lnTo>
                    <a:pt x="3" y="11"/>
                  </a:lnTo>
                  <a:lnTo>
                    <a:pt x="5" y="11"/>
                  </a:lnTo>
                  <a:lnTo>
                    <a:pt x="5" y="11"/>
                  </a:lnTo>
                  <a:lnTo>
                    <a:pt x="7" y="11"/>
                  </a:lnTo>
                  <a:lnTo>
                    <a:pt x="7" y="11"/>
                  </a:lnTo>
                  <a:lnTo>
                    <a:pt x="9" y="11"/>
                  </a:lnTo>
                  <a:lnTo>
                    <a:pt x="9" y="12"/>
                  </a:lnTo>
                  <a:lnTo>
                    <a:pt x="9" y="12"/>
                  </a:lnTo>
                  <a:lnTo>
                    <a:pt x="9" y="12"/>
                  </a:lnTo>
                  <a:lnTo>
                    <a:pt x="11" y="12"/>
                  </a:lnTo>
                  <a:lnTo>
                    <a:pt x="11" y="12"/>
                  </a:lnTo>
                  <a:lnTo>
                    <a:pt x="12" y="12"/>
                  </a:lnTo>
                  <a:lnTo>
                    <a:pt x="13" y="12"/>
                  </a:lnTo>
                  <a:lnTo>
                    <a:pt x="15" y="12"/>
                  </a:lnTo>
                  <a:lnTo>
                    <a:pt x="15" y="12"/>
                  </a:lnTo>
                  <a:lnTo>
                    <a:pt x="17" y="12"/>
                  </a:lnTo>
                  <a:lnTo>
                    <a:pt x="18" y="12"/>
                  </a:lnTo>
                  <a:lnTo>
                    <a:pt x="20" y="12"/>
                  </a:lnTo>
                  <a:lnTo>
                    <a:pt x="20" y="12"/>
                  </a:lnTo>
                  <a:lnTo>
                    <a:pt x="22" y="12"/>
                  </a:lnTo>
                  <a:lnTo>
                    <a:pt x="22" y="12"/>
                  </a:lnTo>
                  <a:lnTo>
                    <a:pt x="24" y="12"/>
                  </a:lnTo>
                  <a:lnTo>
                    <a:pt x="24" y="12"/>
                  </a:lnTo>
                  <a:lnTo>
                    <a:pt x="24" y="12"/>
                  </a:lnTo>
                  <a:lnTo>
                    <a:pt x="24" y="12"/>
                  </a:lnTo>
                  <a:lnTo>
                    <a:pt x="25" y="12"/>
                  </a:lnTo>
                  <a:lnTo>
                    <a:pt x="25" y="12"/>
                  </a:lnTo>
                  <a:lnTo>
                    <a:pt x="25" y="12"/>
                  </a:lnTo>
                  <a:lnTo>
                    <a:pt x="25" y="12"/>
                  </a:lnTo>
                  <a:lnTo>
                    <a:pt x="27" y="12"/>
                  </a:lnTo>
                  <a:lnTo>
                    <a:pt x="27" y="12"/>
                  </a:lnTo>
                  <a:lnTo>
                    <a:pt x="27" y="12"/>
                  </a:lnTo>
                  <a:lnTo>
                    <a:pt x="27" y="12"/>
                  </a:lnTo>
                  <a:lnTo>
                    <a:pt x="27" y="12"/>
                  </a:lnTo>
                  <a:lnTo>
                    <a:pt x="27" y="12"/>
                  </a:lnTo>
                  <a:lnTo>
                    <a:pt x="28" y="12"/>
                  </a:lnTo>
                  <a:lnTo>
                    <a:pt x="28" y="12"/>
                  </a:lnTo>
                  <a:lnTo>
                    <a:pt x="30" y="12"/>
                  </a:lnTo>
                  <a:lnTo>
                    <a:pt x="30" y="14"/>
                  </a:lnTo>
                  <a:lnTo>
                    <a:pt x="31" y="14"/>
                  </a:lnTo>
                  <a:lnTo>
                    <a:pt x="31" y="14"/>
                  </a:lnTo>
                  <a:lnTo>
                    <a:pt x="33" y="14"/>
                  </a:lnTo>
                  <a:lnTo>
                    <a:pt x="33" y="14"/>
                  </a:lnTo>
                  <a:lnTo>
                    <a:pt x="35" y="14"/>
                  </a:lnTo>
                  <a:lnTo>
                    <a:pt x="37" y="14"/>
                  </a:lnTo>
                  <a:lnTo>
                    <a:pt x="39" y="14"/>
                  </a:lnTo>
                  <a:lnTo>
                    <a:pt x="39" y="14"/>
                  </a:lnTo>
                  <a:lnTo>
                    <a:pt x="40" y="14"/>
                  </a:lnTo>
                  <a:lnTo>
                    <a:pt x="42" y="14"/>
                  </a:lnTo>
                  <a:lnTo>
                    <a:pt x="44" y="14"/>
                  </a:lnTo>
                  <a:lnTo>
                    <a:pt x="45" y="14"/>
                  </a:lnTo>
                  <a:lnTo>
                    <a:pt x="47" y="14"/>
                  </a:lnTo>
                  <a:lnTo>
                    <a:pt x="49" y="14"/>
                  </a:lnTo>
                  <a:lnTo>
                    <a:pt x="50" y="14"/>
                  </a:lnTo>
                  <a:lnTo>
                    <a:pt x="50" y="15"/>
                  </a:lnTo>
                  <a:lnTo>
                    <a:pt x="50" y="15"/>
                  </a:lnTo>
                  <a:lnTo>
                    <a:pt x="50" y="15"/>
                  </a:lnTo>
                  <a:lnTo>
                    <a:pt x="52" y="15"/>
                  </a:lnTo>
                  <a:lnTo>
                    <a:pt x="52" y="15"/>
                  </a:lnTo>
                  <a:lnTo>
                    <a:pt x="53" y="15"/>
                  </a:lnTo>
                  <a:lnTo>
                    <a:pt x="53" y="15"/>
                  </a:lnTo>
                  <a:lnTo>
                    <a:pt x="55" y="15"/>
                  </a:lnTo>
                  <a:lnTo>
                    <a:pt x="55" y="15"/>
                  </a:lnTo>
                  <a:lnTo>
                    <a:pt x="55" y="15"/>
                  </a:lnTo>
                  <a:lnTo>
                    <a:pt x="55" y="15"/>
                  </a:lnTo>
                  <a:lnTo>
                    <a:pt x="57" y="15"/>
                  </a:lnTo>
                  <a:lnTo>
                    <a:pt x="57" y="15"/>
                  </a:lnTo>
                  <a:lnTo>
                    <a:pt x="59" y="15"/>
                  </a:lnTo>
                  <a:lnTo>
                    <a:pt x="59" y="15"/>
                  </a:lnTo>
                  <a:lnTo>
                    <a:pt x="60" y="15"/>
                  </a:lnTo>
                  <a:lnTo>
                    <a:pt x="60" y="15"/>
                  </a:lnTo>
                  <a:lnTo>
                    <a:pt x="60" y="15"/>
                  </a:lnTo>
                  <a:lnTo>
                    <a:pt x="60" y="15"/>
                  </a:lnTo>
                  <a:lnTo>
                    <a:pt x="60" y="15"/>
                  </a:lnTo>
                  <a:lnTo>
                    <a:pt x="60" y="15"/>
                  </a:lnTo>
                  <a:lnTo>
                    <a:pt x="60" y="15"/>
                  </a:lnTo>
                  <a:lnTo>
                    <a:pt x="60" y="15"/>
                  </a:lnTo>
                  <a:lnTo>
                    <a:pt x="62" y="15"/>
                  </a:lnTo>
                  <a:lnTo>
                    <a:pt x="62" y="15"/>
                  </a:lnTo>
                  <a:lnTo>
                    <a:pt x="62" y="15"/>
                  </a:lnTo>
                  <a:lnTo>
                    <a:pt x="62" y="15"/>
                  </a:lnTo>
                  <a:lnTo>
                    <a:pt x="64" y="15"/>
                  </a:lnTo>
                  <a:lnTo>
                    <a:pt x="64" y="15"/>
                  </a:lnTo>
                  <a:lnTo>
                    <a:pt x="64" y="15"/>
                  </a:lnTo>
                  <a:lnTo>
                    <a:pt x="64" y="15"/>
                  </a:lnTo>
                  <a:lnTo>
                    <a:pt x="66" y="15"/>
                  </a:lnTo>
                  <a:lnTo>
                    <a:pt x="66" y="15"/>
                  </a:lnTo>
                  <a:lnTo>
                    <a:pt x="66" y="15"/>
                  </a:lnTo>
                  <a:lnTo>
                    <a:pt x="66" y="15"/>
                  </a:lnTo>
                  <a:lnTo>
                    <a:pt x="68" y="15"/>
                  </a:lnTo>
                  <a:lnTo>
                    <a:pt x="68" y="15"/>
                  </a:lnTo>
                  <a:lnTo>
                    <a:pt x="69" y="15"/>
                  </a:lnTo>
                  <a:lnTo>
                    <a:pt x="69" y="15"/>
                  </a:lnTo>
                  <a:lnTo>
                    <a:pt x="71" y="15"/>
                  </a:lnTo>
                  <a:lnTo>
                    <a:pt x="71" y="15"/>
                  </a:lnTo>
                  <a:lnTo>
                    <a:pt x="72" y="15"/>
                  </a:lnTo>
                  <a:lnTo>
                    <a:pt x="72" y="15"/>
                  </a:lnTo>
                  <a:lnTo>
                    <a:pt x="74" y="15"/>
                  </a:lnTo>
                  <a:lnTo>
                    <a:pt x="74" y="15"/>
                  </a:lnTo>
                  <a:lnTo>
                    <a:pt x="76" y="15"/>
                  </a:lnTo>
                  <a:lnTo>
                    <a:pt x="77" y="15"/>
                  </a:lnTo>
                  <a:lnTo>
                    <a:pt x="79" y="15"/>
                  </a:lnTo>
                  <a:lnTo>
                    <a:pt x="79" y="16"/>
                  </a:lnTo>
                  <a:lnTo>
                    <a:pt x="79" y="16"/>
                  </a:lnTo>
                  <a:lnTo>
                    <a:pt x="79" y="16"/>
                  </a:lnTo>
                  <a:lnTo>
                    <a:pt x="80" y="16"/>
                  </a:lnTo>
                  <a:lnTo>
                    <a:pt x="80" y="16"/>
                  </a:lnTo>
                  <a:lnTo>
                    <a:pt x="81" y="16"/>
                  </a:lnTo>
                  <a:lnTo>
                    <a:pt x="81" y="16"/>
                  </a:lnTo>
                  <a:lnTo>
                    <a:pt x="83" y="16"/>
                  </a:lnTo>
                  <a:lnTo>
                    <a:pt x="83" y="18"/>
                  </a:lnTo>
                  <a:lnTo>
                    <a:pt x="85" y="18"/>
                  </a:lnTo>
                  <a:lnTo>
                    <a:pt x="85" y="18"/>
                  </a:lnTo>
                  <a:lnTo>
                    <a:pt x="87" y="18"/>
                  </a:lnTo>
                  <a:lnTo>
                    <a:pt x="87" y="18"/>
                  </a:lnTo>
                  <a:lnTo>
                    <a:pt x="88" y="18"/>
                  </a:lnTo>
                  <a:lnTo>
                    <a:pt x="88" y="18"/>
                  </a:lnTo>
                  <a:lnTo>
                    <a:pt x="89" y="18"/>
                  </a:lnTo>
                  <a:lnTo>
                    <a:pt x="89" y="18"/>
                  </a:lnTo>
                  <a:lnTo>
                    <a:pt x="90" y="18"/>
                  </a:lnTo>
                  <a:lnTo>
                    <a:pt x="90" y="18"/>
                  </a:lnTo>
                  <a:lnTo>
                    <a:pt x="92" y="18"/>
                  </a:lnTo>
                  <a:lnTo>
                    <a:pt x="93" y="18"/>
                  </a:lnTo>
                  <a:lnTo>
                    <a:pt x="95" y="18"/>
                  </a:lnTo>
                  <a:lnTo>
                    <a:pt x="97" y="18"/>
                  </a:lnTo>
                  <a:lnTo>
                    <a:pt x="99" y="18"/>
                  </a:lnTo>
                  <a:lnTo>
                    <a:pt x="99" y="18"/>
                  </a:lnTo>
                  <a:lnTo>
                    <a:pt x="101" y="18"/>
                  </a:lnTo>
                  <a:lnTo>
                    <a:pt x="103" y="18"/>
                  </a:lnTo>
                  <a:lnTo>
                    <a:pt x="105" y="18"/>
                  </a:lnTo>
                  <a:lnTo>
                    <a:pt x="105" y="18"/>
                  </a:lnTo>
                  <a:lnTo>
                    <a:pt x="107" y="18"/>
                  </a:lnTo>
                  <a:lnTo>
                    <a:pt x="107" y="18"/>
                  </a:lnTo>
                  <a:lnTo>
                    <a:pt x="108" y="18"/>
                  </a:lnTo>
                  <a:lnTo>
                    <a:pt x="108" y="18"/>
                  </a:lnTo>
                  <a:lnTo>
                    <a:pt x="109" y="18"/>
                  </a:lnTo>
                  <a:lnTo>
                    <a:pt x="109" y="18"/>
                  </a:lnTo>
                  <a:lnTo>
                    <a:pt x="111" y="18"/>
                  </a:lnTo>
                  <a:lnTo>
                    <a:pt x="111" y="18"/>
                  </a:lnTo>
                  <a:lnTo>
                    <a:pt x="113" y="18"/>
                  </a:lnTo>
                  <a:lnTo>
                    <a:pt x="113" y="18"/>
                  </a:lnTo>
                  <a:lnTo>
                    <a:pt x="115" y="18"/>
                  </a:lnTo>
                  <a:lnTo>
                    <a:pt x="115" y="18"/>
                  </a:lnTo>
                  <a:lnTo>
                    <a:pt x="115" y="18"/>
                  </a:lnTo>
                  <a:lnTo>
                    <a:pt x="115" y="18"/>
                  </a:lnTo>
                  <a:lnTo>
                    <a:pt x="117" y="18"/>
                  </a:lnTo>
                  <a:lnTo>
                    <a:pt x="117" y="18"/>
                  </a:lnTo>
                  <a:lnTo>
                    <a:pt x="118" y="18"/>
                  </a:lnTo>
                  <a:lnTo>
                    <a:pt x="118" y="18"/>
                  </a:lnTo>
                  <a:lnTo>
                    <a:pt x="120" y="18"/>
                  </a:lnTo>
                  <a:lnTo>
                    <a:pt x="120" y="18"/>
                  </a:lnTo>
                  <a:lnTo>
                    <a:pt x="120" y="18"/>
                  </a:lnTo>
                  <a:lnTo>
                    <a:pt x="120" y="18"/>
                  </a:lnTo>
                  <a:lnTo>
                    <a:pt x="122" y="18"/>
                  </a:lnTo>
                  <a:lnTo>
                    <a:pt x="122" y="18"/>
                  </a:lnTo>
                  <a:lnTo>
                    <a:pt x="124" y="18"/>
                  </a:lnTo>
                  <a:lnTo>
                    <a:pt x="124" y="18"/>
                  </a:lnTo>
                  <a:lnTo>
                    <a:pt x="126" y="18"/>
                  </a:lnTo>
                  <a:lnTo>
                    <a:pt x="126" y="18"/>
                  </a:lnTo>
                  <a:lnTo>
                    <a:pt x="127" y="18"/>
                  </a:lnTo>
                  <a:lnTo>
                    <a:pt x="127" y="18"/>
                  </a:lnTo>
                  <a:lnTo>
                    <a:pt x="128" y="18"/>
                  </a:lnTo>
                  <a:lnTo>
                    <a:pt x="128" y="18"/>
                  </a:lnTo>
                  <a:lnTo>
                    <a:pt x="129" y="18"/>
                  </a:lnTo>
                  <a:lnTo>
                    <a:pt x="129" y="18"/>
                  </a:lnTo>
                  <a:lnTo>
                    <a:pt x="130" y="18"/>
                  </a:lnTo>
                  <a:lnTo>
                    <a:pt x="130" y="18"/>
                  </a:lnTo>
                  <a:lnTo>
                    <a:pt x="130" y="18"/>
                  </a:lnTo>
                  <a:lnTo>
                    <a:pt x="130" y="18"/>
                  </a:lnTo>
                  <a:lnTo>
                    <a:pt x="131" y="18"/>
                  </a:lnTo>
                  <a:lnTo>
                    <a:pt x="131" y="18"/>
                  </a:lnTo>
                  <a:lnTo>
                    <a:pt x="132" y="18"/>
                  </a:lnTo>
                  <a:lnTo>
                    <a:pt x="132" y="18"/>
                  </a:lnTo>
                  <a:lnTo>
                    <a:pt x="134" y="18"/>
                  </a:lnTo>
                  <a:lnTo>
                    <a:pt x="134" y="18"/>
                  </a:lnTo>
                  <a:lnTo>
                    <a:pt x="136" y="18"/>
                  </a:lnTo>
                  <a:lnTo>
                    <a:pt x="136" y="18"/>
                  </a:lnTo>
                  <a:lnTo>
                    <a:pt x="137" y="17"/>
                  </a:lnTo>
                  <a:lnTo>
                    <a:pt x="137" y="17"/>
                  </a:lnTo>
                  <a:lnTo>
                    <a:pt x="138" y="17"/>
                  </a:lnTo>
                  <a:lnTo>
                    <a:pt x="138" y="17"/>
                  </a:lnTo>
                  <a:lnTo>
                    <a:pt x="140" y="15"/>
                  </a:lnTo>
                  <a:lnTo>
                    <a:pt x="140" y="15"/>
                  </a:lnTo>
                  <a:lnTo>
                    <a:pt x="140" y="15"/>
                  </a:lnTo>
                  <a:lnTo>
                    <a:pt x="140" y="15"/>
                  </a:lnTo>
                  <a:lnTo>
                    <a:pt x="140" y="15"/>
                  </a:lnTo>
                  <a:lnTo>
                    <a:pt x="140" y="15"/>
                  </a:lnTo>
                  <a:lnTo>
                    <a:pt x="140" y="15"/>
                  </a:lnTo>
                  <a:lnTo>
                    <a:pt x="140" y="15"/>
                  </a:lnTo>
                  <a:lnTo>
                    <a:pt x="142" y="15"/>
                  </a:lnTo>
                  <a:lnTo>
                    <a:pt x="142" y="15"/>
                  </a:lnTo>
                  <a:lnTo>
                    <a:pt x="142" y="15"/>
                  </a:lnTo>
                  <a:lnTo>
                    <a:pt x="142" y="15"/>
                  </a:lnTo>
                  <a:lnTo>
                    <a:pt x="144" y="15"/>
                  </a:lnTo>
                  <a:lnTo>
                    <a:pt x="144" y="15"/>
                  </a:lnTo>
                  <a:lnTo>
                    <a:pt x="144" y="15"/>
                  </a:lnTo>
                  <a:lnTo>
                    <a:pt x="144" y="15"/>
                  </a:lnTo>
                  <a:lnTo>
                    <a:pt x="146" y="15"/>
                  </a:lnTo>
                  <a:lnTo>
                    <a:pt x="146" y="15"/>
                  </a:lnTo>
                  <a:lnTo>
                    <a:pt x="148" y="15"/>
                  </a:lnTo>
                  <a:lnTo>
                    <a:pt x="148" y="15"/>
                  </a:lnTo>
                  <a:lnTo>
                    <a:pt x="150" y="15"/>
                  </a:lnTo>
                  <a:lnTo>
                    <a:pt x="150" y="15"/>
                  </a:lnTo>
                  <a:lnTo>
                    <a:pt x="151" y="15"/>
                  </a:lnTo>
                  <a:lnTo>
                    <a:pt x="151" y="15"/>
                  </a:lnTo>
                  <a:lnTo>
                    <a:pt x="153" y="15"/>
                  </a:lnTo>
                  <a:lnTo>
                    <a:pt x="153" y="15"/>
                  </a:lnTo>
                  <a:lnTo>
                    <a:pt x="153" y="15"/>
                  </a:lnTo>
                  <a:lnTo>
                    <a:pt x="153" y="15"/>
                  </a:lnTo>
                  <a:lnTo>
                    <a:pt x="155" y="15"/>
                  </a:lnTo>
                  <a:lnTo>
                    <a:pt x="155" y="15"/>
                  </a:lnTo>
                  <a:lnTo>
                    <a:pt x="155" y="15"/>
                  </a:lnTo>
                  <a:lnTo>
                    <a:pt x="155" y="15"/>
                  </a:lnTo>
                  <a:lnTo>
                    <a:pt x="156" y="14"/>
                  </a:lnTo>
                  <a:lnTo>
                    <a:pt x="156" y="14"/>
                  </a:lnTo>
                  <a:lnTo>
                    <a:pt x="156" y="14"/>
                  </a:lnTo>
                  <a:lnTo>
                    <a:pt x="156" y="14"/>
                  </a:lnTo>
                  <a:lnTo>
                    <a:pt x="156" y="14"/>
                  </a:lnTo>
                  <a:lnTo>
                    <a:pt x="156" y="14"/>
                  </a:lnTo>
                  <a:lnTo>
                    <a:pt x="156" y="14"/>
                  </a:lnTo>
                  <a:lnTo>
                    <a:pt x="156" y="14"/>
                  </a:lnTo>
                  <a:lnTo>
                    <a:pt x="157" y="14"/>
                  </a:lnTo>
                  <a:lnTo>
                    <a:pt x="157" y="14"/>
                  </a:lnTo>
                  <a:lnTo>
                    <a:pt x="157" y="14"/>
                  </a:lnTo>
                  <a:lnTo>
                    <a:pt x="157" y="14"/>
                  </a:lnTo>
                  <a:lnTo>
                    <a:pt x="157" y="14"/>
                  </a:lnTo>
                  <a:lnTo>
                    <a:pt x="157" y="14"/>
                  </a:lnTo>
                  <a:lnTo>
                    <a:pt x="157" y="14"/>
                  </a:lnTo>
                  <a:lnTo>
                    <a:pt x="157" y="14"/>
                  </a:lnTo>
                  <a:lnTo>
                    <a:pt x="159" y="12"/>
                  </a:lnTo>
                  <a:lnTo>
                    <a:pt x="158" y="12"/>
                  </a:lnTo>
                  <a:lnTo>
                    <a:pt x="158" y="12"/>
                  </a:lnTo>
                  <a:lnTo>
                    <a:pt x="158" y="12"/>
                  </a:lnTo>
                  <a:lnTo>
                    <a:pt x="159" y="12"/>
                  </a:lnTo>
                  <a:lnTo>
                    <a:pt x="159" y="12"/>
                  </a:lnTo>
                  <a:lnTo>
                    <a:pt x="159" y="12"/>
                  </a:lnTo>
                  <a:lnTo>
                    <a:pt x="159" y="12"/>
                  </a:lnTo>
                  <a:lnTo>
                    <a:pt x="161" y="12"/>
                  </a:lnTo>
                  <a:lnTo>
                    <a:pt x="161" y="12"/>
                  </a:lnTo>
                  <a:lnTo>
                    <a:pt x="161" y="12"/>
                  </a:lnTo>
                  <a:lnTo>
                    <a:pt x="161" y="12"/>
                  </a:lnTo>
                  <a:lnTo>
                    <a:pt x="163" y="12"/>
                  </a:lnTo>
                  <a:lnTo>
                    <a:pt x="163" y="12"/>
                  </a:lnTo>
                  <a:lnTo>
                    <a:pt x="163" y="12"/>
                  </a:lnTo>
                  <a:lnTo>
                    <a:pt x="163" y="12"/>
                  </a:lnTo>
                  <a:lnTo>
                    <a:pt x="164" y="12"/>
                  </a:lnTo>
                  <a:lnTo>
                    <a:pt x="164" y="12"/>
                  </a:lnTo>
                  <a:lnTo>
                    <a:pt x="164" y="12"/>
                  </a:lnTo>
                  <a:lnTo>
                    <a:pt x="164" y="12"/>
                  </a:lnTo>
                  <a:lnTo>
                    <a:pt x="165" y="12"/>
                  </a:lnTo>
                  <a:lnTo>
                    <a:pt x="165" y="12"/>
                  </a:lnTo>
                  <a:lnTo>
                    <a:pt x="165" y="12"/>
                  </a:lnTo>
                  <a:lnTo>
                    <a:pt x="165" y="12"/>
                  </a:lnTo>
                  <a:lnTo>
                    <a:pt x="167" y="12"/>
                  </a:lnTo>
                  <a:lnTo>
                    <a:pt x="167" y="12"/>
                  </a:lnTo>
                  <a:lnTo>
                    <a:pt x="167" y="12"/>
                  </a:lnTo>
                  <a:lnTo>
                    <a:pt x="167" y="12"/>
                  </a:lnTo>
                  <a:lnTo>
                    <a:pt x="168" y="12"/>
                  </a:lnTo>
                  <a:lnTo>
                    <a:pt x="168" y="12"/>
                  </a:lnTo>
                  <a:lnTo>
                    <a:pt x="168" y="12"/>
                  </a:lnTo>
                  <a:lnTo>
                    <a:pt x="168" y="12"/>
                  </a:lnTo>
                  <a:lnTo>
                    <a:pt x="170" y="10"/>
                  </a:lnTo>
                  <a:lnTo>
                    <a:pt x="170" y="10"/>
                  </a:lnTo>
                </a:path>
              </a:pathLst>
            </a:custGeom>
            <a:solidFill>
              <a:srgbClr val="001000"/>
            </a:solidFill>
            <a:ln w="9525">
              <a:noFill/>
              <a:round/>
              <a:headEnd type="none" w="med" len="med"/>
              <a:tailEnd type="none" w="med" len="med"/>
            </a:ln>
            <a:effectLst/>
          </p:spPr>
          <p:txBody>
            <a:bodyPr/>
            <a:lstStyle/>
            <a:p>
              <a:endParaRPr lang="en-US" dirty="0"/>
            </a:p>
          </p:txBody>
        </p:sp>
        <p:sp>
          <p:nvSpPr>
            <p:cNvPr id="2133" name="Freeform 85"/>
            <p:cNvSpPr>
              <a:spLocks/>
            </p:cNvSpPr>
            <p:nvPr/>
          </p:nvSpPr>
          <p:spPr bwMode="auto">
            <a:xfrm>
              <a:off x="3799" y="4053"/>
              <a:ext cx="166" cy="20"/>
            </a:xfrm>
            <a:custGeom>
              <a:avLst/>
              <a:gdLst/>
              <a:ahLst/>
              <a:cxnLst>
                <a:cxn ang="0">
                  <a:pos x="165" y="11"/>
                </a:cxn>
                <a:cxn ang="0">
                  <a:pos x="164" y="9"/>
                </a:cxn>
                <a:cxn ang="0">
                  <a:pos x="164" y="9"/>
                </a:cxn>
                <a:cxn ang="0">
                  <a:pos x="165" y="8"/>
                </a:cxn>
                <a:cxn ang="0">
                  <a:pos x="165" y="8"/>
                </a:cxn>
                <a:cxn ang="0">
                  <a:pos x="163" y="7"/>
                </a:cxn>
                <a:cxn ang="0">
                  <a:pos x="160" y="6"/>
                </a:cxn>
                <a:cxn ang="0">
                  <a:pos x="157" y="6"/>
                </a:cxn>
                <a:cxn ang="0">
                  <a:pos x="153" y="6"/>
                </a:cxn>
                <a:cxn ang="0">
                  <a:pos x="148" y="6"/>
                </a:cxn>
                <a:cxn ang="0">
                  <a:pos x="143" y="4"/>
                </a:cxn>
                <a:cxn ang="0">
                  <a:pos x="142" y="4"/>
                </a:cxn>
                <a:cxn ang="0">
                  <a:pos x="141" y="4"/>
                </a:cxn>
                <a:cxn ang="0">
                  <a:pos x="140" y="3"/>
                </a:cxn>
                <a:cxn ang="0">
                  <a:pos x="132" y="2"/>
                </a:cxn>
                <a:cxn ang="0">
                  <a:pos x="120" y="2"/>
                </a:cxn>
                <a:cxn ang="0">
                  <a:pos x="115" y="2"/>
                </a:cxn>
                <a:cxn ang="0">
                  <a:pos x="111" y="1"/>
                </a:cxn>
                <a:cxn ang="0">
                  <a:pos x="103" y="2"/>
                </a:cxn>
                <a:cxn ang="0">
                  <a:pos x="95" y="2"/>
                </a:cxn>
                <a:cxn ang="0">
                  <a:pos x="87" y="2"/>
                </a:cxn>
                <a:cxn ang="0">
                  <a:pos x="76" y="5"/>
                </a:cxn>
                <a:cxn ang="0">
                  <a:pos x="65" y="6"/>
                </a:cxn>
                <a:cxn ang="0">
                  <a:pos x="56" y="6"/>
                </a:cxn>
                <a:cxn ang="0">
                  <a:pos x="50" y="6"/>
                </a:cxn>
                <a:cxn ang="0">
                  <a:pos x="48" y="6"/>
                </a:cxn>
                <a:cxn ang="0">
                  <a:pos x="44" y="7"/>
                </a:cxn>
                <a:cxn ang="0">
                  <a:pos x="14" y="9"/>
                </a:cxn>
                <a:cxn ang="0">
                  <a:pos x="2" y="9"/>
                </a:cxn>
                <a:cxn ang="0">
                  <a:pos x="0" y="9"/>
                </a:cxn>
                <a:cxn ang="0">
                  <a:pos x="0" y="11"/>
                </a:cxn>
                <a:cxn ang="0">
                  <a:pos x="2" y="11"/>
                </a:cxn>
                <a:cxn ang="0">
                  <a:pos x="12" y="13"/>
                </a:cxn>
                <a:cxn ang="0">
                  <a:pos x="20" y="15"/>
                </a:cxn>
                <a:cxn ang="0">
                  <a:pos x="22" y="15"/>
                </a:cxn>
                <a:cxn ang="0">
                  <a:pos x="28" y="15"/>
                </a:cxn>
                <a:cxn ang="0">
                  <a:pos x="43" y="15"/>
                </a:cxn>
                <a:cxn ang="0">
                  <a:pos x="49" y="15"/>
                </a:cxn>
                <a:cxn ang="0">
                  <a:pos x="54" y="15"/>
                </a:cxn>
                <a:cxn ang="0">
                  <a:pos x="59" y="15"/>
                </a:cxn>
                <a:cxn ang="0">
                  <a:pos x="63" y="15"/>
                </a:cxn>
                <a:cxn ang="0">
                  <a:pos x="66" y="15"/>
                </a:cxn>
                <a:cxn ang="0">
                  <a:pos x="73" y="16"/>
                </a:cxn>
                <a:cxn ang="0">
                  <a:pos x="82" y="19"/>
                </a:cxn>
                <a:cxn ang="0">
                  <a:pos x="90" y="19"/>
                </a:cxn>
                <a:cxn ang="0">
                  <a:pos x="105" y="19"/>
                </a:cxn>
                <a:cxn ang="0">
                  <a:pos x="110" y="19"/>
                </a:cxn>
                <a:cxn ang="0">
                  <a:pos x="113" y="19"/>
                </a:cxn>
                <a:cxn ang="0">
                  <a:pos x="121" y="19"/>
                </a:cxn>
                <a:cxn ang="0">
                  <a:pos x="129" y="19"/>
                </a:cxn>
                <a:cxn ang="0">
                  <a:pos x="132" y="19"/>
                </a:cxn>
                <a:cxn ang="0">
                  <a:pos x="137" y="19"/>
                </a:cxn>
                <a:cxn ang="0">
                  <a:pos x="144" y="16"/>
                </a:cxn>
                <a:cxn ang="0">
                  <a:pos x="148" y="15"/>
                </a:cxn>
                <a:cxn ang="0">
                  <a:pos x="151" y="15"/>
                </a:cxn>
                <a:cxn ang="0">
                  <a:pos x="153" y="15"/>
                </a:cxn>
                <a:cxn ang="0">
                  <a:pos x="157" y="15"/>
                </a:cxn>
                <a:cxn ang="0">
                  <a:pos x="160" y="13"/>
                </a:cxn>
                <a:cxn ang="0">
                  <a:pos x="163" y="12"/>
                </a:cxn>
                <a:cxn ang="0">
                  <a:pos x="163" y="12"/>
                </a:cxn>
              </a:cxnLst>
              <a:rect l="0" t="0" r="r" b="b"/>
              <a:pathLst>
                <a:path w="166" h="20">
                  <a:moveTo>
                    <a:pt x="165" y="11"/>
                  </a:moveTo>
                  <a:lnTo>
                    <a:pt x="165" y="11"/>
                  </a:lnTo>
                  <a:lnTo>
                    <a:pt x="165" y="11"/>
                  </a:lnTo>
                  <a:lnTo>
                    <a:pt x="165" y="11"/>
                  </a:lnTo>
                  <a:lnTo>
                    <a:pt x="165" y="11"/>
                  </a:lnTo>
                  <a:lnTo>
                    <a:pt x="165" y="11"/>
                  </a:lnTo>
                  <a:lnTo>
                    <a:pt x="165" y="11"/>
                  </a:lnTo>
                  <a:lnTo>
                    <a:pt x="165" y="11"/>
                  </a:lnTo>
                  <a:lnTo>
                    <a:pt x="165" y="11"/>
                  </a:lnTo>
                  <a:lnTo>
                    <a:pt x="165" y="11"/>
                  </a:lnTo>
                  <a:lnTo>
                    <a:pt x="165" y="11"/>
                  </a:lnTo>
                  <a:lnTo>
                    <a:pt x="165" y="11"/>
                  </a:lnTo>
                  <a:lnTo>
                    <a:pt x="165" y="11"/>
                  </a:lnTo>
                  <a:lnTo>
                    <a:pt x="165" y="11"/>
                  </a:lnTo>
                  <a:lnTo>
                    <a:pt x="165" y="11"/>
                  </a:lnTo>
                  <a:lnTo>
                    <a:pt x="165" y="11"/>
                  </a:lnTo>
                  <a:lnTo>
                    <a:pt x="165"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8"/>
                  </a:lnTo>
                  <a:lnTo>
                    <a:pt x="165" y="7"/>
                  </a:lnTo>
                  <a:lnTo>
                    <a:pt x="163" y="7"/>
                  </a:lnTo>
                  <a:lnTo>
                    <a:pt x="163" y="7"/>
                  </a:lnTo>
                  <a:lnTo>
                    <a:pt x="163" y="7"/>
                  </a:lnTo>
                  <a:lnTo>
                    <a:pt x="163" y="7"/>
                  </a:lnTo>
                  <a:lnTo>
                    <a:pt x="163" y="7"/>
                  </a:lnTo>
                  <a:lnTo>
                    <a:pt x="163" y="7"/>
                  </a:lnTo>
                  <a:lnTo>
                    <a:pt x="163" y="7"/>
                  </a:lnTo>
                  <a:lnTo>
                    <a:pt x="163" y="6"/>
                  </a:lnTo>
                  <a:lnTo>
                    <a:pt x="161" y="6"/>
                  </a:lnTo>
                  <a:lnTo>
                    <a:pt x="161" y="6"/>
                  </a:lnTo>
                  <a:lnTo>
                    <a:pt x="161" y="6"/>
                  </a:lnTo>
                  <a:lnTo>
                    <a:pt x="161" y="6"/>
                  </a:lnTo>
                  <a:lnTo>
                    <a:pt x="160" y="6"/>
                  </a:lnTo>
                  <a:lnTo>
                    <a:pt x="160" y="6"/>
                  </a:lnTo>
                  <a:lnTo>
                    <a:pt x="160" y="6"/>
                  </a:lnTo>
                  <a:lnTo>
                    <a:pt x="160" y="6"/>
                  </a:lnTo>
                  <a:lnTo>
                    <a:pt x="159" y="6"/>
                  </a:lnTo>
                  <a:lnTo>
                    <a:pt x="159" y="6"/>
                  </a:lnTo>
                  <a:lnTo>
                    <a:pt x="158" y="6"/>
                  </a:lnTo>
                  <a:lnTo>
                    <a:pt x="158" y="6"/>
                  </a:lnTo>
                  <a:lnTo>
                    <a:pt x="157" y="6"/>
                  </a:lnTo>
                  <a:lnTo>
                    <a:pt x="157" y="6"/>
                  </a:lnTo>
                  <a:lnTo>
                    <a:pt x="157" y="6"/>
                  </a:lnTo>
                  <a:lnTo>
                    <a:pt x="157" y="6"/>
                  </a:lnTo>
                  <a:lnTo>
                    <a:pt x="155" y="6"/>
                  </a:lnTo>
                  <a:lnTo>
                    <a:pt x="155" y="6"/>
                  </a:lnTo>
                  <a:lnTo>
                    <a:pt x="154" y="6"/>
                  </a:lnTo>
                  <a:lnTo>
                    <a:pt x="154" y="6"/>
                  </a:lnTo>
                  <a:lnTo>
                    <a:pt x="153" y="6"/>
                  </a:lnTo>
                  <a:lnTo>
                    <a:pt x="153" y="6"/>
                  </a:lnTo>
                  <a:lnTo>
                    <a:pt x="153" y="6"/>
                  </a:lnTo>
                  <a:lnTo>
                    <a:pt x="153" y="6"/>
                  </a:lnTo>
                  <a:lnTo>
                    <a:pt x="151" y="6"/>
                  </a:lnTo>
                  <a:lnTo>
                    <a:pt x="151" y="6"/>
                  </a:lnTo>
                  <a:lnTo>
                    <a:pt x="151" y="6"/>
                  </a:lnTo>
                  <a:lnTo>
                    <a:pt x="151" y="6"/>
                  </a:lnTo>
                  <a:lnTo>
                    <a:pt x="150" y="6"/>
                  </a:lnTo>
                  <a:lnTo>
                    <a:pt x="150" y="6"/>
                  </a:lnTo>
                  <a:lnTo>
                    <a:pt x="150" y="6"/>
                  </a:lnTo>
                  <a:lnTo>
                    <a:pt x="150" y="6"/>
                  </a:lnTo>
                  <a:lnTo>
                    <a:pt x="148" y="6"/>
                  </a:lnTo>
                  <a:lnTo>
                    <a:pt x="148" y="6"/>
                  </a:lnTo>
                  <a:lnTo>
                    <a:pt x="146" y="6"/>
                  </a:lnTo>
                  <a:lnTo>
                    <a:pt x="146" y="6"/>
                  </a:lnTo>
                  <a:lnTo>
                    <a:pt x="144" y="6"/>
                  </a:lnTo>
                  <a:lnTo>
                    <a:pt x="144" y="6"/>
                  </a:lnTo>
                  <a:lnTo>
                    <a:pt x="144" y="6"/>
                  </a:lnTo>
                  <a:lnTo>
                    <a:pt x="144" y="4"/>
                  </a:lnTo>
                  <a:lnTo>
                    <a:pt x="143" y="4"/>
                  </a:lnTo>
                  <a:lnTo>
                    <a:pt x="143" y="4"/>
                  </a:lnTo>
                  <a:lnTo>
                    <a:pt x="143" y="4"/>
                  </a:lnTo>
                  <a:lnTo>
                    <a:pt x="143" y="4"/>
                  </a:lnTo>
                  <a:lnTo>
                    <a:pt x="143" y="4"/>
                  </a:lnTo>
                  <a:lnTo>
                    <a:pt x="143" y="4"/>
                  </a:lnTo>
                  <a:lnTo>
                    <a:pt x="143" y="4"/>
                  </a:lnTo>
                  <a:lnTo>
                    <a:pt x="143" y="4"/>
                  </a:lnTo>
                  <a:lnTo>
                    <a:pt x="142" y="4"/>
                  </a:lnTo>
                  <a:lnTo>
                    <a:pt x="142" y="4"/>
                  </a:lnTo>
                  <a:lnTo>
                    <a:pt x="142" y="4"/>
                  </a:lnTo>
                  <a:lnTo>
                    <a:pt x="142" y="4"/>
                  </a:lnTo>
                  <a:lnTo>
                    <a:pt x="142" y="4"/>
                  </a:lnTo>
                  <a:lnTo>
                    <a:pt x="142" y="4"/>
                  </a:lnTo>
                  <a:lnTo>
                    <a:pt x="142" y="4"/>
                  </a:lnTo>
                  <a:lnTo>
                    <a:pt x="142" y="4"/>
                  </a:lnTo>
                  <a:lnTo>
                    <a:pt x="141" y="4"/>
                  </a:lnTo>
                  <a:lnTo>
                    <a:pt x="141" y="4"/>
                  </a:lnTo>
                  <a:lnTo>
                    <a:pt x="141" y="4"/>
                  </a:lnTo>
                  <a:lnTo>
                    <a:pt x="141" y="4"/>
                  </a:lnTo>
                  <a:lnTo>
                    <a:pt x="141" y="4"/>
                  </a:lnTo>
                  <a:lnTo>
                    <a:pt x="141" y="4"/>
                  </a:lnTo>
                  <a:lnTo>
                    <a:pt x="141" y="4"/>
                  </a:lnTo>
                  <a:lnTo>
                    <a:pt x="141" y="3"/>
                  </a:lnTo>
                  <a:lnTo>
                    <a:pt x="140" y="3"/>
                  </a:lnTo>
                  <a:lnTo>
                    <a:pt x="140" y="3"/>
                  </a:lnTo>
                  <a:lnTo>
                    <a:pt x="140" y="3"/>
                  </a:lnTo>
                  <a:lnTo>
                    <a:pt x="140" y="3"/>
                  </a:lnTo>
                  <a:lnTo>
                    <a:pt x="140" y="3"/>
                  </a:lnTo>
                  <a:lnTo>
                    <a:pt x="140" y="3"/>
                  </a:lnTo>
                  <a:lnTo>
                    <a:pt x="140" y="3"/>
                  </a:lnTo>
                  <a:lnTo>
                    <a:pt x="140" y="2"/>
                  </a:lnTo>
                  <a:lnTo>
                    <a:pt x="139" y="2"/>
                  </a:lnTo>
                  <a:lnTo>
                    <a:pt x="138" y="2"/>
                  </a:lnTo>
                  <a:lnTo>
                    <a:pt x="136" y="2"/>
                  </a:lnTo>
                  <a:lnTo>
                    <a:pt x="136" y="2"/>
                  </a:lnTo>
                  <a:lnTo>
                    <a:pt x="134" y="2"/>
                  </a:lnTo>
                  <a:lnTo>
                    <a:pt x="132" y="2"/>
                  </a:lnTo>
                  <a:lnTo>
                    <a:pt x="130" y="2"/>
                  </a:lnTo>
                  <a:lnTo>
                    <a:pt x="130" y="2"/>
                  </a:lnTo>
                  <a:lnTo>
                    <a:pt x="129" y="2"/>
                  </a:lnTo>
                  <a:lnTo>
                    <a:pt x="127" y="2"/>
                  </a:lnTo>
                  <a:lnTo>
                    <a:pt x="125" y="2"/>
                  </a:lnTo>
                  <a:lnTo>
                    <a:pt x="124" y="2"/>
                  </a:lnTo>
                  <a:lnTo>
                    <a:pt x="122" y="2"/>
                  </a:lnTo>
                  <a:lnTo>
                    <a:pt x="121" y="2"/>
                  </a:lnTo>
                  <a:lnTo>
                    <a:pt x="120" y="2"/>
                  </a:lnTo>
                  <a:lnTo>
                    <a:pt x="120" y="2"/>
                  </a:lnTo>
                  <a:lnTo>
                    <a:pt x="118" y="2"/>
                  </a:lnTo>
                  <a:lnTo>
                    <a:pt x="118" y="2"/>
                  </a:lnTo>
                  <a:lnTo>
                    <a:pt x="117" y="2"/>
                  </a:lnTo>
                  <a:lnTo>
                    <a:pt x="117" y="2"/>
                  </a:lnTo>
                  <a:lnTo>
                    <a:pt x="115" y="2"/>
                  </a:lnTo>
                  <a:lnTo>
                    <a:pt x="115" y="2"/>
                  </a:lnTo>
                  <a:lnTo>
                    <a:pt x="115" y="2"/>
                  </a:lnTo>
                  <a:lnTo>
                    <a:pt x="115" y="2"/>
                  </a:lnTo>
                  <a:lnTo>
                    <a:pt x="113" y="2"/>
                  </a:lnTo>
                  <a:lnTo>
                    <a:pt x="113" y="2"/>
                  </a:lnTo>
                  <a:lnTo>
                    <a:pt x="113" y="2"/>
                  </a:lnTo>
                  <a:lnTo>
                    <a:pt x="113" y="2"/>
                  </a:lnTo>
                  <a:lnTo>
                    <a:pt x="113" y="2"/>
                  </a:lnTo>
                  <a:lnTo>
                    <a:pt x="113" y="2"/>
                  </a:lnTo>
                  <a:lnTo>
                    <a:pt x="113" y="2"/>
                  </a:lnTo>
                  <a:lnTo>
                    <a:pt x="113" y="0"/>
                  </a:lnTo>
                  <a:lnTo>
                    <a:pt x="111" y="1"/>
                  </a:lnTo>
                  <a:lnTo>
                    <a:pt x="111" y="1"/>
                  </a:lnTo>
                  <a:lnTo>
                    <a:pt x="109" y="1"/>
                  </a:lnTo>
                  <a:lnTo>
                    <a:pt x="109" y="1"/>
                  </a:lnTo>
                  <a:lnTo>
                    <a:pt x="107" y="1"/>
                  </a:lnTo>
                  <a:lnTo>
                    <a:pt x="107" y="1"/>
                  </a:lnTo>
                  <a:lnTo>
                    <a:pt x="105" y="1"/>
                  </a:lnTo>
                  <a:lnTo>
                    <a:pt x="105" y="1"/>
                  </a:lnTo>
                  <a:lnTo>
                    <a:pt x="103" y="2"/>
                  </a:lnTo>
                  <a:lnTo>
                    <a:pt x="103" y="2"/>
                  </a:lnTo>
                  <a:lnTo>
                    <a:pt x="101" y="2"/>
                  </a:lnTo>
                  <a:lnTo>
                    <a:pt x="101" y="2"/>
                  </a:lnTo>
                  <a:lnTo>
                    <a:pt x="100" y="2"/>
                  </a:lnTo>
                  <a:lnTo>
                    <a:pt x="100" y="2"/>
                  </a:lnTo>
                  <a:lnTo>
                    <a:pt x="100" y="2"/>
                  </a:lnTo>
                  <a:lnTo>
                    <a:pt x="100" y="2"/>
                  </a:lnTo>
                  <a:lnTo>
                    <a:pt x="98" y="2"/>
                  </a:lnTo>
                  <a:lnTo>
                    <a:pt x="97" y="2"/>
                  </a:lnTo>
                  <a:lnTo>
                    <a:pt x="95" y="2"/>
                  </a:lnTo>
                  <a:lnTo>
                    <a:pt x="95" y="2"/>
                  </a:lnTo>
                  <a:lnTo>
                    <a:pt x="93" y="2"/>
                  </a:lnTo>
                  <a:lnTo>
                    <a:pt x="93" y="2"/>
                  </a:lnTo>
                  <a:lnTo>
                    <a:pt x="91" y="2"/>
                  </a:lnTo>
                  <a:lnTo>
                    <a:pt x="91" y="2"/>
                  </a:lnTo>
                  <a:lnTo>
                    <a:pt x="89" y="2"/>
                  </a:lnTo>
                  <a:lnTo>
                    <a:pt x="89" y="2"/>
                  </a:lnTo>
                  <a:lnTo>
                    <a:pt x="87" y="2"/>
                  </a:lnTo>
                  <a:lnTo>
                    <a:pt x="87" y="2"/>
                  </a:lnTo>
                  <a:lnTo>
                    <a:pt x="85" y="2"/>
                  </a:lnTo>
                  <a:lnTo>
                    <a:pt x="85" y="2"/>
                  </a:lnTo>
                  <a:lnTo>
                    <a:pt x="84" y="2"/>
                  </a:lnTo>
                  <a:lnTo>
                    <a:pt x="84" y="2"/>
                  </a:lnTo>
                  <a:lnTo>
                    <a:pt x="83" y="3"/>
                  </a:lnTo>
                  <a:lnTo>
                    <a:pt x="81" y="3"/>
                  </a:lnTo>
                  <a:lnTo>
                    <a:pt x="79" y="3"/>
                  </a:lnTo>
                  <a:lnTo>
                    <a:pt x="78" y="3"/>
                  </a:lnTo>
                  <a:lnTo>
                    <a:pt x="76" y="5"/>
                  </a:lnTo>
                  <a:lnTo>
                    <a:pt x="74" y="5"/>
                  </a:lnTo>
                  <a:lnTo>
                    <a:pt x="73" y="5"/>
                  </a:lnTo>
                  <a:lnTo>
                    <a:pt x="73" y="5"/>
                  </a:lnTo>
                  <a:lnTo>
                    <a:pt x="71" y="6"/>
                  </a:lnTo>
                  <a:lnTo>
                    <a:pt x="69" y="6"/>
                  </a:lnTo>
                  <a:lnTo>
                    <a:pt x="67" y="6"/>
                  </a:lnTo>
                  <a:lnTo>
                    <a:pt x="67" y="6"/>
                  </a:lnTo>
                  <a:lnTo>
                    <a:pt x="65" y="6"/>
                  </a:lnTo>
                  <a:lnTo>
                    <a:pt x="65" y="6"/>
                  </a:lnTo>
                  <a:lnTo>
                    <a:pt x="63" y="6"/>
                  </a:lnTo>
                  <a:lnTo>
                    <a:pt x="63" y="6"/>
                  </a:lnTo>
                  <a:lnTo>
                    <a:pt x="62" y="6"/>
                  </a:lnTo>
                  <a:lnTo>
                    <a:pt x="62" y="6"/>
                  </a:lnTo>
                  <a:lnTo>
                    <a:pt x="60" y="6"/>
                  </a:lnTo>
                  <a:lnTo>
                    <a:pt x="60" y="6"/>
                  </a:lnTo>
                  <a:lnTo>
                    <a:pt x="58" y="6"/>
                  </a:lnTo>
                  <a:lnTo>
                    <a:pt x="58" y="6"/>
                  </a:lnTo>
                  <a:lnTo>
                    <a:pt x="56" y="6"/>
                  </a:lnTo>
                  <a:lnTo>
                    <a:pt x="56" y="6"/>
                  </a:lnTo>
                  <a:lnTo>
                    <a:pt x="54" y="6"/>
                  </a:lnTo>
                  <a:lnTo>
                    <a:pt x="54" y="6"/>
                  </a:lnTo>
                  <a:lnTo>
                    <a:pt x="53" y="6"/>
                  </a:lnTo>
                  <a:lnTo>
                    <a:pt x="53" y="6"/>
                  </a:lnTo>
                  <a:lnTo>
                    <a:pt x="51" y="6"/>
                  </a:lnTo>
                  <a:lnTo>
                    <a:pt x="51" y="6"/>
                  </a:lnTo>
                  <a:lnTo>
                    <a:pt x="50" y="6"/>
                  </a:lnTo>
                  <a:lnTo>
                    <a:pt x="50" y="6"/>
                  </a:lnTo>
                  <a:lnTo>
                    <a:pt x="48" y="6"/>
                  </a:lnTo>
                  <a:lnTo>
                    <a:pt x="48" y="6"/>
                  </a:lnTo>
                  <a:lnTo>
                    <a:pt x="48" y="6"/>
                  </a:lnTo>
                  <a:lnTo>
                    <a:pt x="48" y="6"/>
                  </a:lnTo>
                  <a:lnTo>
                    <a:pt x="48" y="6"/>
                  </a:lnTo>
                  <a:lnTo>
                    <a:pt x="48" y="6"/>
                  </a:lnTo>
                  <a:lnTo>
                    <a:pt x="48" y="6"/>
                  </a:lnTo>
                  <a:lnTo>
                    <a:pt x="48" y="6"/>
                  </a:lnTo>
                  <a:lnTo>
                    <a:pt x="48" y="6"/>
                  </a:lnTo>
                  <a:lnTo>
                    <a:pt x="48" y="6"/>
                  </a:lnTo>
                  <a:lnTo>
                    <a:pt x="48" y="6"/>
                  </a:lnTo>
                  <a:lnTo>
                    <a:pt x="48" y="6"/>
                  </a:lnTo>
                  <a:lnTo>
                    <a:pt x="48" y="6"/>
                  </a:lnTo>
                  <a:lnTo>
                    <a:pt x="48" y="6"/>
                  </a:lnTo>
                  <a:lnTo>
                    <a:pt x="48" y="6"/>
                  </a:lnTo>
                  <a:lnTo>
                    <a:pt x="48" y="6"/>
                  </a:lnTo>
                  <a:lnTo>
                    <a:pt x="46" y="7"/>
                  </a:lnTo>
                  <a:lnTo>
                    <a:pt x="44" y="7"/>
                  </a:lnTo>
                  <a:lnTo>
                    <a:pt x="41" y="7"/>
                  </a:lnTo>
                  <a:lnTo>
                    <a:pt x="39" y="7"/>
                  </a:lnTo>
                  <a:lnTo>
                    <a:pt x="35" y="8"/>
                  </a:lnTo>
                  <a:lnTo>
                    <a:pt x="32" y="8"/>
                  </a:lnTo>
                  <a:lnTo>
                    <a:pt x="28" y="8"/>
                  </a:lnTo>
                  <a:lnTo>
                    <a:pt x="25" y="8"/>
                  </a:lnTo>
                  <a:lnTo>
                    <a:pt x="22" y="9"/>
                  </a:lnTo>
                  <a:lnTo>
                    <a:pt x="18" y="9"/>
                  </a:lnTo>
                  <a:lnTo>
                    <a:pt x="14" y="9"/>
                  </a:lnTo>
                  <a:lnTo>
                    <a:pt x="12" y="9"/>
                  </a:lnTo>
                  <a:lnTo>
                    <a:pt x="9" y="9"/>
                  </a:lnTo>
                  <a:lnTo>
                    <a:pt x="7" y="9"/>
                  </a:lnTo>
                  <a:lnTo>
                    <a:pt x="6" y="9"/>
                  </a:lnTo>
                  <a:lnTo>
                    <a:pt x="6" y="9"/>
                  </a:lnTo>
                  <a:lnTo>
                    <a:pt x="4" y="9"/>
                  </a:lnTo>
                  <a:lnTo>
                    <a:pt x="4" y="9"/>
                  </a:lnTo>
                  <a:lnTo>
                    <a:pt x="2" y="9"/>
                  </a:lnTo>
                  <a:lnTo>
                    <a:pt x="2"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11"/>
                  </a:lnTo>
                  <a:lnTo>
                    <a:pt x="0" y="11"/>
                  </a:lnTo>
                  <a:lnTo>
                    <a:pt x="0" y="11"/>
                  </a:lnTo>
                  <a:lnTo>
                    <a:pt x="0" y="11"/>
                  </a:lnTo>
                  <a:lnTo>
                    <a:pt x="0" y="11"/>
                  </a:lnTo>
                  <a:lnTo>
                    <a:pt x="0" y="11"/>
                  </a:lnTo>
                  <a:lnTo>
                    <a:pt x="0" y="11"/>
                  </a:lnTo>
                  <a:lnTo>
                    <a:pt x="1" y="11"/>
                  </a:lnTo>
                  <a:lnTo>
                    <a:pt x="1" y="11"/>
                  </a:lnTo>
                  <a:lnTo>
                    <a:pt x="1" y="11"/>
                  </a:lnTo>
                  <a:lnTo>
                    <a:pt x="1" y="11"/>
                  </a:lnTo>
                  <a:lnTo>
                    <a:pt x="2" y="11"/>
                  </a:lnTo>
                  <a:lnTo>
                    <a:pt x="2" y="11"/>
                  </a:lnTo>
                  <a:lnTo>
                    <a:pt x="2" y="11"/>
                  </a:lnTo>
                  <a:lnTo>
                    <a:pt x="2" y="11"/>
                  </a:lnTo>
                  <a:lnTo>
                    <a:pt x="4" y="11"/>
                  </a:lnTo>
                  <a:lnTo>
                    <a:pt x="4" y="13"/>
                  </a:lnTo>
                  <a:lnTo>
                    <a:pt x="5" y="13"/>
                  </a:lnTo>
                  <a:lnTo>
                    <a:pt x="5" y="13"/>
                  </a:lnTo>
                  <a:lnTo>
                    <a:pt x="6" y="13"/>
                  </a:lnTo>
                  <a:lnTo>
                    <a:pt x="6" y="13"/>
                  </a:lnTo>
                  <a:lnTo>
                    <a:pt x="8" y="13"/>
                  </a:lnTo>
                  <a:lnTo>
                    <a:pt x="10" y="13"/>
                  </a:lnTo>
                  <a:lnTo>
                    <a:pt x="12" y="13"/>
                  </a:lnTo>
                  <a:lnTo>
                    <a:pt x="12" y="14"/>
                  </a:lnTo>
                  <a:lnTo>
                    <a:pt x="14" y="14"/>
                  </a:lnTo>
                  <a:lnTo>
                    <a:pt x="14" y="14"/>
                  </a:lnTo>
                  <a:lnTo>
                    <a:pt x="16" y="14"/>
                  </a:lnTo>
                  <a:lnTo>
                    <a:pt x="16" y="15"/>
                  </a:lnTo>
                  <a:lnTo>
                    <a:pt x="18" y="15"/>
                  </a:lnTo>
                  <a:lnTo>
                    <a:pt x="18" y="15"/>
                  </a:lnTo>
                  <a:lnTo>
                    <a:pt x="20" y="15"/>
                  </a:lnTo>
                  <a:lnTo>
                    <a:pt x="20" y="15"/>
                  </a:lnTo>
                  <a:lnTo>
                    <a:pt x="20" y="15"/>
                  </a:lnTo>
                  <a:lnTo>
                    <a:pt x="20" y="15"/>
                  </a:lnTo>
                  <a:lnTo>
                    <a:pt x="21" y="15"/>
                  </a:lnTo>
                  <a:lnTo>
                    <a:pt x="21" y="15"/>
                  </a:lnTo>
                  <a:lnTo>
                    <a:pt x="21" y="15"/>
                  </a:lnTo>
                  <a:lnTo>
                    <a:pt x="21" y="15"/>
                  </a:lnTo>
                  <a:lnTo>
                    <a:pt x="22" y="15"/>
                  </a:lnTo>
                  <a:lnTo>
                    <a:pt x="22" y="15"/>
                  </a:lnTo>
                  <a:lnTo>
                    <a:pt x="22" y="15"/>
                  </a:lnTo>
                  <a:lnTo>
                    <a:pt x="22" y="15"/>
                  </a:lnTo>
                  <a:lnTo>
                    <a:pt x="23" y="15"/>
                  </a:lnTo>
                  <a:lnTo>
                    <a:pt x="23" y="15"/>
                  </a:lnTo>
                  <a:lnTo>
                    <a:pt x="25" y="15"/>
                  </a:lnTo>
                  <a:lnTo>
                    <a:pt x="25" y="15"/>
                  </a:lnTo>
                  <a:lnTo>
                    <a:pt x="27" y="15"/>
                  </a:lnTo>
                  <a:lnTo>
                    <a:pt x="27" y="15"/>
                  </a:lnTo>
                  <a:lnTo>
                    <a:pt x="28" y="15"/>
                  </a:lnTo>
                  <a:lnTo>
                    <a:pt x="28" y="15"/>
                  </a:lnTo>
                  <a:lnTo>
                    <a:pt x="30" y="15"/>
                  </a:lnTo>
                  <a:lnTo>
                    <a:pt x="31" y="15"/>
                  </a:lnTo>
                  <a:lnTo>
                    <a:pt x="33" y="15"/>
                  </a:lnTo>
                  <a:lnTo>
                    <a:pt x="35" y="15"/>
                  </a:lnTo>
                  <a:lnTo>
                    <a:pt x="36" y="15"/>
                  </a:lnTo>
                  <a:lnTo>
                    <a:pt x="37" y="15"/>
                  </a:lnTo>
                  <a:lnTo>
                    <a:pt x="39" y="15"/>
                  </a:lnTo>
                  <a:lnTo>
                    <a:pt x="41" y="15"/>
                  </a:lnTo>
                  <a:lnTo>
                    <a:pt x="43" y="15"/>
                  </a:lnTo>
                  <a:lnTo>
                    <a:pt x="43" y="15"/>
                  </a:lnTo>
                  <a:lnTo>
                    <a:pt x="45" y="15"/>
                  </a:lnTo>
                  <a:lnTo>
                    <a:pt x="46" y="15"/>
                  </a:lnTo>
                  <a:lnTo>
                    <a:pt x="48" y="15"/>
                  </a:lnTo>
                  <a:lnTo>
                    <a:pt x="48" y="15"/>
                  </a:lnTo>
                  <a:lnTo>
                    <a:pt x="48" y="15"/>
                  </a:lnTo>
                  <a:lnTo>
                    <a:pt x="48" y="15"/>
                  </a:lnTo>
                  <a:lnTo>
                    <a:pt x="49" y="15"/>
                  </a:lnTo>
                  <a:lnTo>
                    <a:pt x="49" y="15"/>
                  </a:lnTo>
                  <a:lnTo>
                    <a:pt x="50" y="15"/>
                  </a:lnTo>
                  <a:lnTo>
                    <a:pt x="50" y="15"/>
                  </a:lnTo>
                  <a:lnTo>
                    <a:pt x="52" y="15"/>
                  </a:lnTo>
                  <a:lnTo>
                    <a:pt x="52" y="15"/>
                  </a:lnTo>
                  <a:lnTo>
                    <a:pt x="52" y="15"/>
                  </a:lnTo>
                  <a:lnTo>
                    <a:pt x="52" y="15"/>
                  </a:lnTo>
                  <a:lnTo>
                    <a:pt x="53" y="15"/>
                  </a:lnTo>
                  <a:lnTo>
                    <a:pt x="53" y="15"/>
                  </a:lnTo>
                  <a:lnTo>
                    <a:pt x="54" y="15"/>
                  </a:lnTo>
                  <a:lnTo>
                    <a:pt x="54" y="15"/>
                  </a:lnTo>
                  <a:lnTo>
                    <a:pt x="56" y="15"/>
                  </a:lnTo>
                  <a:lnTo>
                    <a:pt x="56" y="15"/>
                  </a:lnTo>
                  <a:lnTo>
                    <a:pt x="57" y="15"/>
                  </a:lnTo>
                  <a:lnTo>
                    <a:pt x="57" y="15"/>
                  </a:lnTo>
                  <a:lnTo>
                    <a:pt x="59" y="15"/>
                  </a:lnTo>
                  <a:lnTo>
                    <a:pt x="59" y="15"/>
                  </a:lnTo>
                  <a:lnTo>
                    <a:pt x="59" y="15"/>
                  </a:lnTo>
                  <a:lnTo>
                    <a:pt x="59" y="15"/>
                  </a:lnTo>
                  <a:lnTo>
                    <a:pt x="61" y="15"/>
                  </a:lnTo>
                  <a:lnTo>
                    <a:pt x="61" y="15"/>
                  </a:lnTo>
                  <a:lnTo>
                    <a:pt x="61" y="15"/>
                  </a:lnTo>
                  <a:lnTo>
                    <a:pt x="61" y="15"/>
                  </a:lnTo>
                  <a:lnTo>
                    <a:pt x="62" y="15"/>
                  </a:lnTo>
                  <a:lnTo>
                    <a:pt x="62" y="15"/>
                  </a:lnTo>
                  <a:lnTo>
                    <a:pt x="62" y="15"/>
                  </a:lnTo>
                  <a:lnTo>
                    <a:pt x="62" y="15"/>
                  </a:lnTo>
                  <a:lnTo>
                    <a:pt x="63" y="15"/>
                  </a:lnTo>
                  <a:lnTo>
                    <a:pt x="63" y="15"/>
                  </a:lnTo>
                  <a:lnTo>
                    <a:pt x="63" y="15"/>
                  </a:lnTo>
                  <a:lnTo>
                    <a:pt x="63" y="15"/>
                  </a:lnTo>
                  <a:lnTo>
                    <a:pt x="64" y="15"/>
                  </a:lnTo>
                  <a:lnTo>
                    <a:pt x="64" y="15"/>
                  </a:lnTo>
                  <a:lnTo>
                    <a:pt x="64" y="15"/>
                  </a:lnTo>
                  <a:lnTo>
                    <a:pt x="64" y="15"/>
                  </a:lnTo>
                  <a:lnTo>
                    <a:pt x="66" y="15"/>
                  </a:lnTo>
                  <a:lnTo>
                    <a:pt x="66" y="15"/>
                  </a:lnTo>
                  <a:lnTo>
                    <a:pt x="68" y="15"/>
                  </a:lnTo>
                  <a:lnTo>
                    <a:pt x="68" y="15"/>
                  </a:lnTo>
                  <a:lnTo>
                    <a:pt x="70" y="15"/>
                  </a:lnTo>
                  <a:lnTo>
                    <a:pt x="70" y="15"/>
                  </a:lnTo>
                  <a:lnTo>
                    <a:pt x="72" y="15"/>
                  </a:lnTo>
                  <a:lnTo>
                    <a:pt x="72" y="15"/>
                  </a:lnTo>
                  <a:lnTo>
                    <a:pt x="73" y="15"/>
                  </a:lnTo>
                  <a:lnTo>
                    <a:pt x="73" y="16"/>
                  </a:lnTo>
                  <a:lnTo>
                    <a:pt x="73" y="16"/>
                  </a:lnTo>
                  <a:lnTo>
                    <a:pt x="73" y="16"/>
                  </a:lnTo>
                  <a:lnTo>
                    <a:pt x="74" y="16"/>
                  </a:lnTo>
                  <a:lnTo>
                    <a:pt x="74" y="18"/>
                  </a:lnTo>
                  <a:lnTo>
                    <a:pt x="76" y="18"/>
                  </a:lnTo>
                  <a:lnTo>
                    <a:pt x="77" y="18"/>
                  </a:lnTo>
                  <a:lnTo>
                    <a:pt x="79" y="18"/>
                  </a:lnTo>
                  <a:lnTo>
                    <a:pt x="79" y="19"/>
                  </a:lnTo>
                  <a:lnTo>
                    <a:pt x="81" y="19"/>
                  </a:lnTo>
                  <a:lnTo>
                    <a:pt x="82" y="19"/>
                  </a:lnTo>
                  <a:lnTo>
                    <a:pt x="83" y="19"/>
                  </a:lnTo>
                  <a:lnTo>
                    <a:pt x="83" y="19"/>
                  </a:lnTo>
                  <a:lnTo>
                    <a:pt x="85" y="19"/>
                  </a:lnTo>
                  <a:lnTo>
                    <a:pt x="85" y="19"/>
                  </a:lnTo>
                  <a:lnTo>
                    <a:pt x="87" y="19"/>
                  </a:lnTo>
                  <a:lnTo>
                    <a:pt x="87" y="19"/>
                  </a:lnTo>
                  <a:lnTo>
                    <a:pt x="87" y="19"/>
                  </a:lnTo>
                  <a:lnTo>
                    <a:pt x="88" y="19"/>
                  </a:lnTo>
                  <a:lnTo>
                    <a:pt x="90" y="19"/>
                  </a:lnTo>
                  <a:lnTo>
                    <a:pt x="91" y="19"/>
                  </a:lnTo>
                  <a:lnTo>
                    <a:pt x="93" y="19"/>
                  </a:lnTo>
                  <a:lnTo>
                    <a:pt x="95" y="19"/>
                  </a:lnTo>
                  <a:lnTo>
                    <a:pt x="97" y="19"/>
                  </a:lnTo>
                  <a:lnTo>
                    <a:pt x="99" y="19"/>
                  </a:lnTo>
                  <a:lnTo>
                    <a:pt x="100" y="19"/>
                  </a:lnTo>
                  <a:lnTo>
                    <a:pt x="102" y="19"/>
                  </a:lnTo>
                  <a:lnTo>
                    <a:pt x="104" y="19"/>
                  </a:lnTo>
                  <a:lnTo>
                    <a:pt x="105" y="19"/>
                  </a:lnTo>
                  <a:lnTo>
                    <a:pt x="107" y="19"/>
                  </a:lnTo>
                  <a:lnTo>
                    <a:pt x="108" y="19"/>
                  </a:lnTo>
                  <a:lnTo>
                    <a:pt x="110" y="19"/>
                  </a:lnTo>
                  <a:lnTo>
                    <a:pt x="110" y="19"/>
                  </a:lnTo>
                  <a:lnTo>
                    <a:pt x="110" y="19"/>
                  </a:lnTo>
                  <a:lnTo>
                    <a:pt x="110" y="19"/>
                  </a:lnTo>
                  <a:lnTo>
                    <a:pt x="110" y="19"/>
                  </a:lnTo>
                  <a:lnTo>
                    <a:pt x="110" y="19"/>
                  </a:lnTo>
                  <a:lnTo>
                    <a:pt x="110" y="19"/>
                  </a:lnTo>
                  <a:lnTo>
                    <a:pt x="110" y="19"/>
                  </a:lnTo>
                  <a:lnTo>
                    <a:pt x="111" y="19"/>
                  </a:lnTo>
                  <a:lnTo>
                    <a:pt x="111" y="19"/>
                  </a:lnTo>
                  <a:lnTo>
                    <a:pt x="111" y="19"/>
                  </a:lnTo>
                  <a:lnTo>
                    <a:pt x="111" y="19"/>
                  </a:lnTo>
                  <a:lnTo>
                    <a:pt x="113" y="19"/>
                  </a:lnTo>
                  <a:lnTo>
                    <a:pt x="113" y="19"/>
                  </a:lnTo>
                  <a:lnTo>
                    <a:pt x="113" y="19"/>
                  </a:lnTo>
                  <a:lnTo>
                    <a:pt x="113" y="19"/>
                  </a:lnTo>
                  <a:lnTo>
                    <a:pt x="115" y="19"/>
                  </a:lnTo>
                  <a:lnTo>
                    <a:pt x="115" y="19"/>
                  </a:lnTo>
                  <a:lnTo>
                    <a:pt x="115" y="19"/>
                  </a:lnTo>
                  <a:lnTo>
                    <a:pt x="115" y="19"/>
                  </a:lnTo>
                  <a:lnTo>
                    <a:pt x="117" y="19"/>
                  </a:lnTo>
                  <a:lnTo>
                    <a:pt x="117" y="19"/>
                  </a:lnTo>
                  <a:lnTo>
                    <a:pt x="119" y="19"/>
                  </a:lnTo>
                  <a:lnTo>
                    <a:pt x="120" y="19"/>
                  </a:lnTo>
                  <a:lnTo>
                    <a:pt x="121" y="19"/>
                  </a:lnTo>
                  <a:lnTo>
                    <a:pt x="121" y="19"/>
                  </a:lnTo>
                  <a:lnTo>
                    <a:pt x="123" y="19"/>
                  </a:lnTo>
                  <a:lnTo>
                    <a:pt x="123" y="19"/>
                  </a:lnTo>
                  <a:lnTo>
                    <a:pt x="125" y="19"/>
                  </a:lnTo>
                  <a:lnTo>
                    <a:pt x="125" y="19"/>
                  </a:lnTo>
                  <a:lnTo>
                    <a:pt x="127" y="19"/>
                  </a:lnTo>
                  <a:lnTo>
                    <a:pt x="127" y="19"/>
                  </a:lnTo>
                  <a:lnTo>
                    <a:pt x="129" y="19"/>
                  </a:lnTo>
                  <a:lnTo>
                    <a:pt x="129" y="19"/>
                  </a:lnTo>
                  <a:lnTo>
                    <a:pt x="129" y="19"/>
                  </a:lnTo>
                  <a:lnTo>
                    <a:pt x="129" y="19"/>
                  </a:lnTo>
                  <a:lnTo>
                    <a:pt x="129" y="19"/>
                  </a:lnTo>
                  <a:lnTo>
                    <a:pt x="129" y="19"/>
                  </a:lnTo>
                  <a:lnTo>
                    <a:pt x="130" y="19"/>
                  </a:lnTo>
                  <a:lnTo>
                    <a:pt x="130" y="19"/>
                  </a:lnTo>
                  <a:lnTo>
                    <a:pt x="131" y="19"/>
                  </a:lnTo>
                  <a:lnTo>
                    <a:pt x="131" y="19"/>
                  </a:lnTo>
                  <a:lnTo>
                    <a:pt x="132" y="19"/>
                  </a:lnTo>
                  <a:lnTo>
                    <a:pt x="132" y="19"/>
                  </a:lnTo>
                  <a:lnTo>
                    <a:pt x="134" y="19"/>
                  </a:lnTo>
                  <a:lnTo>
                    <a:pt x="134" y="19"/>
                  </a:lnTo>
                  <a:lnTo>
                    <a:pt x="135" y="19"/>
                  </a:lnTo>
                  <a:lnTo>
                    <a:pt x="135" y="19"/>
                  </a:lnTo>
                  <a:lnTo>
                    <a:pt x="137" y="19"/>
                  </a:lnTo>
                  <a:lnTo>
                    <a:pt x="137" y="19"/>
                  </a:lnTo>
                  <a:lnTo>
                    <a:pt x="137" y="19"/>
                  </a:lnTo>
                  <a:lnTo>
                    <a:pt x="137" y="19"/>
                  </a:lnTo>
                  <a:lnTo>
                    <a:pt x="138" y="18"/>
                  </a:lnTo>
                  <a:lnTo>
                    <a:pt x="138" y="18"/>
                  </a:lnTo>
                  <a:lnTo>
                    <a:pt x="139" y="18"/>
                  </a:lnTo>
                  <a:lnTo>
                    <a:pt x="139" y="18"/>
                  </a:lnTo>
                  <a:lnTo>
                    <a:pt x="140" y="16"/>
                  </a:lnTo>
                  <a:lnTo>
                    <a:pt x="140" y="16"/>
                  </a:lnTo>
                  <a:lnTo>
                    <a:pt x="142" y="16"/>
                  </a:lnTo>
                  <a:lnTo>
                    <a:pt x="142" y="16"/>
                  </a:lnTo>
                  <a:lnTo>
                    <a:pt x="144" y="16"/>
                  </a:lnTo>
                  <a:lnTo>
                    <a:pt x="144" y="16"/>
                  </a:lnTo>
                  <a:lnTo>
                    <a:pt x="146" y="16"/>
                  </a:lnTo>
                  <a:lnTo>
                    <a:pt x="146" y="16"/>
                  </a:lnTo>
                  <a:lnTo>
                    <a:pt x="148" y="15"/>
                  </a:lnTo>
                  <a:lnTo>
                    <a:pt x="148" y="15"/>
                  </a:lnTo>
                  <a:lnTo>
                    <a:pt x="148" y="15"/>
                  </a:lnTo>
                  <a:lnTo>
                    <a:pt x="148" y="15"/>
                  </a:lnTo>
                  <a:lnTo>
                    <a:pt x="148" y="15"/>
                  </a:lnTo>
                  <a:lnTo>
                    <a:pt x="148" y="15"/>
                  </a:lnTo>
                  <a:lnTo>
                    <a:pt x="148" y="15"/>
                  </a:lnTo>
                  <a:lnTo>
                    <a:pt x="148" y="15"/>
                  </a:lnTo>
                  <a:lnTo>
                    <a:pt x="150" y="15"/>
                  </a:lnTo>
                  <a:lnTo>
                    <a:pt x="150" y="15"/>
                  </a:lnTo>
                  <a:lnTo>
                    <a:pt x="150" y="15"/>
                  </a:lnTo>
                  <a:lnTo>
                    <a:pt x="150" y="15"/>
                  </a:lnTo>
                  <a:lnTo>
                    <a:pt x="151" y="15"/>
                  </a:lnTo>
                  <a:lnTo>
                    <a:pt x="151" y="15"/>
                  </a:lnTo>
                  <a:lnTo>
                    <a:pt x="151" y="15"/>
                  </a:lnTo>
                  <a:lnTo>
                    <a:pt x="151" y="15"/>
                  </a:lnTo>
                  <a:lnTo>
                    <a:pt x="153" y="15"/>
                  </a:lnTo>
                  <a:lnTo>
                    <a:pt x="153" y="15"/>
                  </a:lnTo>
                  <a:lnTo>
                    <a:pt x="153" y="15"/>
                  </a:lnTo>
                  <a:lnTo>
                    <a:pt x="153" y="15"/>
                  </a:lnTo>
                  <a:lnTo>
                    <a:pt x="153" y="15"/>
                  </a:lnTo>
                  <a:lnTo>
                    <a:pt x="153" y="15"/>
                  </a:lnTo>
                  <a:lnTo>
                    <a:pt x="153" y="15"/>
                  </a:lnTo>
                  <a:lnTo>
                    <a:pt x="153" y="15"/>
                  </a:lnTo>
                  <a:lnTo>
                    <a:pt x="155" y="15"/>
                  </a:lnTo>
                  <a:lnTo>
                    <a:pt x="155" y="15"/>
                  </a:lnTo>
                  <a:lnTo>
                    <a:pt x="155" y="15"/>
                  </a:lnTo>
                  <a:lnTo>
                    <a:pt x="155" y="15"/>
                  </a:lnTo>
                  <a:lnTo>
                    <a:pt x="156" y="15"/>
                  </a:lnTo>
                  <a:lnTo>
                    <a:pt x="156" y="15"/>
                  </a:lnTo>
                  <a:lnTo>
                    <a:pt x="156" y="15"/>
                  </a:lnTo>
                  <a:lnTo>
                    <a:pt x="156" y="15"/>
                  </a:lnTo>
                  <a:lnTo>
                    <a:pt x="157" y="15"/>
                  </a:lnTo>
                  <a:lnTo>
                    <a:pt x="157" y="15"/>
                  </a:lnTo>
                  <a:lnTo>
                    <a:pt x="157" y="15"/>
                  </a:lnTo>
                  <a:lnTo>
                    <a:pt x="157" y="15"/>
                  </a:lnTo>
                  <a:lnTo>
                    <a:pt x="158" y="15"/>
                  </a:lnTo>
                  <a:lnTo>
                    <a:pt x="158" y="15"/>
                  </a:lnTo>
                  <a:lnTo>
                    <a:pt x="158" y="15"/>
                  </a:lnTo>
                  <a:lnTo>
                    <a:pt x="158" y="15"/>
                  </a:lnTo>
                  <a:lnTo>
                    <a:pt x="160" y="13"/>
                  </a:lnTo>
                  <a:lnTo>
                    <a:pt x="160" y="13"/>
                  </a:lnTo>
                  <a:lnTo>
                    <a:pt x="160" y="13"/>
                  </a:lnTo>
                  <a:lnTo>
                    <a:pt x="160" y="13"/>
                  </a:lnTo>
                  <a:lnTo>
                    <a:pt x="161" y="13"/>
                  </a:lnTo>
                  <a:lnTo>
                    <a:pt x="161" y="13"/>
                  </a:lnTo>
                  <a:lnTo>
                    <a:pt x="162" y="13"/>
                  </a:lnTo>
                  <a:lnTo>
                    <a:pt x="162" y="13"/>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3" y="12"/>
                  </a:lnTo>
                  <a:lnTo>
                    <a:pt x="165" y="11"/>
                  </a:lnTo>
                  <a:lnTo>
                    <a:pt x="165" y="11"/>
                  </a:lnTo>
                </a:path>
              </a:pathLst>
            </a:custGeom>
            <a:solidFill>
              <a:srgbClr val="001000"/>
            </a:solidFill>
            <a:ln w="9525">
              <a:noFill/>
              <a:round/>
              <a:headEnd type="none" w="med" len="med"/>
              <a:tailEnd type="none" w="med" len="med"/>
            </a:ln>
            <a:effectLst/>
          </p:spPr>
          <p:txBody>
            <a:bodyPr/>
            <a:lstStyle/>
            <a:p>
              <a:endParaRPr lang="en-US" dirty="0"/>
            </a:p>
          </p:txBody>
        </p:sp>
        <p:sp>
          <p:nvSpPr>
            <p:cNvPr id="2134" name="Freeform 86"/>
            <p:cNvSpPr>
              <a:spLocks/>
            </p:cNvSpPr>
            <p:nvPr/>
          </p:nvSpPr>
          <p:spPr bwMode="auto">
            <a:xfrm>
              <a:off x="1660" y="4181"/>
              <a:ext cx="1262" cy="164"/>
            </a:xfrm>
            <a:custGeom>
              <a:avLst/>
              <a:gdLst/>
              <a:ahLst/>
              <a:cxnLst>
                <a:cxn ang="0">
                  <a:pos x="22" y="6"/>
                </a:cxn>
                <a:cxn ang="0">
                  <a:pos x="67" y="4"/>
                </a:cxn>
                <a:cxn ang="0">
                  <a:pos x="94" y="3"/>
                </a:cxn>
                <a:cxn ang="0">
                  <a:pos x="171" y="14"/>
                </a:cxn>
                <a:cxn ang="0">
                  <a:pos x="254" y="26"/>
                </a:cxn>
                <a:cxn ang="0">
                  <a:pos x="298" y="22"/>
                </a:cxn>
                <a:cxn ang="0">
                  <a:pos x="319" y="12"/>
                </a:cxn>
                <a:cxn ang="0">
                  <a:pos x="341" y="3"/>
                </a:cxn>
                <a:cxn ang="0">
                  <a:pos x="379" y="3"/>
                </a:cxn>
                <a:cxn ang="0">
                  <a:pos x="426" y="11"/>
                </a:cxn>
                <a:cxn ang="0">
                  <a:pos x="471" y="16"/>
                </a:cxn>
                <a:cxn ang="0">
                  <a:pos x="562" y="11"/>
                </a:cxn>
                <a:cxn ang="0">
                  <a:pos x="665" y="4"/>
                </a:cxn>
                <a:cxn ang="0">
                  <a:pos x="748" y="4"/>
                </a:cxn>
                <a:cxn ang="0">
                  <a:pos x="851" y="11"/>
                </a:cxn>
                <a:cxn ang="0">
                  <a:pos x="952" y="17"/>
                </a:cxn>
                <a:cxn ang="0">
                  <a:pos x="1058" y="19"/>
                </a:cxn>
                <a:cxn ang="0">
                  <a:pos x="1202" y="21"/>
                </a:cxn>
                <a:cxn ang="0">
                  <a:pos x="1259" y="26"/>
                </a:cxn>
                <a:cxn ang="0">
                  <a:pos x="1218" y="34"/>
                </a:cxn>
                <a:cxn ang="0">
                  <a:pos x="1156" y="41"/>
                </a:cxn>
                <a:cxn ang="0">
                  <a:pos x="1087" y="46"/>
                </a:cxn>
                <a:cxn ang="0">
                  <a:pos x="967" y="58"/>
                </a:cxn>
                <a:cxn ang="0">
                  <a:pos x="857" y="70"/>
                </a:cxn>
                <a:cxn ang="0">
                  <a:pos x="782" y="73"/>
                </a:cxn>
                <a:cxn ang="0">
                  <a:pos x="686" y="75"/>
                </a:cxn>
                <a:cxn ang="0">
                  <a:pos x="624" y="78"/>
                </a:cxn>
                <a:cxn ang="0">
                  <a:pos x="598" y="81"/>
                </a:cxn>
                <a:cxn ang="0">
                  <a:pos x="571" y="87"/>
                </a:cxn>
                <a:cxn ang="0">
                  <a:pos x="539" y="92"/>
                </a:cxn>
                <a:cxn ang="0">
                  <a:pos x="491" y="102"/>
                </a:cxn>
                <a:cxn ang="0">
                  <a:pos x="447" y="114"/>
                </a:cxn>
                <a:cxn ang="0">
                  <a:pos x="387" y="132"/>
                </a:cxn>
                <a:cxn ang="0">
                  <a:pos x="311" y="156"/>
                </a:cxn>
                <a:cxn ang="0">
                  <a:pos x="281" y="162"/>
                </a:cxn>
                <a:cxn ang="0">
                  <a:pos x="315" y="141"/>
                </a:cxn>
                <a:cxn ang="0">
                  <a:pos x="375" y="114"/>
                </a:cxn>
                <a:cxn ang="0">
                  <a:pos x="470" y="88"/>
                </a:cxn>
                <a:cxn ang="0">
                  <a:pos x="658" y="58"/>
                </a:cxn>
                <a:cxn ang="0">
                  <a:pos x="840" y="41"/>
                </a:cxn>
                <a:cxn ang="0">
                  <a:pos x="796" y="40"/>
                </a:cxn>
                <a:cxn ang="0">
                  <a:pos x="700" y="38"/>
                </a:cxn>
                <a:cxn ang="0">
                  <a:pos x="661" y="39"/>
                </a:cxn>
                <a:cxn ang="0">
                  <a:pos x="574" y="28"/>
                </a:cxn>
                <a:cxn ang="0">
                  <a:pos x="441" y="23"/>
                </a:cxn>
                <a:cxn ang="0">
                  <a:pos x="375" y="29"/>
                </a:cxn>
                <a:cxn ang="0">
                  <a:pos x="339" y="40"/>
                </a:cxn>
                <a:cxn ang="0">
                  <a:pos x="305" y="50"/>
                </a:cxn>
                <a:cxn ang="0">
                  <a:pos x="271" y="56"/>
                </a:cxn>
                <a:cxn ang="0">
                  <a:pos x="229" y="58"/>
                </a:cxn>
                <a:cxn ang="0">
                  <a:pos x="194" y="56"/>
                </a:cxn>
                <a:cxn ang="0">
                  <a:pos x="173" y="50"/>
                </a:cxn>
                <a:cxn ang="0">
                  <a:pos x="152" y="42"/>
                </a:cxn>
                <a:cxn ang="0">
                  <a:pos x="131" y="39"/>
                </a:cxn>
                <a:cxn ang="0">
                  <a:pos x="100" y="44"/>
                </a:cxn>
                <a:cxn ang="0">
                  <a:pos x="80" y="49"/>
                </a:cxn>
                <a:cxn ang="0">
                  <a:pos x="51" y="40"/>
                </a:cxn>
                <a:cxn ang="0">
                  <a:pos x="9" y="20"/>
                </a:cxn>
                <a:cxn ang="0">
                  <a:pos x="3" y="6"/>
                </a:cxn>
              </a:cxnLst>
              <a:rect l="0" t="0" r="r" b="b"/>
              <a:pathLst>
                <a:path w="1262" h="164">
                  <a:moveTo>
                    <a:pt x="3" y="6"/>
                  </a:moveTo>
                  <a:lnTo>
                    <a:pt x="4" y="6"/>
                  </a:lnTo>
                  <a:lnTo>
                    <a:pt x="6" y="6"/>
                  </a:lnTo>
                  <a:lnTo>
                    <a:pt x="10" y="6"/>
                  </a:lnTo>
                  <a:lnTo>
                    <a:pt x="16" y="6"/>
                  </a:lnTo>
                  <a:lnTo>
                    <a:pt x="22" y="6"/>
                  </a:lnTo>
                  <a:lnTo>
                    <a:pt x="30" y="6"/>
                  </a:lnTo>
                  <a:lnTo>
                    <a:pt x="37" y="6"/>
                  </a:lnTo>
                  <a:lnTo>
                    <a:pt x="46" y="4"/>
                  </a:lnTo>
                  <a:lnTo>
                    <a:pt x="53" y="4"/>
                  </a:lnTo>
                  <a:lnTo>
                    <a:pt x="61" y="4"/>
                  </a:lnTo>
                  <a:lnTo>
                    <a:pt x="67" y="4"/>
                  </a:lnTo>
                  <a:lnTo>
                    <a:pt x="74" y="2"/>
                  </a:lnTo>
                  <a:lnTo>
                    <a:pt x="78" y="2"/>
                  </a:lnTo>
                  <a:lnTo>
                    <a:pt x="82" y="2"/>
                  </a:lnTo>
                  <a:lnTo>
                    <a:pt x="84" y="2"/>
                  </a:lnTo>
                  <a:lnTo>
                    <a:pt x="85" y="1"/>
                  </a:lnTo>
                  <a:lnTo>
                    <a:pt x="94" y="3"/>
                  </a:lnTo>
                  <a:lnTo>
                    <a:pt x="106" y="3"/>
                  </a:lnTo>
                  <a:lnTo>
                    <a:pt x="117" y="5"/>
                  </a:lnTo>
                  <a:lnTo>
                    <a:pt x="130" y="7"/>
                  </a:lnTo>
                  <a:lnTo>
                    <a:pt x="143" y="10"/>
                  </a:lnTo>
                  <a:lnTo>
                    <a:pt x="157" y="12"/>
                  </a:lnTo>
                  <a:lnTo>
                    <a:pt x="171" y="14"/>
                  </a:lnTo>
                  <a:lnTo>
                    <a:pt x="186" y="16"/>
                  </a:lnTo>
                  <a:lnTo>
                    <a:pt x="199" y="19"/>
                  </a:lnTo>
                  <a:lnTo>
                    <a:pt x="214" y="21"/>
                  </a:lnTo>
                  <a:lnTo>
                    <a:pt x="227" y="23"/>
                  </a:lnTo>
                  <a:lnTo>
                    <a:pt x="242" y="24"/>
                  </a:lnTo>
                  <a:lnTo>
                    <a:pt x="254" y="26"/>
                  </a:lnTo>
                  <a:lnTo>
                    <a:pt x="266" y="26"/>
                  </a:lnTo>
                  <a:lnTo>
                    <a:pt x="277" y="26"/>
                  </a:lnTo>
                  <a:lnTo>
                    <a:pt x="289" y="24"/>
                  </a:lnTo>
                  <a:lnTo>
                    <a:pt x="291" y="24"/>
                  </a:lnTo>
                  <a:lnTo>
                    <a:pt x="294" y="23"/>
                  </a:lnTo>
                  <a:lnTo>
                    <a:pt x="298" y="22"/>
                  </a:lnTo>
                  <a:lnTo>
                    <a:pt x="302" y="20"/>
                  </a:lnTo>
                  <a:lnTo>
                    <a:pt x="305" y="18"/>
                  </a:lnTo>
                  <a:lnTo>
                    <a:pt x="309" y="16"/>
                  </a:lnTo>
                  <a:lnTo>
                    <a:pt x="313" y="15"/>
                  </a:lnTo>
                  <a:lnTo>
                    <a:pt x="317" y="13"/>
                  </a:lnTo>
                  <a:lnTo>
                    <a:pt x="319" y="12"/>
                  </a:lnTo>
                  <a:lnTo>
                    <a:pt x="323" y="10"/>
                  </a:lnTo>
                  <a:lnTo>
                    <a:pt x="327" y="8"/>
                  </a:lnTo>
                  <a:lnTo>
                    <a:pt x="330" y="6"/>
                  </a:lnTo>
                  <a:lnTo>
                    <a:pt x="333" y="5"/>
                  </a:lnTo>
                  <a:lnTo>
                    <a:pt x="337" y="3"/>
                  </a:lnTo>
                  <a:lnTo>
                    <a:pt x="341" y="3"/>
                  </a:lnTo>
                  <a:lnTo>
                    <a:pt x="345" y="1"/>
                  </a:lnTo>
                  <a:lnTo>
                    <a:pt x="350" y="1"/>
                  </a:lnTo>
                  <a:lnTo>
                    <a:pt x="357" y="0"/>
                  </a:lnTo>
                  <a:lnTo>
                    <a:pt x="363" y="1"/>
                  </a:lnTo>
                  <a:lnTo>
                    <a:pt x="371" y="1"/>
                  </a:lnTo>
                  <a:lnTo>
                    <a:pt x="379" y="3"/>
                  </a:lnTo>
                  <a:lnTo>
                    <a:pt x="387" y="3"/>
                  </a:lnTo>
                  <a:lnTo>
                    <a:pt x="394" y="5"/>
                  </a:lnTo>
                  <a:lnTo>
                    <a:pt x="403" y="5"/>
                  </a:lnTo>
                  <a:lnTo>
                    <a:pt x="411" y="7"/>
                  </a:lnTo>
                  <a:lnTo>
                    <a:pt x="418" y="9"/>
                  </a:lnTo>
                  <a:lnTo>
                    <a:pt x="426" y="11"/>
                  </a:lnTo>
                  <a:lnTo>
                    <a:pt x="435" y="12"/>
                  </a:lnTo>
                  <a:lnTo>
                    <a:pt x="441" y="13"/>
                  </a:lnTo>
                  <a:lnTo>
                    <a:pt x="449" y="15"/>
                  </a:lnTo>
                  <a:lnTo>
                    <a:pt x="455" y="16"/>
                  </a:lnTo>
                  <a:lnTo>
                    <a:pt x="463" y="16"/>
                  </a:lnTo>
                  <a:lnTo>
                    <a:pt x="471" y="16"/>
                  </a:lnTo>
                  <a:lnTo>
                    <a:pt x="482" y="16"/>
                  </a:lnTo>
                  <a:lnTo>
                    <a:pt x="495" y="16"/>
                  </a:lnTo>
                  <a:lnTo>
                    <a:pt x="510" y="15"/>
                  </a:lnTo>
                  <a:lnTo>
                    <a:pt x="526" y="15"/>
                  </a:lnTo>
                  <a:lnTo>
                    <a:pt x="544" y="13"/>
                  </a:lnTo>
                  <a:lnTo>
                    <a:pt x="562" y="11"/>
                  </a:lnTo>
                  <a:lnTo>
                    <a:pt x="581" y="9"/>
                  </a:lnTo>
                  <a:lnTo>
                    <a:pt x="598" y="9"/>
                  </a:lnTo>
                  <a:lnTo>
                    <a:pt x="616" y="7"/>
                  </a:lnTo>
                  <a:lnTo>
                    <a:pt x="633" y="6"/>
                  </a:lnTo>
                  <a:lnTo>
                    <a:pt x="651" y="4"/>
                  </a:lnTo>
                  <a:lnTo>
                    <a:pt x="665" y="4"/>
                  </a:lnTo>
                  <a:lnTo>
                    <a:pt x="679" y="2"/>
                  </a:lnTo>
                  <a:lnTo>
                    <a:pt x="690" y="2"/>
                  </a:lnTo>
                  <a:lnTo>
                    <a:pt x="699" y="1"/>
                  </a:lnTo>
                  <a:lnTo>
                    <a:pt x="714" y="2"/>
                  </a:lnTo>
                  <a:lnTo>
                    <a:pt x="731" y="2"/>
                  </a:lnTo>
                  <a:lnTo>
                    <a:pt x="748" y="4"/>
                  </a:lnTo>
                  <a:lnTo>
                    <a:pt x="765" y="4"/>
                  </a:lnTo>
                  <a:lnTo>
                    <a:pt x="782" y="6"/>
                  </a:lnTo>
                  <a:lnTo>
                    <a:pt x="799" y="7"/>
                  </a:lnTo>
                  <a:lnTo>
                    <a:pt x="816" y="9"/>
                  </a:lnTo>
                  <a:lnTo>
                    <a:pt x="834" y="9"/>
                  </a:lnTo>
                  <a:lnTo>
                    <a:pt x="851" y="11"/>
                  </a:lnTo>
                  <a:lnTo>
                    <a:pt x="867" y="13"/>
                  </a:lnTo>
                  <a:lnTo>
                    <a:pt x="884" y="15"/>
                  </a:lnTo>
                  <a:lnTo>
                    <a:pt x="902" y="15"/>
                  </a:lnTo>
                  <a:lnTo>
                    <a:pt x="919" y="16"/>
                  </a:lnTo>
                  <a:lnTo>
                    <a:pt x="935" y="16"/>
                  </a:lnTo>
                  <a:lnTo>
                    <a:pt x="952" y="17"/>
                  </a:lnTo>
                  <a:lnTo>
                    <a:pt x="969" y="17"/>
                  </a:lnTo>
                  <a:lnTo>
                    <a:pt x="980" y="19"/>
                  </a:lnTo>
                  <a:lnTo>
                    <a:pt x="995" y="19"/>
                  </a:lnTo>
                  <a:lnTo>
                    <a:pt x="1013" y="19"/>
                  </a:lnTo>
                  <a:lnTo>
                    <a:pt x="1035" y="19"/>
                  </a:lnTo>
                  <a:lnTo>
                    <a:pt x="1058" y="19"/>
                  </a:lnTo>
                  <a:lnTo>
                    <a:pt x="1083" y="19"/>
                  </a:lnTo>
                  <a:lnTo>
                    <a:pt x="1107" y="19"/>
                  </a:lnTo>
                  <a:lnTo>
                    <a:pt x="1134" y="19"/>
                  </a:lnTo>
                  <a:lnTo>
                    <a:pt x="1157" y="21"/>
                  </a:lnTo>
                  <a:lnTo>
                    <a:pt x="1181" y="21"/>
                  </a:lnTo>
                  <a:lnTo>
                    <a:pt x="1202" y="21"/>
                  </a:lnTo>
                  <a:lnTo>
                    <a:pt x="1222" y="21"/>
                  </a:lnTo>
                  <a:lnTo>
                    <a:pt x="1236" y="23"/>
                  </a:lnTo>
                  <a:lnTo>
                    <a:pt x="1250" y="23"/>
                  </a:lnTo>
                  <a:lnTo>
                    <a:pt x="1257" y="24"/>
                  </a:lnTo>
                  <a:lnTo>
                    <a:pt x="1261" y="24"/>
                  </a:lnTo>
                  <a:lnTo>
                    <a:pt x="1259" y="26"/>
                  </a:lnTo>
                  <a:lnTo>
                    <a:pt x="1256" y="27"/>
                  </a:lnTo>
                  <a:lnTo>
                    <a:pt x="1251" y="29"/>
                  </a:lnTo>
                  <a:lnTo>
                    <a:pt x="1244" y="29"/>
                  </a:lnTo>
                  <a:lnTo>
                    <a:pt x="1236" y="31"/>
                  </a:lnTo>
                  <a:lnTo>
                    <a:pt x="1228" y="32"/>
                  </a:lnTo>
                  <a:lnTo>
                    <a:pt x="1218" y="34"/>
                  </a:lnTo>
                  <a:lnTo>
                    <a:pt x="1208" y="34"/>
                  </a:lnTo>
                  <a:lnTo>
                    <a:pt x="1197" y="36"/>
                  </a:lnTo>
                  <a:lnTo>
                    <a:pt x="1186" y="37"/>
                  </a:lnTo>
                  <a:lnTo>
                    <a:pt x="1176" y="39"/>
                  </a:lnTo>
                  <a:lnTo>
                    <a:pt x="1166" y="39"/>
                  </a:lnTo>
                  <a:lnTo>
                    <a:pt x="1156" y="41"/>
                  </a:lnTo>
                  <a:lnTo>
                    <a:pt x="1148" y="41"/>
                  </a:lnTo>
                  <a:lnTo>
                    <a:pt x="1140" y="41"/>
                  </a:lnTo>
                  <a:lnTo>
                    <a:pt x="1135" y="41"/>
                  </a:lnTo>
                  <a:lnTo>
                    <a:pt x="1120" y="43"/>
                  </a:lnTo>
                  <a:lnTo>
                    <a:pt x="1105" y="44"/>
                  </a:lnTo>
                  <a:lnTo>
                    <a:pt x="1087" y="46"/>
                  </a:lnTo>
                  <a:lnTo>
                    <a:pt x="1069" y="46"/>
                  </a:lnTo>
                  <a:lnTo>
                    <a:pt x="1049" y="49"/>
                  </a:lnTo>
                  <a:lnTo>
                    <a:pt x="1030" y="51"/>
                  </a:lnTo>
                  <a:lnTo>
                    <a:pt x="1009" y="53"/>
                  </a:lnTo>
                  <a:lnTo>
                    <a:pt x="989" y="54"/>
                  </a:lnTo>
                  <a:lnTo>
                    <a:pt x="967" y="58"/>
                  </a:lnTo>
                  <a:lnTo>
                    <a:pt x="947" y="60"/>
                  </a:lnTo>
                  <a:lnTo>
                    <a:pt x="927" y="63"/>
                  </a:lnTo>
                  <a:lnTo>
                    <a:pt x="908" y="64"/>
                  </a:lnTo>
                  <a:lnTo>
                    <a:pt x="889" y="66"/>
                  </a:lnTo>
                  <a:lnTo>
                    <a:pt x="873" y="68"/>
                  </a:lnTo>
                  <a:lnTo>
                    <a:pt x="857" y="70"/>
                  </a:lnTo>
                  <a:lnTo>
                    <a:pt x="844" y="71"/>
                  </a:lnTo>
                  <a:lnTo>
                    <a:pt x="835" y="73"/>
                  </a:lnTo>
                  <a:lnTo>
                    <a:pt x="824" y="73"/>
                  </a:lnTo>
                  <a:lnTo>
                    <a:pt x="812" y="73"/>
                  </a:lnTo>
                  <a:lnTo>
                    <a:pt x="799" y="73"/>
                  </a:lnTo>
                  <a:lnTo>
                    <a:pt x="782" y="73"/>
                  </a:lnTo>
                  <a:lnTo>
                    <a:pt x="767" y="73"/>
                  </a:lnTo>
                  <a:lnTo>
                    <a:pt x="750" y="73"/>
                  </a:lnTo>
                  <a:lnTo>
                    <a:pt x="736" y="73"/>
                  </a:lnTo>
                  <a:lnTo>
                    <a:pt x="719" y="75"/>
                  </a:lnTo>
                  <a:lnTo>
                    <a:pt x="702" y="75"/>
                  </a:lnTo>
                  <a:lnTo>
                    <a:pt x="686" y="75"/>
                  </a:lnTo>
                  <a:lnTo>
                    <a:pt x="672" y="75"/>
                  </a:lnTo>
                  <a:lnTo>
                    <a:pt x="658" y="76"/>
                  </a:lnTo>
                  <a:lnTo>
                    <a:pt x="646" y="76"/>
                  </a:lnTo>
                  <a:lnTo>
                    <a:pt x="636" y="76"/>
                  </a:lnTo>
                  <a:lnTo>
                    <a:pt x="628" y="76"/>
                  </a:lnTo>
                  <a:lnTo>
                    <a:pt x="624" y="78"/>
                  </a:lnTo>
                  <a:lnTo>
                    <a:pt x="620" y="78"/>
                  </a:lnTo>
                  <a:lnTo>
                    <a:pt x="616" y="79"/>
                  </a:lnTo>
                  <a:lnTo>
                    <a:pt x="613" y="79"/>
                  </a:lnTo>
                  <a:lnTo>
                    <a:pt x="607" y="81"/>
                  </a:lnTo>
                  <a:lnTo>
                    <a:pt x="603" y="81"/>
                  </a:lnTo>
                  <a:lnTo>
                    <a:pt x="598" y="81"/>
                  </a:lnTo>
                  <a:lnTo>
                    <a:pt x="594" y="81"/>
                  </a:lnTo>
                  <a:lnTo>
                    <a:pt x="589" y="83"/>
                  </a:lnTo>
                  <a:lnTo>
                    <a:pt x="585" y="83"/>
                  </a:lnTo>
                  <a:lnTo>
                    <a:pt x="580" y="85"/>
                  </a:lnTo>
                  <a:lnTo>
                    <a:pt x="576" y="85"/>
                  </a:lnTo>
                  <a:lnTo>
                    <a:pt x="571" y="87"/>
                  </a:lnTo>
                  <a:lnTo>
                    <a:pt x="567" y="87"/>
                  </a:lnTo>
                  <a:lnTo>
                    <a:pt x="563" y="87"/>
                  </a:lnTo>
                  <a:lnTo>
                    <a:pt x="560" y="87"/>
                  </a:lnTo>
                  <a:lnTo>
                    <a:pt x="553" y="89"/>
                  </a:lnTo>
                  <a:lnTo>
                    <a:pt x="546" y="90"/>
                  </a:lnTo>
                  <a:lnTo>
                    <a:pt x="539" y="92"/>
                  </a:lnTo>
                  <a:lnTo>
                    <a:pt x="532" y="93"/>
                  </a:lnTo>
                  <a:lnTo>
                    <a:pt x="523" y="94"/>
                  </a:lnTo>
                  <a:lnTo>
                    <a:pt x="516" y="96"/>
                  </a:lnTo>
                  <a:lnTo>
                    <a:pt x="508" y="98"/>
                  </a:lnTo>
                  <a:lnTo>
                    <a:pt x="500" y="100"/>
                  </a:lnTo>
                  <a:lnTo>
                    <a:pt x="491" y="102"/>
                  </a:lnTo>
                  <a:lnTo>
                    <a:pt x="483" y="104"/>
                  </a:lnTo>
                  <a:lnTo>
                    <a:pt x="475" y="106"/>
                  </a:lnTo>
                  <a:lnTo>
                    <a:pt x="468" y="108"/>
                  </a:lnTo>
                  <a:lnTo>
                    <a:pt x="460" y="110"/>
                  </a:lnTo>
                  <a:lnTo>
                    <a:pt x="453" y="112"/>
                  </a:lnTo>
                  <a:lnTo>
                    <a:pt x="447" y="114"/>
                  </a:lnTo>
                  <a:lnTo>
                    <a:pt x="442" y="116"/>
                  </a:lnTo>
                  <a:lnTo>
                    <a:pt x="433" y="119"/>
                  </a:lnTo>
                  <a:lnTo>
                    <a:pt x="423" y="121"/>
                  </a:lnTo>
                  <a:lnTo>
                    <a:pt x="411" y="125"/>
                  </a:lnTo>
                  <a:lnTo>
                    <a:pt x="400" y="128"/>
                  </a:lnTo>
                  <a:lnTo>
                    <a:pt x="387" y="132"/>
                  </a:lnTo>
                  <a:lnTo>
                    <a:pt x="373" y="136"/>
                  </a:lnTo>
                  <a:lnTo>
                    <a:pt x="360" y="140"/>
                  </a:lnTo>
                  <a:lnTo>
                    <a:pt x="348" y="144"/>
                  </a:lnTo>
                  <a:lnTo>
                    <a:pt x="335" y="149"/>
                  </a:lnTo>
                  <a:lnTo>
                    <a:pt x="322" y="152"/>
                  </a:lnTo>
                  <a:lnTo>
                    <a:pt x="311" y="156"/>
                  </a:lnTo>
                  <a:lnTo>
                    <a:pt x="302" y="159"/>
                  </a:lnTo>
                  <a:lnTo>
                    <a:pt x="293" y="161"/>
                  </a:lnTo>
                  <a:lnTo>
                    <a:pt x="287" y="162"/>
                  </a:lnTo>
                  <a:lnTo>
                    <a:pt x="282" y="163"/>
                  </a:lnTo>
                  <a:lnTo>
                    <a:pt x="282" y="162"/>
                  </a:lnTo>
                  <a:lnTo>
                    <a:pt x="281" y="162"/>
                  </a:lnTo>
                  <a:lnTo>
                    <a:pt x="283" y="160"/>
                  </a:lnTo>
                  <a:lnTo>
                    <a:pt x="287" y="157"/>
                  </a:lnTo>
                  <a:lnTo>
                    <a:pt x="292" y="153"/>
                  </a:lnTo>
                  <a:lnTo>
                    <a:pt x="299" y="149"/>
                  </a:lnTo>
                  <a:lnTo>
                    <a:pt x="307" y="145"/>
                  </a:lnTo>
                  <a:lnTo>
                    <a:pt x="315" y="141"/>
                  </a:lnTo>
                  <a:lnTo>
                    <a:pt x="325" y="136"/>
                  </a:lnTo>
                  <a:lnTo>
                    <a:pt x="335" y="132"/>
                  </a:lnTo>
                  <a:lnTo>
                    <a:pt x="345" y="127"/>
                  </a:lnTo>
                  <a:lnTo>
                    <a:pt x="355" y="123"/>
                  </a:lnTo>
                  <a:lnTo>
                    <a:pt x="366" y="118"/>
                  </a:lnTo>
                  <a:lnTo>
                    <a:pt x="375" y="114"/>
                  </a:lnTo>
                  <a:lnTo>
                    <a:pt x="384" y="110"/>
                  </a:lnTo>
                  <a:lnTo>
                    <a:pt x="392" y="107"/>
                  </a:lnTo>
                  <a:lnTo>
                    <a:pt x="401" y="103"/>
                  </a:lnTo>
                  <a:lnTo>
                    <a:pt x="421" y="99"/>
                  </a:lnTo>
                  <a:lnTo>
                    <a:pt x="445" y="93"/>
                  </a:lnTo>
                  <a:lnTo>
                    <a:pt x="470" y="88"/>
                  </a:lnTo>
                  <a:lnTo>
                    <a:pt x="499" y="82"/>
                  </a:lnTo>
                  <a:lnTo>
                    <a:pt x="528" y="78"/>
                  </a:lnTo>
                  <a:lnTo>
                    <a:pt x="560" y="73"/>
                  </a:lnTo>
                  <a:lnTo>
                    <a:pt x="592" y="68"/>
                  </a:lnTo>
                  <a:lnTo>
                    <a:pt x="626" y="62"/>
                  </a:lnTo>
                  <a:lnTo>
                    <a:pt x="658" y="58"/>
                  </a:lnTo>
                  <a:lnTo>
                    <a:pt x="691" y="54"/>
                  </a:lnTo>
                  <a:lnTo>
                    <a:pt x="722" y="52"/>
                  </a:lnTo>
                  <a:lnTo>
                    <a:pt x="755" y="48"/>
                  </a:lnTo>
                  <a:lnTo>
                    <a:pt x="784" y="46"/>
                  </a:lnTo>
                  <a:lnTo>
                    <a:pt x="813" y="43"/>
                  </a:lnTo>
                  <a:lnTo>
                    <a:pt x="840" y="41"/>
                  </a:lnTo>
                  <a:lnTo>
                    <a:pt x="865" y="39"/>
                  </a:lnTo>
                  <a:lnTo>
                    <a:pt x="854" y="40"/>
                  </a:lnTo>
                  <a:lnTo>
                    <a:pt x="842" y="40"/>
                  </a:lnTo>
                  <a:lnTo>
                    <a:pt x="827" y="40"/>
                  </a:lnTo>
                  <a:lnTo>
                    <a:pt x="813" y="40"/>
                  </a:lnTo>
                  <a:lnTo>
                    <a:pt x="796" y="40"/>
                  </a:lnTo>
                  <a:lnTo>
                    <a:pt x="779" y="40"/>
                  </a:lnTo>
                  <a:lnTo>
                    <a:pt x="762" y="40"/>
                  </a:lnTo>
                  <a:lnTo>
                    <a:pt x="746" y="38"/>
                  </a:lnTo>
                  <a:lnTo>
                    <a:pt x="729" y="38"/>
                  </a:lnTo>
                  <a:lnTo>
                    <a:pt x="714" y="38"/>
                  </a:lnTo>
                  <a:lnTo>
                    <a:pt x="700" y="38"/>
                  </a:lnTo>
                  <a:lnTo>
                    <a:pt x="688" y="38"/>
                  </a:lnTo>
                  <a:lnTo>
                    <a:pt x="678" y="38"/>
                  </a:lnTo>
                  <a:lnTo>
                    <a:pt x="670" y="38"/>
                  </a:lnTo>
                  <a:lnTo>
                    <a:pt x="665" y="39"/>
                  </a:lnTo>
                  <a:lnTo>
                    <a:pt x="664" y="39"/>
                  </a:lnTo>
                  <a:lnTo>
                    <a:pt x="661" y="39"/>
                  </a:lnTo>
                  <a:lnTo>
                    <a:pt x="654" y="37"/>
                  </a:lnTo>
                  <a:lnTo>
                    <a:pt x="644" y="35"/>
                  </a:lnTo>
                  <a:lnTo>
                    <a:pt x="631" y="33"/>
                  </a:lnTo>
                  <a:lnTo>
                    <a:pt x="613" y="32"/>
                  </a:lnTo>
                  <a:lnTo>
                    <a:pt x="595" y="30"/>
                  </a:lnTo>
                  <a:lnTo>
                    <a:pt x="574" y="28"/>
                  </a:lnTo>
                  <a:lnTo>
                    <a:pt x="553" y="26"/>
                  </a:lnTo>
                  <a:lnTo>
                    <a:pt x="529" y="26"/>
                  </a:lnTo>
                  <a:lnTo>
                    <a:pt x="506" y="24"/>
                  </a:lnTo>
                  <a:lnTo>
                    <a:pt x="484" y="24"/>
                  </a:lnTo>
                  <a:lnTo>
                    <a:pt x="462" y="23"/>
                  </a:lnTo>
                  <a:lnTo>
                    <a:pt x="441" y="23"/>
                  </a:lnTo>
                  <a:lnTo>
                    <a:pt x="422" y="23"/>
                  </a:lnTo>
                  <a:lnTo>
                    <a:pt x="405" y="24"/>
                  </a:lnTo>
                  <a:lnTo>
                    <a:pt x="392" y="24"/>
                  </a:lnTo>
                  <a:lnTo>
                    <a:pt x="387" y="26"/>
                  </a:lnTo>
                  <a:lnTo>
                    <a:pt x="381" y="27"/>
                  </a:lnTo>
                  <a:lnTo>
                    <a:pt x="375" y="29"/>
                  </a:lnTo>
                  <a:lnTo>
                    <a:pt x="370" y="30"/>
                  </a:lnTo>
                  <a:lnTo>
                    <a:pt x="363" y="32"/>
                  </a:lnTo>
                  <a:lnTo>
                    <a:pt x="358" y="33"/>
                  </a:lnTo>
                  <a:lnTo>
                    <a:pt x="352" y="35"/>
                  </a:lnTo>
                  <a:lnTo>
                    <a:pt x="347" y="37"/>
                  </a:lnTo>
                  <a:lnTo>
                    <a:pt x="339" y="40"/>
                  </a:lnTo>
                  <a:lnTo>
                    <a:pt x="333" y="42"/>
                  </a:lnTo>
                  <a:lnTo>
                    <a:pt x="328" y="43"/>
                  </a:lnTo>
                  <a:lnTo>
                    <a:pt x="322" y="45"/>
                  </a:lnTo>
                  <a:lnTo>
                    <a:pt x="317" y="47"/>
                  </a:lnTo>
                  <a:lnTo>
                    <a:pt x="311" y="48"/>
                  </a:lnTo>
                  <a:lnTo>
                    <a:pt x="305" y="50"/>
                  </a:lnTo>
                  <a:lnTo>
                    <a:pt x="301" y="50"/>
                  </a:lnTo>
                  <a:lnTo>
                    <a:pt x="295" y="52"/>
                  </a:lnTo>
                  <a:lnTo>
                    <a:pt x="291" y="52"/>
                  </a:lnTo>
                  <a:lnTo>
                    <a:pt x="284" y="54"/>
                  </a:lnTo>
                  <a:lnTo>
                    <a:pt x="279" y="54"/>
                  </a:lnTo>
                  <a:lnTo>
                    <a:pt x="271" y="56"/>
                  </a:lnTo>
                  <a:lnTo>
                    <a:pt x="264" y="56"/>
                  </a:lnTo>
                  <a:lnTo>
                    <a:pt x="257" y="57"/>
                  </a:lnTo>
                  <a:lnTo>
                    <a:pt x="251" y="57"/>
                  </a:lnTo>
                  <a:lnTo>
                    <a:pt x="244" y="58"/>
                  </a:lnTo>
                  <a:lnTo>
                    <a:pt x="236" y="58"/>
                  </a:lnTo>
                  <a:lnTo>
                    <a:pt x="229" y="58"/>
                  </a:lnTo>
                  <a:lnTo>
                    <a:pt x="222" y="58"/>
                  </a:lnTo>
                  <a:lnTo>
                    <a:pt x="214" y="58"/>
                  </a:lnTo>
                  <a:lnTo>
                    <a:pt x="208" y="58"/>
                  </a:lnTo>
                  <a:lnTo>
                    <a:pt x="202" y="58"/>
                  </a:lnTo>
                  <a:lnTo>
                    <a:pt x="197" y="56"/>
                  </a:lnTo>
                  <a:lnTo>
                    <a:pt x="194" y="56"/>
                  </a:lnTo>
                  <a:lnTo>
                    <a:pt x="190" y="56"/>
                  </a:lnTo>
                  <a:lnTo>
                    <a:pt x="187" y="56"/>
                  </a:lnTo>
                  <a:lnTo>
                    <a:pt x="184" y="54"/>
                  </a:lnTo>
                  <a:lnTo>
                    <a:pt x="180" y="53"/>
                  </a:lnTo>
                  <a:lnTo>
                    <a:pt x="177" y="52"/>
                  </a:lnTo>
                  <a:lnTo>
                    <a:pt x="173" y="50"/>
                  </a:lnTo>
                  <a:lnTo>
                    <a:pt x="170" y="48"/>
                  </a:lnTo>
                  <a:lnTo>
                    <a:pt x="167" y="48"/>
                  </a:lnTo>
                  <a:lnTo>
                    <a:pt x="163" y="46"/>
                  </a:lnTo>
                  <a:lnTo>
                    <a:pt x="159" y="44"/>
                  </a:lnTo>
                  <a:lnTo>
                    <a:pt x="156" y="42"/>
                  </a:lnTo>
                  <a:lnTo>
                    <a:pt x="152" y="42"/>
                  </a:lnTo>
                  <a:lnTo>
                    <a:pt x="150" y="40"/>
                  </a:lnTo>
                  <a:lnTo>
                    <a:pt x="147" y="40"/>
                  </a:lnTo>
                  <a:lnTo>
                    <a:pt x="145" y="39"/>
                  </a:lnTo>
                  <a:lnTo>
                    <a:pt x="140" y="39"/>
                  </a:lnTo>
                  <a:lnTo>
                    <a:pt x="137" y="38"/>
                  </a:lnTo>
                  <a:lnTo>
                    <a:pt x="131" y="39"/>
                  </a:lnTo>
                  <a:lnTo>
                    <a:pt x="127" y="39"/>
                  </a:lnTo>
                  <a:lnTo>
                    <a:pt x="122" y="41"/>
                  </a:lnTo>
                  <a:lnTo>
                    <a:pt x="116" y="41"/>
                  </a:lnTo>
                  <a:lnTo>
                    <a:pt x="110" y="42"/>
                  </a:lnTo>
                  <a:lnTo>
                    <a:pt x="106" y="42"/>
                  </a:lnTo>
                  <a:lnTo>
                    <a:pt x="100" y="44"/>
                  </a:lnTo>
                  <a:lnTo>
                    <a:pt x="96" y="45"/>
                  </a:lnTo>
                  <a:lnTo>
                    <a:pt x="91" y="47"/>
                  </a:lnTo>
                  <a:lnTo>
                    <a:pt x="88" y="47"/>
                  </a:lnTo>
                  <a:lnTo>
                    <a:pt x="84" y="49"/>
                  </a:lnTo>
                  <a:lnTo>
                    <a:pt x="82" y="49"/>
                  </a:lnTo>
                  <a:lnTo>
                    <a:pt x="80" y="49"/>
                  </a:lnTo>
                  <a:lnTo>
                    <a:pt x="80" y="49"/>
                  </a:lnTo>
                  <a:lnTo>
                    <a:pt x="76" y="48"/>
                  </a:lnTo>
                  <a:lnTo>
                    <a:pt x="71" y="46"/>
                  </a:lnTo>
                  <a:lnTo>
                    <a:pt x="64" y="44"/>
                  </a:lnTo>
                  <a:lnTo>
                    <a:pt x="58" y="42"/>
                  </a:lnTo>
                  <a:lnTo>
                    <a:pt x="51" y="40"/>
                  </a:lnTo>
                  <a:lnTo>
                    <a:pt x="43" y="36"/>
                  </a:lnTo>
                  <a:lnTo>
                    <a:pt x="36" y="33"/>
                  </a:lnTo>
                  <a:lnTo>
                    <a:pt x="29" y="29"/>
                  </a:lnTo>
                  <a:lnTo>
                    <a:pt x="21" y="27"/>
                  </a:lnTo>
                  <a:lnTo>
                    <a:pt x="14" y="23"/>
                  </a:lnTo>
                  <a:lnTo>
                    <a:pt x="9" y="20"/>
                  </a:lnTo>
                  <a:lnTo>
                    <a:pt x="5" y="16"/>
                  </a:lnTo>
                  <a:lnTo>
                    <a:pt x="1" y="15"/>
                  </a:lnTo>
                  <a:lnTo>
                    <a:pt x="0" y="12"/>
                  </a:lnTo>
                  <a:lnTo>
                    <a:pt x="0" y="10"/>
                  </a:lnTo>
                  <a:lnTo>
                    <a:pt x="3" y="6"/>
                  </a:lnTo>
                  <a:lnTo>
                    <a:pt x="3" y="6"/>
                  </a:lnTo>
                </a:path>
              </a:pathLst>
            </a:custGeom>
            <a:solidFill>
              <a:srgbClr val="001000"/>
            </a:solidFill>
            <a:ln w="9525">
              <a:noFill/>
              <a:round/>
              <a:headEnd type="none" w="med" len="med"/>
              <a:tailEnd type="none" w="med" len="med"/>
            </a:ln>
            <a:effectLst/>
          </p:spPr>
          <p:txBody>
            <a:bodyPr/>
            <a:lstStyle/>
            <a:p>
              <a:endParaRPr lang="en-US" dirty="0"/>
            </a:p>
          </p:txBody>
        </p:sp>
        <p:sp>
          <p:nvSpPr>
            <p:cNvPr id="2135" name="Freeform 87"/>
            <p:cNvSpPr>
              <a:spLocks/>
            </p:cNvSpPr>
            <p:nvPr/>
          </p:nvSpPr>
          <p:spPr bwMode="auto">
            <a:xfrm>
              <a:off x="2427" y="4028"/>
              <a:ext cx="1057" cy="698"/>
            </a:xfrm>
            <a:custGeom>
              <a:avLst/>
              <a:gdLst/>
              <a:ahLst/>
              <a:cxnLst>
                <a:cxn ang="0">
                  <a:pos x="342" y="682"/>
                </a:cxn>
                <a:cxn ang="0">
                  <a:pos x="280" y="633"/>
                </a:cxn>
                <a:cxn ang="0">
                  <a:pos x="208" y="561"/>
                </a:cxn>
                <a:cxn ang="0">
                  <a:pos x="162" y="484"/>
                </a:cxn>
                <a:cxn ang="0">
                  <a:pos x="162" y="417"/>
                </a:cxn>
                <a:cxn ang="0">
                  <a:pos x="179" y="374"/>
                </a:cxn>
                <a:cxn ang="0">
                  <a:pos x="218" y="344"/>
                </a:cxn>
                <a:cxn ang="0">
                  <a:pos x="286" y="315"/>
                </a:cxn>
                <a:cxn ang="0">
                  <a:pos x="383" y="286"/>
                </a:cxn>
                <a:cxn ang="0">
                  <a:pos x="549" y="249"/>
                </a:cxn>
                <a:cxn ang="0">
                  <a:pos x="730" y="210"/>
                </a:cxn>
                <a:cxn ang="0">
                  <a:pos x="866" y="179"/>
                </a:cxn>
                <a:cxn ang="0">
                  <a:pos x="918" y="163"/>
                </a:cxn>
                <a:cxn ang="0">
                  <a:pos x="963" y="148"/>
                </a:cxn>
                <a:cxn ang="0">
                  <a:pos x="1008" y="131"/>
                </a:cxn>
                <a:cxn ang="0">
                  <a:pos x="1044" y="109"/>
                </a:cxn>
                <a:cxn ang="0">
                  <a:pos x="1056" y="88"/>
                </a:cxn>
                <a:cxn ang="0">
                  <a:pos x="1038" y="68"/>
                </a:cxn>
                <a:cxn ang="0">
                  <a:pos x="1003" y="51"/>
                </a:cxn>
                <a:cxn ang="0">
                  <a:pos x="965" y="38"/>
                </a:cxn>
                <a:cxn ang="0">
                  <a:pos x="896" y="26"/>
                </a:cxn>
                <a:cxn ang="0">
                  <a:pos x="786" y="16"/>
                </a:cxn>
                <a:cxn ang="0">
                  <a:pos x="679" y="13"/>
                </a:cxn>
                <a:cxn ang="0">
                  <a:pos x="619" y="10"/>
                </a:cxn>
                <a:cxn ang="0">
                  <a:pos x="489" y="1"/>
                </a:cxn>
                <a:cxn ang="0">
                  <a:pos x="597" y="6"/>
                </a:cxn>
                <a:cxn ang="0">
                  <a:pos x="750" y="16"/>
                </a:cxn>
                <a:cxn ang="0">
                  <a:pos x="888" y="26"/>
                </a:cxn>
                <a:cxn ang="0">
                  <a:pos x="946" y="36"/>
                </a:cxn>
                <a:cxn ang="0">
                  <a:pos x="986" y="48"/>
                </a:cxn>
                <a:cxn ang="0">
                  <a:pos x="1020" y="66"/>
                </a:cxn>
                <a:cxn ang="0">
                  <a:pos x="1034" y="87"/>
                </a:cxn>
                <a:cxn ang="0">
                  <a:pos x="1015" y="109"/>
                </a:cxn>
                <a:cxn ang="0">
                  <a:pos x="973" y="129"/>
                </a:cxn>
                <a:cxn ang="0">
                  <a:pos x="922" y="148"/>
                </a:cxn>
                <a:cxn ang="0">
                  <a:pos x="873" y="163"/>
                </a:cxn>
                <a:cxn ang="0">
                  <a:pos x="790" y="183"/>
                </a:cxn>
                <a:cxn ang="0">
                  <a:pos x="633" y="218"/>
                </a:cxn>
                <a:cxn ang="0">
                  <a:pos x="462" y="254"/>
                </a:cxn>
                <a:cxn ang="0">
                  <a:pos x="307" y="289"/>
                </a:cxn>
                <a:cxn ang="0">
                  <a:pos x="193" y="324"/>
                </a:cxn>
                <a:cxn ang="0">
                  <a:pos x="109" y="364"/>
                </a:cxn>
                <a:cxn ang="0">
                  <a:pos x="51" y="407"/>
                </a:cxn>
                <a:cxn ang="0">
                  <a:pos x="15" y="452"/>
                </a:cxn>
                <a:cxn ang="0">
                  <a:pos x="0" y="500"/>
                </a:cxn>
                <a:cxn ang="0">
                  <a:pos x="10" y="555"/>
                </a:cxn>
                <a:cxn ang="0">
                  <a:pos x="34" y="610"/>
                </a:cxn>
                <a:cxn ang="0">
                  <a:pos x="53" y="666"/>
                </a:cxn>
                <a:cxn ang="0">
                  <a:pos x="68" y="695"/>
                </a:cxn>
                <a:cxn ang="0">
                  <a:pos x="146" y="697"/>
                </a:cxn>
                <a:cxn ang="0">
                  <a:pos x="253" y="696"/>
                </a:cxn>
                <a:cxn ang="0">
                  <a:pos x="339" y="694"/>
                </a:cxn>
              </a:cxnLst>
              <a:rect l="0" t="0" r="r" b="b"/>
              <a:pathLst>
                <a:path w="1057" h="698">
                  <a:moveTo>
                    <a:pt x="358" y="693"/>
                  </a:moveTo>
                  <a:lnTo>
                    <a:pt x="357" y="693"/>
                  </a:lnTo>
                  <a:lnTo>
                    <a:pt x="351" y="688"/>
                  </a:lnTo>
                  <a:lnTo>
                    <a:pt x="342" y="682"/>
                  </a:lnTo>
                  <a:lnTo>
                    <a:pt x="330" y="672"/>
                  </a:lnTo>
                  <a:lnTo>
                    <a:pt x="315" y="661"/>
                  </a:lnTo>
                  <a:lnTo>
                    <a:pt x="298" y="648"/>
                  </a:lnTo>
                  <a:lnTo>
                    <a:pt x="280" y="633"/>
                  </a:lnTo>
                  <a:lnTo>
                    <a:pt x="263" y="615"/>
                  </a:lnTo>
                  <a:lnTo>
                    <a:pt x="243" y="598"/>
                  </a:lnTo>
                  <a:lnTo>
                    <a:pt x="225" y="580"/>
                  </a:lnTo>
                  <a:lnTo>
                    <a:pt x="208" y="561"/>
                  </a:lnTo>
                  <a:lnTo>
                    <a:pt x="193" y="541"/>
                  </a:lnTo>
                  <a:lnTo>
                    <a:pt x="179" y="522"/>
                  </a:lnTo>
                  <a:lnTo>
                    <a:pt x="169" y="502"/>
                  </a:lnTo>
                  <a:lnTo>
                    <a:pt x="162" y="484"/>
                  </a:lnTo>
                  <a:lnTo>
                    <a:pt x="160" y="464"/>
                  </a:lnTo>
                  <a:lnTo>
                    <a:pt x="160" y="447"/>
                  </a:lnTo>
                  <a:lnTo>
                    <a:pt x="160" y="430"/>
                  </a:lnTo>
                  <a:lnTo>
                    <a:pt x="162" y="417"/>
                  </a:lnTo>
                  <a:lnTo>
                    <a:pt x="165" y="403"/>
                  </a:lnTo>
                  <a:lnTo>
                    <a:pt x="168" y="393"/>
                  </a:lnTo>
                  <a:lnTo>
                    <a:pt x="173" y="382"/>
                  </a:lnTo>
                  <a:lnTo>
                    <a:pt x="179" y="374"/>
                  </a:lnTo>
                  <a:lnTo>
                    <a:pt x="187" y="365"/>
                  </a:lnTo>
                  <a:lnTo>
                    <a:pt x="196" y="358"/>
                  </a:lnTo>
                  <a:lnTo>
                    <a:pt x="206" y="351"/>
                  </a:lnTo>
                  <a:lnTo>
                    <a:pt x="218" y="344"/>
                  </a:lnTo>
                  <a:lnTo>
                    <a:pt x="233" y="337"/>
                  </a:lnTo>
                  <a:lnTo>
                    <a:pt x="248" y="330"/>
                  </a:lnTo>
                  <a:lnTo>
                    <a:pt x="266" y="322"/>
                  </a:lnTo>
                  <a:lnTo>
                    <a:pt x="286" y="315"/>
                  </a:lnTo>
                  <a:lnTo>
                    <a:pt x="308" y="305"/>
                  </a:lnTo>
                  <a:lnTo>
                    <a:pt x="327" y="301"/>
                  </a:lnTo>
                  <a:lnTo>
                    <a:pt x="352" y="294"/>
                  </a:lnTo>
                  <a:lnTo>
                    <a:pt x="383" y="286"/>
                  </a:lnTo>
                  <a:lnTo>
                    <a:pt x="420" y="277"/>
                  </a:lnTo>
                  <a:lnTo>
                    <a:pt x="459" y="268"/>
                  </a:lnTo>
                  <a:lnTo>
                    <a:pt x="503" y="259"/>
                  </a:lnTo>
                  <a:lnTo>
                    <a:pt x="549" y="249"/>
                  </a:lnTo>
                  <a:lnTo>
                    <a:pt x="595" y="238"/>
                  </a:lnTo>
                  <a:lnTo>
                    <a:pt x="641" y="229"/>
                  </a:lnTo>
                  <a:lnTo>
                    <a:pt x="687" y="219"/>
                  </a:lnTo>
                  <a:lnTo>
                    <a:pt x="730" y="210"/>
                  </a:lnTo>
                  <a:lnTo>
                    <a:pt x="772" y="201"/>
                  </a:lnTo>
                  <a:lnTo>
                    <a:pt x="808" y="193"/>
                  </a:lnTo>
                  <a:lnTo>
                    <a:pt x="840" y="185"/>
                  </a:lnTo>
                  <a:lnTo>
                    <a:pt x="866" y="179"/>
                  </a:lnTo>
                  <a:lnTo>
                    <a:pt x="887" y="172"/>
                  </a:lnTo>
                  <a:lnTo>
                    <a:pt x="897" y="170"/>
                  </a:lnTo>
                  <a:lnTo>
                    <a:pt x="907" y="166"/>
                  </a:lnTo>
                  <a:lnTo>
                    <a:pt x="918" y="163"/>
                  </a:lnTo>
                  <a:lnTo>
                    <a:pt x="929" y="159"/>
                  </a:lnTo>
                  <a:lnTo>
                    <a:pt x="940" y="156"/>
                  </a:lnTo>
                  <a:lnTo>
                    <a:pt x="952" y="152"/>
                  </a:lnTo>
                  <a:lnTo>
                    <a:pt x="963" y="148"/>
                  </a:lnTo>
                  <a:lnTo>
                    <a:pt x="977" y="143"/>
                  </a:lnTo>
                  <a:lnTo>
                    <a:pt x="987" y="139"/>
                  </a:lnTo>
                  <a:lnTo>
                    <a:pt x="998" y="135"/>
                  </a:lnTo>
                  <a:lnTo>
                    <a:pt x="1008" y="131"/>
                  </a:lnTo>
                  <a:lnTo>
                    <a:pt x="1019" y="126"/>
                  </a:lnTo>
                  <a:lnTo>
                    <a:pt x="1028" y="121"/>
                  </a:lnTo>
                  <a:lnTo>
                    <a:pt x="1036" y="115"/>
                  </a:lnTo>
                  <a:lnTo>
                    <a:pt x="1044" y="109"/>
                  </a:lnTo>
                  <a:lnTo>
                    <a:pt x="1051" y="103"/>
                  </a:lnTo>
                  <a:lnTo>
                    <a:pt x="1055" y="99"/>
                  </a:lnTo>
                  <a:lnTo>
                    <a:pt x="1056" y="93"/>
                  </a:lnTo>
                  <a:lnTo>
                    <a:pt x="1056" y="88"/>
                  </a:lnTo>
                  <a:lnTo>
                    <a:pt x="1055" y="82"/>
                  </a:lnTo>
                  <a:lnTo>
                    <a:pt x="1050" y="78"/>
                  </a:lnTo>
                  <a:lnTo>
                    <a:pt x="1045" y="72"/>
                  </a:lnTo>
                  <a:lnTo>
                    <a:pt x="1038" y="68"/>
                  </a:lnTo>
                  <a:lnTo>
                    <a:pt x="1031" y="62"/>
                  </a:lnTo>
                  <a:lnTo>
                    <a:pt x="1022" y="58"/>
                  </a:lnTo>
                  <a:lnTo>
                    <a:pt x="1013" y="54"/>
                  </a:lnTo>
                  <a:lnTo>
                    <a:pt x="1003" y="51"/>
                  </a:lnTo>
                  <a:lnTo>
                    <a:pt x="994" y="47"/>
                  </a:lnTo>
                  <a:lnTo>
                    <a:pt x="983" y="44"/>
                  </a:lnTo>
                  <a:lnTo>
                    <a:pt x="974" y="41"/>
                  </a:lnTo>
                  <a:lnTo>
                    <a:pt x="965" y="38"/>
                  </a:lnTo>
                  <a:lnTo>
                    <a:pt x="956" y="34"/>
                  </a:lnTo>
                  <a:lnTo>
                    <a:pt x="939" y="32"/>
                  </a:lnTo>
                  <a:lnTo>
                    <a:pt x="919" y="28"/>
                  </a:lnTo>
                  <a:lnTo>
                    <a:pt x="896" y="26"/>
                  </a:lnTo>
                  <a:lnTo>
                    <a:pt x="871" y="23"/>
                  </a:lnTo>
                  <a:lnTo>
                    <a:pt x="843" y="21"/>
                  </a:lnTo>
                  <a:lnTo>
                    <a:pt x="815" y="18"/>
                  </a:lnTo>
                  <a:lnTo>
                    <a:pt x="786" y="16"/>
                  </a:lnTo>
                  <a:lnTo>
                    <a:pt x="758" y="14"/>
                  </a:lnTo>
                  <a:lnTo>
                    <a:pt x="729" y="14"/>
                  </a:lnTo>
                  <a:lnTo>
                    <a:pt x="703" y="13"/>
                  </a:lnTo>
                  <a:lnTo>
                    <a:pt x="679" y="13"/>
                  </a:lnTo>
                  <a:lnTo>
                    <a:pt x="658" y="11"/>
                  </a:lnTo>
                  <a:lnTo>
                    <a:pt x="640" y="11"/>
                  </a:lnTo>
                  <a:lnTo>
                    <a:pt x="627" y="10"/>
                  </a:lnTo>
                  <a:lnTo>
                    <a:pt x="619" y="10"/>
                  </a:lnTo>
                  <a:lnTo>
                    <a:pt x="616" y="9"/>
                  </a:lnTo>
                  <a:lnTo>
                    <a:pt x="473" y="0"/>
                  </a:lnTo>
                  <a:lnTo>
                    <a:pt x="477" y="1"/>
                  </a:lnTo>
                  <a:lnTo>
                    <a:pt x="489" y="1"/>
                  </a:lnTo>
                  <a:lnTo>
                    <a:pt x="508" y="3"/>
                  </a:lnTo>
                  <a:lnTo>
                    <a:pt x="533" y="3"/>
                  </a:lnTo>
                  <a:lnTo>
                    <a:pt x="562" y="4"/>
                  </a:lnTo>
                  <a:lnTo>
                    <a:pt x="597" y="6"/>
                  </a:lnTo>
                  <a:lnTo>
                    <a:pt x="633" y="8"/>
                  </a:lnTo>
                  <a:lnTo>
                    <a:pt x="672" y="10"/>
                  </a:lnTo>
                  <a:lnTo>
                    <a:pt x="711" y="14"/>
                  </a:lnTo>
                  <a:lnTo>
                    <a:pt x="750" y="16"/>
                  </a:lnTo>
                  <a:lnTo>
                    <a:pt x="788" y="19"/>
                  </a:lnTo>
                  <a:lnTo>
                    <a:pt x="825" y="21"/>
                  </a:lnTo>
                  <a:lnTo>
                    <a:pt x="858" y="24"/>
                  </a:lnTo>
                  <a:lnTo>
                    <a:pt x="888" y="26"/>
                  </a:lnTo>
                  <a:lnTo>
                    <a:pt x="911" y="29"/>
                  </a:lnTo>
                  <a:lnTo>
                    <a:pt x="930" y="31"/>
                  </a:lnTo>
                  <a:lnTo>
                    <a:pt x="937" y="34"/>
                  </a:lnTo>
                  <a:lnTo>
                    <a:pt x="946" y="36"/>
                  </a:lnTo>
                  <a:lnTo>
                    <a:pt x="955" y="39"/>
                  </a:lnTo>
                  <a:lnTo>
                    <a:pt x="966" y="41"/>
                  </a:lnTo>
                  <a:lnTo>
                    <a:pt x="975" y="44"/>
                  </a:lnTo>
                  <a:lnTo>
                    <a:pt x="986" y="48"/>
                  </a:lnTo>
                  <a:lnTo>
                    <a:pt x="995" y="52"/>
                  </a:lnTo>
                  <a:lnTo>
                    <a:pt x="1005" y="56"/>
                  </a:lnTo>
                  <a:lnTo>
                    <a:pt x="1013" y="61"/>
                  </a:lnTo>
                  <a:lnTo>
                    <a:pt x="1020" y="66"/>
                  </a:lnTo>
                  <a:lnTo>
                    <a:pt x="1026" y="72"/>
                  </a:lnTo>
                  <a:lnTo>
                    <a:pt x="1031" y="76"/>
                  </a:lnTo>
                  <a:lnTo>
                    <a:pt x="1033" y="81"/>
                  </a:lnTo>
                  <a:lnTo>
                    <a:pt x="1034" y="87"/>
                  </a:lnTo>
                  <a:lnTo>
                    <a:pt x="1031" y="92"/>
                  </a:lnTo>
                  <a:lnTo>
                    <a:pt x="1028" y="98"/>
                  </a:lnTo>
                  <a:lnTo>
                    <a:pt x="1021" y="103"/>
                  </a:lnTo>
                  <a:lnTo>
                    <a:pt x="1015" y="109"/>
                  </a:lnTo>
                  <a:lnTo>
                    <a:pt x="1005" y="114"/>
                  </a:lnTo>
                  <a:lnTo>
                    <a:pt x="996" y="119"/>
                  </a:lnTo>
                  <a:lnTo>
                    <a:pt x="985" y="124"/>
                  </a:lnTo>
                  <a:lnTo>
                    <a:pt x="973" y="129"/>
                  </a:lnTo>
                  <a:lnTo>
                    <a:pt x="960" y="134"/>
                  </a:lnTo>
                  <a:lnTo>
                    <a:pt x="949" y="138"/>
                  </a:lnTo>
                  <a:lnTo>
                    <a:pt x="935" y="144"/>
                  </a:lnTo>
                  <a:lnTo>
                    <a:pt x="922" y="148"/>
                  </a:lnTo>
                  <a:lnTo>
                    <a:pt x="909" y="152"/>
                  </a:lnTo>
                  <a:lnTo>
                    <a:pt x="897" y="156"/>
                  </a:lnTo>
                  <a:lnTo>
                    <a:pt x="884" y="159"/>
                  </a:lnTo>
                  <a:lnTo>
                    <a:pt x="873" y="163"/>
                  </a:lnTo>
                  <a:lnTo>
                    <a:pt x="863" y="165"/>
                  </a:lnTo>
                  <a:lnTo>
                    <a:pt x="855" y="167"/>
                  </a:lnTo>
                  <a:lnTo>
                    <a:pt x="824" y="176"/>
                  </a:lnTo>
                  <a:lnTo>
                    <a:pt x="790" y="183"/>
                  </a:lnTo>
                  <a:lnTo>
                    <a:pt x="753" y="193"/>
                  </a:lnTo>
                  <a:lnTo>
                    <a:pt x="715" y="200"/>
                  </a:lnTo>
                  <a:lnTo>
                    <a:pt x="674" y="209"/>
                  </a:lnTo>
                  <a:lnTo>
                    <a:pt x="633" y="218"/>
                  </a:lnTo>
                  <a:lnTo>
                    <a:pt x="590" y="227"/>
                  </a:lnTo>
                  <a:lnTo>
                    <a:pt x="547" y="235"/>
                  </a:lnTo>
                  <a:lnTo>
                    <a:pt x="504" y="244"/>
                  </a:lnTo>
                  <a:lnTo>
                    <a:pt x="462" y="254"/>
                  </a:lnTo>
                  <a:lnTo>
                    <a:pt x="420" y="263"/>
                  </a:lnTo>
                  <a:lnTo>
                    <a:pt x="381" y="271"/>
                  </a:lnTo>
                  <a:lnTo>
                    <a:pt x="343" y="281"/>
                  </a:lnTo>
                  <a:lnTo>
                    <a:pt x="307" y="289"/>
                  </a:lnTo>
                  <a:lnTo>
                    <a:pt x="274" y="298"/>
                  </a:lnTo>
                  <a:lnTo>
                    <a:pt x="246" y="305"/>
                  </a:lnTo>
                  <a:lnTo>
                    <a:pt x="218" y="315"/>
                  </a:lnTo>
                  <a:lnTo>
                    <a:pt x="193" y="324"/>
                  </a:lnTo>
                  <a:lnTo>
                    <a:pt x="169" y="334"/>
                  </a:lnTo>
                  <a:lnTo>
                    <a:pt x="148" y="343"/>
                  </a:lnTo>
                  <a:lnTo>
                    <a:pt x="127" y="355"/>
                  </a:lnTo>
                  <a:lnTo>
                    <a:pt x="109" y="364"/>
                  </a:lnTo>
                  <a:lnTo>
                    <a:pt x="92" y="375"/>
                  </a:lnTo>
                  <a:lnTo>
                    <a:pt x="78" y="385"/>
                  </a:lnTo>
                  <a:lnTo>
                    <a:pt x="64" y="396"/>
                  </a:lnTo>
                  <a:lnTo>
                    <a:pt x="51" y="407"/>
                  </a:lnTo>
                  <a:lnTo>
                    <a:pt x="40" y="419"/>
                  </a:lnTo>
                  <a:lnTo>
                    <a:pt x="30" y="429"/>
                  </a:lnTo>
                  <a:lnTo>
                    <a:pt x="22" y="440"/>
                  </a:lnTo>
                  <a:lnTo>
                    <a:pt x="15" y="452"/>
                  </a:lnTo>
                  <a:lnTo>
                    <a:pt x="9" y="463"/>
                  </a:lnTo>
                  <a:lnTo>
                    <a:pt x="5" y="472"/>
                  </a:lnTo>
                  <a:lnTo>
                    <a:pt x="1" y="487"/>
                  </a:lnTo>
                  <a:lnTo>
                    <a:pt x="0" y="500"/>
                  </a:lnTo>
                  <a:lnTo>
                    <a:pt x="0" y="514"/>
                  </a:lnTo>
                  <a:lnTo>
                    <a:pt x="3" y="527"/>
                  </a:lnTo>
                  <a:lnTo>
                    <a:pt x="6" y="542"/>
                  </a:lnTo>
                  <a:lnTo>
                    <a:pt x="10" y="555"/>
                  </a:lnTo>
                  <a:lnTo>
                    <a:pt x="15" y="569"/>
                  </a:lnTo>
                  <a:lnTo>
                    <a:pt x="22" y="582"/>
                  </a:lnTo>
                  <a:lnTo>
                    <a:pt x="28" y="597"/>
                  </a:lnTo>
                  <a:lnTo>
                    <a:pt x="34" y="610"/>
                  </a:lnTo>
                  <a:lnTo>
                    <a:pt x="39" y="624"/>
                  </a:lnTo>
                  <a:lnTo>
                    <a:pt x="45" y="638"/>
                  </a:lnTo>
                  <a:lnTo>
                    <a:pt x="49" y="653"/>
                  </a:lnTo>
                  <a:lnTo>
                    <a:pt x="53" y="666"/>
                  </a:lnTo>
                  <a:lnTo>
                    <a:pt x="56" y="679"/>
                  </a:lnTo>
                  <a:lnTo>
                    <a:pt x="57" y="692"/>
                  </a:lnTo>
                  <a:lnTo>
                    <a:pt x="59" y="694"/>
                  </a:lnTo>
                  <a:lnTo>
                    <a:pt x="68" y="695"/>
                  </a:lnTo>
                  <a:lnTo>
                    <a:pt x="82" y="696"/>
                  </a:lnTo>
                  <a:lnTo>
                    <a:pt x="100" y="696"/>
                  </a:lnTo>
                  <a:lnTo>
                    <a:pt x="121" y="697"/>
                  </a:lnTo>
                  <a:lnTo>
                    <a:pt x="146" y="697"/>
                  </a:lnTo>
                  <a:lnTo>
                    <a:pt x="172" y="697"/>
                  </a:lnTo>
                  <a:lnTo>
                    <a:pt x="200" y="696"/>
                  </a:lnTo>
                  <a:lnTo>
                    <a:pt x="226" y="696"/>
                  </a:lnTo>
                  <a:lnTo>
                    <a:pt x="253" y="696"/>
                  </a:lnTo>
                  <a:lnTo>
                    <a:pt x="278" y="696"/>
                  </a:lnTo>
                  <a:lnTo>
                    <a:pt x="302" y="694"/>
                  </a:lnTo>
                  <a:lnTo>
                    <a:pt x="322" y="694"/>
                  </a:lnTo>
                  <a:lnTo>
                    <a:pt x="339" y="694"/>
                  </a:lnTo>
                  <a:lnTo>
                    <a:pt x="351" y="694"/>
                  </a:lnTo>
                  <a:lnTo>
                    <a:pt x="358" y="693"/>
                  </a:lnTo>
                  <a:lnTo>
                    <a:pt x="358" y="693"/>
                  </a:lnTo>
                </a:path>
              </a:pathLst>
            </a:custGeom>
            <a:solidFill>
              <a:srgbClr val="A2A2A2"/>
            </a:solidFill>
            <a:ln w="9525">
              <a:noFill/>
              <a:round/>
              <a:headEnd type="none" w="med" len="med"/>
              <a:tailEnd type="none" w="med" len="med"/>
            </a:ln>
            <a:effectLst/>
          </p:spPr>
          <p:txBody>
            <a:bodyPr/>
            <a:lstStyle/>
            <a:p>
              <a:endParaRPr lang="en-US" dirty="0"/>
            </a:p>
          </p:txBody>
        </p:sp>
        <p:sp>
          <p:nvSpPr>
            <p:cNvPr id="2136" name="Freeform 88"/>
            <p:cNvSpPr>
              <a:spLocks/>
            </p:cNvSpPr>
            <p:nvPr/>
          </p:nvSpPr>
          <p:spPr bwMode="auto">
            <a:xfrm>
              <a:off x="3973" y="4257"/>
              <a:ext cx="566" cy="464"/>
            </a:xfrm>
            <a:custGeom>
              <a:avLst/>
              <a:gdLst/>
              <a:ahLst/>
              <a:cxnLst>
                <a:cxn ang="0">
                  <a:pos x="561" y="370"/>
                </a:cxn>
                <a:cxn ang="0">
                  <a:pos x="561" y="153"/>
                </a:cxn>
                <a:cxn ang="0">
                  <a:pos x="560" y="56"/>
                </a:cxn>
                <a:cxn ang="0">
                  <a:pos x="507" y="45"/>
                </a:cxn>
                <a:cxn ang="0">
                  <a:pos x="445" y="30"/>
                </a:cxn>
                <a:cxn ang="0">
                  <a:pos x="412" y="14"/>
                </a:cxn>
                <a:cxn ang="0">
                  <a:pos x="402" y="5"/>
                </a:cxn>
                <a:cxn ang="0">
                  <a:pos x="382" y="2"/>
                </a:cxn>
                <a:cxn ang="0">
                  <a:pos x="350" y="5"/>
                </a:cxn>
                <a:cxn ang="0">
                  <a:pos x="316" y="14"/>
                </a:cxn>
                <a:cxn ang="0">
                  <a:pos x="298" y="26"/>
                </a:cxn>
                <a:cxn ang="0">
                  <a:pos x="270" y="43"/>
                </a:cxn>
                <a:cxn ang="0">
                  <a:pos x="240" y="62"/>
                </a:cxn>
                <a:cxn ang="0">
                  <a:pos x="219" y="72"/>
                </a:cxn>
                <a:cxn ang="0">
                  <a:pos x="198" y="75"/>
                </a:cxn>
                <a:cxn ang="0">
                  <a:pos x="177" y="80"/>
                </a:cxn>
                <a:cxn ang="0">
                  <a:pos x="161" y="98"/>
                </a:cxn>
                <a:cxn ang="0">
                  <a:pos x="140" y="123"/>
                </a:cxn>
                <a:cxn ang="0">
                  <a:pos x="127" y="141"/>
                </a:cxn>
                <a:cxn ang="0">
                  <a:pos x="118" y="153"/>
                </a:cxn>
                <a:cxn ang="0">
                  <a:pos x="110" y="166"/>
                </a:cxn>
                <a:cxn ang="0">
                  <a:pos x="100" y="176"/>
                </a:cxn>
                <a:cxn ang="0">
                  <a:pos x="83" y="182"/>
                </a:cxn>
                <a:cxn ang="0">
                  <a:pos x="72" y="190"/>
                </a:cxn>
                <a:cxn ang="0">
                  <a:pos x="67" y="196"/>
                </a:cxn>
                <a:cxn ang="0">
                  <a:pos x="59" y="205"/>
                </a:cxn>
                <a:cxn ang="0">
                  <a:pos x="54" y="215"/>
                </a:cxn>
                <a:cxn ang="0">
                  <a:pos x="39" y="231"/>
                </a:cxn>
                <a:cxn ang="0">
                  <a:pos x="25" y="250"/>
                </a:cxn>
                <a:cxn ang="0">
                  <a:pos x="27" y="262"/>
                </a:cxn>
                <a:cxn ang="0">
                  <a:pos x="25" y="289"/>
                </a:cxn>
                <a:cxn ang="0">
                  <a:pos x="25" y="313"/>
                </a:cxn>
                <a:cxn ang="0">
                  <a:pos x="24" y="321"/>
                </a:cxn>
                <a:cxn ang="0">
                  <a:pos x="8" y="331"/>
                </a:cxn>
                <a:cxn ang="0">
                  <a:pos x="0" y="341"/>
                </a:cxn>
                <a:cxn ang="0">
                  <a:pos x="6" y="353"/>
                </a:cxn>
                <a:cxn ang="0">
                  <a:pos x="15" y="366"/>
                </a:cxn>
                <a:cxn ang="0">
                  <a:pos x="26" y="373"/>
                </a:cxn>
                <a:cxn ang="0">
                  <a:pos x="35" y="383"/>
                </a:cxn>
                <a:cxn ang="0">
                  <a:pos x="41" y="394"/>
                </a:cxn>
                <a:cxn ang="0">
                  <a:pos x="49" y="404"/>
                </a:cxn>
                <a:cxn ang="0">
                  <a:pos x="52" y="416"/>
                </a:cxn>
                <a:cxn ang="0">
                  <a:pos x="55" y="427"/>
                </a:cxn>
                <a:cxn ang="0">
                  <a:pos x="79" y="434"/>
                </a:cxn>
                <a:cxn ang="0">
                  <a:pos x="115" y="443"/>
                </a:cxn>
                <a:cxn ang="0">
                  <a:pos x="135" y="448"/>
                </a:cxn>
                <a:cxn ang="0">
                  <a:pos x="184" y="453"/>
                </a:cxn>
                <a:cxn ang="0">
                  <a:pos x="226" y="455"/>
                </a:cxn>
                <a:cxn ang="0">
                  <a:pos x="240" y="454"/>
                </a:cxn>
                <a:cxn ang="0">
                  <a:pos x="266" y="452"/>
                </a:cxn>
                <a:cxn ang="0">
                  <a:pos x="278" y="451"/>
                </a:cxn>
                <a:cxn ang="0">
                  <a:pos x="317" y="457"/>
                </a:cxn>
                <a:cxn ang="0">
                  <a:pos x="449" y="463"/>
                </a:cxn>
              </a:cxnLst>
              <a:rect l="0" t="0" r="r" b="b"/>
              <a:pathLst>
                <a:path w="566" h="464">
                  <a:moveTo>
                    <a:pt x="565" y="463"/>
                  </a:moveTo>
                  <a:lnTo>
                    <a:pt x="563" y="459"/>
                  </a:lnTo>
                  <a:lnTo>
                    <a:pt x="562" y="446"/>
                  </a:lnTo>
                  <a:lnTo>
                    <a:pt x="561" y="427"/>
                  </a:lnTo>
                  <a:lnTo>
                    <a:pt x="561" y="400"/>
                  </a:lnTo>
                  <a:lnTo>
                    <a:pt x="561" y="370"/>
                  </a:lnTo>
                  <a:lnTo>
                    <a:pt x="561" y="336"/>
                  </a:lnTo>
                  <a:lnTo>
                    <a:pt x="561" y="299"/>
                  </a:lnTo>
                  <a:lnTo>
                    <a:pt x="561" y="261"/>
                  </a:lnTo>
                  <a:lnTo>
                    <a:pt x="561" y="224"/>
                  </a:lnTo>
                  <a:lnTo>
                    <a:pt x="561" y="187"/>
                  </a:lnTo>
                  <a:lnTo>
                    <a:pt x="561" y="153"/>
                  </a:lnTo>
                  <a:lnTo>
                    <a:pt x="563" y="122"/>
                  </a:lnTo>
                  <a:lnTo>
                    <a:pt x="563" y="96"/>
                  </a:lnTo>
                  <a:lnTo>
                    <a:pt x="563" y="75"/>
                  </a:lnTo>
                  <a:lnTo>
                    <a:pt x="563" y="62"/>
                  </a:lnTo>
                  <a:lnTo>
                    <a:pt x="565" y="56"/>
                  </a:lnTo>
                  <a:lnTo>
                    <a:pt x="560" y="56"/>
                  </a:lnTo>
                  <a:lnTo>
                    <a:pt x="555" y="55"/>
                  </a:lnTo>
                  <a:lnTo>
                    <a:pt x="546" y="54"/>
                  </a:lnTo>
                  <a:lnTo>
                    <a:pt x="538" y="52"/>
                  </a:lnTo>
                  <a:lnTo>
                    <a:pt x="528" y="50"/>
                  </a:lnTo>
                  <a:lnTo>
                    <a:pt x="518" y="46"/>
                  </a:lnTo>
                  <a:lnTo>
                    <a:pt x="507" y="45"/>
                  </a:lnTo>
                  <a:lnTo>
                    <a:pt x="496" y="41"/>
                  </a:lnTo>
                  <a:lnTo>
                    <a:pt x="484" y="39"/>
                  </a:lnTo>
                  <a:lnTo>
                    <a:pt x="473" y="37"/>
                  </a:lnTo>
                  <a:lnTo>
                    <a:pt x="462" y="35"/>
                  </a:lnTo>
                  <a:lnTo>
                    <a:pt x="454" y="32"/>
                  </a:lnTo>
                  <a:lnTo>
                    <a:pt x="445" y="30"/>
                  </a:lnTo>
                  <a:lnTo>
                    <a:pt x="438" y="28"/>
                  </a:lnTo>
                  <a:lnTo>
                    <a:pt x="433" y="26"/>
                  </a:lnTo>
                  <a:lnTo>
                    <a:pt x="431" y="25"/>
                  </a:lnTo>
                  <a:lnTo>
                    <a:pt x="422" y="21"/>
                  </a:lnTo>
                  <a:lnTo>
                    <a:pt x="416" y="17"/>
                  </a:lnTo>
                  <a:lnTo>
                    <a:pt x="412" y="14"/>
                  </a:lnTo>
                  <a:lnTo>
                    <a:pt x="409" y="11"/>
                  </a:lnTo>
                  <a:lnTo>
                    <a:pt x="406" y="10"/>
                  </a:lnTo>
                  <a:lnTo>
                    <a:pt x="404" y="8"/>
                  </a:lnTo>
                  <a:lnTo>
                    <a:pt x="403" y="7"/>
                  </a:lnTo>
                  <a:lnTo>
                    <a:pt x="403" y="5"/>
                  </a:lnTo>
                  <a:lnTo>
                    <a:pt x="402" y="5"/>
                  </a:lnTo>
                  <a:lnTo>
                    <a:pt x="401" y="5"/>
                  </a:lnTo>
                  <a:lnTo>
                    <a:pt x="399" y="5"/>
                  </a:lnTo>
                  <a:lnTo>
                    <a:pt x="397" y="4"/>
                  </a:lnTo>
                  <a:lnTo>
                    <a:pt x="393" y="4"/>
                  </a:lnTo>
                  <a:lnTo>
                    <a:pt x="389" y="3"/>
                  </a:lnTo>
                  <a:lnTo>
                    <a:pt x="382" y="2"/>
                  </a:lnTo>
                  <a:lnTo>
                    <a:pt x="375" y="0"/>
                  </a:lnTo>
                  <a:lnTo>
                    <a:pt x="370" y="2"/>
                  </a:lnTo>
                  <a:lnTo>
                    <a:pt x="365" y="2"/>
                  </a:lnTo>
                  <a:lnTo>
                    <a:pt x="360" y="3"/>
                  </a:lnTo>
                  <a:lnTo>
                    <a:pt x="355" y="3"/>
                  </a:lnTo>
                  <a:lnTo>
                    <a:pt x="350" y="5"/>
                  </a:lnTo>
                  <a:lnTo>
                    <a:pt x="344" y="6"/>
                  </a:lnTo>
                  <a:lnTo>
                    <a:pt x="338" y="8"/>
                  </a:lnTo>
                  <a:lnTo>
                    <a:pt x="333" y="8"/>
                  </a:lnTo>
                  <a:lnTo>
                    <a:pt x="327" y="10"/>
                  </a:lnTo>
                  <a:lnTo>
                    <a:pt x="322" y="12"/>
                  </a:lnTo>
                  <a:lnTo>
                    <a:pt x="316" y="14"/>
                  </a:lnTo>
                  <a:lnTo>
                    <a:pt x="313" y="16"/>
                  </a:lnTo>
                  <a:lnTo>
                    <a:pt x="308" y="18"/>
                  </a:lnTo>
                  <a:lnTo>
                    <a:pt x="305" y="20"/>
                  </a:lnTo>
                  <a:lnTo>
                    <a:pt x="303" y="22"/>
                  </a:lnTo>
                  <a:lnTo>
                    <a:pt x="302" y="24"/>
                  </a:lnTo>
                  <a:lnTo>
                    <a:pt x="298" y="26"/>
                  </a:lnTo>
                  <a:lnTo>
                    <a:pt x="294" y="28"/>
                  </a:lnTo>
                  <a:lnTo>
                    <a:pt x="290" y="30"/>
                  </a:lnTo>
                  <a:lnTo>
                    <a:pt x="286" y="32"/>
                  </a:lnTo>
                  <a:lnTo>
                    <a:pt x="280" y="36"/>
                  </a:lnTo>
                  <a:lnTo>
                    <a:pt x="276" y="39"/>
                  </a:lnTo>
                  <a:lnTo>
                    <a:pt x="270" y="43"/>
                  </a:lnTo>
                  <a:lnTo>
                    <a:pt x="267" y="45"/>
                  </a:lnTo>
                  <a:lnTo>
                    <a:pt x="261" y="48"/>
                  </a:lnTo>
                  <a:lnTo>
                    <a:pt x="255" y="52"/>
                  </a:lnTo>
                  <a:lnTo>
                    <a:pt x="250" y="56"/>
                  </a:lnTo>
                  <a:lnTo>
                    <a:pt x="246" y="58"/>
                  </a:lnTo>
                  <a:lnTo>
                    <a:pt x="240" y="62"/>
                  </a:lnTo>
                  <a:lnTo>
                    <a:pt x="237" y="64"/>
                  </a:lnTo>
                  <a:lnTo>
                    <a:pt x="233" y="65"/>
                  </a:lnTo>
                  <a:lnTo>
                    <a:pt x="230" y="66"/>
                  </a:lnTo>
                  <a:lnTo>
                    <a:pt x="226" y="68"/>
                  </a:lnTo>
                  <a:lnTo>
                    <a:pt x="223" y="70"/>
                  </a:lnTo>
                  <a:lnTo>
                    <a:pt x="219" y="72"/>
                  </a:lnTo>
                  <a:lnTo>
                    <a:pt x="216" y="72"/>
                  </a:lnTo>
                  <a:lnTo>
                    <a:pt x="212" y="73"/>
                  </a:lnTo>
                  <a:lnTo>
                    <a:pt x="208" y="73"/>
                  </a:lnTo>
                  <a:lnTo>
                    <a:pt x="205" y="73"/>
                  </a:lnTo>
                  <a:lnTo>
                    <a:pt x="201" y="73"/>
                  </a:lnTo>
                  <a:lnTo>
                    <a:pt x="198" y="75"/>
                  </a:lnTo>
                  <a:lnTo>
                    <a:pt x="194" y="75"/>
                  </a:lnTo>
                  <a:lnTo>
                    <a:pt x="190" y="75"/>
                  </a:lnTo>
                  <a:lnTo>
                    <a:pt x="187" y="75"/>
                  </a:lnTo>
                  <a:lnTo>
                    <a:pt x="183" y="77"/>
                  </a:lnTo>
                  <a:lnTo>
                    <a:pt x="180" y="78"/>
                  </a:lnTo>
                  <a:lnTo>
                    <a:pt x="177" y="80"/>
                  </a:lnTo>
                  <a:lnTo>
                    <a:pt x="175" y="81"/>
                  </a:lnTo>
                  <a:lnTo>
                    <a:pt x="173" y="84"/>
                  </a:lnTo>
                  <a:lnTo>
                    <a:pt x="171" y="86"/>
                  </a:lnTo>
                  <a:lnTo>
                    <a:pt x="167" y="90"/>
                  </a:lnTo>
                  <a:lnTo>
                    <a:pt x="165" y="93"/>
                  </a:lnTo>
                  <a:lnTo>
                    <a:pt x="161" y="98"/>
                  </a:lnTo>
                  <a:lnTo>
                    <a:pt x="158" y="102"/>
                  </a:lnTo>
                  <a:lnTo>
                    <a:pt x="154" y="106"/>
                  </a:lnTo>
                  <a:lnTo>
                    <a:pt x="151" y="110"/>
                  </a:lnTo>
                  <a:lnTo>
                    <a:pt x="147" y="115"/>
                  </a:lnTo>
                  <a:lnTo>
                    <a:pt x="143" y="119"/>
                  </a:lnTo>
                  <a:lnTo>
                    <a:pt x="140" y="123"/>
                  </a:lnTo>
                  <a:lnTo>
                    <a:pt x="137" y="127"/>
                  </a:lnTo>
                  <a:lnTo>
                    <a:pt x="133" y="131"/>
                  </a:lnTo>
                  <a:lnTo>
                    <a:pt x="131" y="133"/>
                  </a:lnTo>
                  <a:lnTo>
                    <a:pt x="129" y="136"/>
                  </a:lnTo>
                  <a:lnTo>
                    <a:pt x="129" y="137"/>
                  </a:lnTo>
                  <a:lnTo>
                    <a:pt x="127" y="141"/>
                  </a:lnTo>
                  <a:lnTo>
                    <a:pt x="125" y="143"/>
                  </a:lnTo>
                  <a:lnTo>
                    <a:pt x="123" y="144"/>
                  </a:lnTo>
                  <a:lnTo>
                    <a:pt x="123" y="146"/>
                  </a:lnTo>
                  <a:lnTo>
                    <a:pt x="122" y="150"/>
                  </a:lnTo>
                  <a:lnTo>
                    <a:pt x="120" y="151"/>
                  </a:lnTo>
                  <a:lnTo>
                    <a:pt x="118" y="153"/>
                  </a:lnTo>
                  <a:lnTo>
                    <a:pt x="118" y="155"/>
                  </a:lnTo>
                  <a:lnTo>
                    <a:pt x="116" y="158"/>
                  </a:lnTo>
                  <a:lnTo>
                    <a:pt x="114" y="160"/>
                  </a:lnTo>
                  <a:lnTo>
                    <a:pt x="112" y="162"/>
                  </a:lnTo>
                  <a:lnTo>
                    <a:pt x="112" y="164"/>
                  </a:lnTo>
                  <a:lnTo>
                    <a:pt x="110" y="166"/>
                  </a:lnTo>
                  <a:lnTo>
                    <a:pt x="108" y="168"/>
                  </a:lnTo>
                  <a:lnTo>
                    <a:pt x="106" y="170"/>
                  </a:lnTo>
                  <a:lnTo>
                    <a:pt x="106" y="171"/>
                  </a:lnTo>
                  <a:lnTo>
                    <a:pt x="103" y="173"/>
                  </a:lnTo>
                  <a:lnTo>
                    <a:pt x="102" y="174"/>
                  </a:lnTo>
                  <a:lnTo>
                    <a:pt x="100" y="176"/>
                  </a:lnTo>
                  <a:lnTo>
                    <a:pt x="98" y="176"/>
                  </a:lnTo>
                  <a:lnTo>
                    <a:pt x="94" y="178"/>
                  </a:lnTo>
                  <a:lnTo>
                    <a:pt x="92" y="178"/>
                  </a:lnTo>
                  <a:lnTo>
                    <a:pt x="89" y="180"/>
                  </a:lnTo>
                  <a:lnTo>
                    <a:pt x="87" y="180"/>
                  </a:lnTo>
                  <a:lnTo>
                    <a:pt x="83" y="182"/>
                  </a:lnTo>
                  <a:lnTo>
                    <a:pt x="82" y="184"/>
                  </a:lnTo>
                  <a:lnTo>
                    <a:pt x="79" y="186"/>
                  </a:lnTo>
                  <a:lnTo>
                    <a:pt x="77" y="186"/>
                  </a:lnTo>
                  <a:lnTo>
                    <a:pt x="75" y="188"/>
                  </a:lnTo>
                  <a:lnTo>
                    <a:pt x="74" y="188"/>
                  </a:lnTo>
                  <a:lnTo>
                    <a:pt x="72" y="190"/>
                  </a:lnTo>
                  <a:lnTo>
                    <a:pt x="72" y="190"/>
                  </a:lnTo>
                  <a:lnTo>
                    <a:pt x="71" y="191"/>
                  </a:lnTo>
                  <a:lnTo>
                    <a:pt x="71" y="192"/>
                  </a:lnTo>
                  <a:lnTo>
                    <a:pt x="69" y="194"/>
                  </a:lnTo>
                  <a:lnTo>
                    <a:pt x="69" y="194"/>
                  </a:lnTo>
                  <a:lnTo>
                    <a:pt x="67" y="196"/>
                  </a:lnTo>
                  <a:lnTo>
                    <a:pt x="66" y="198"/>
                  </a:lnTo>
                  <a:lnTo>
                    <a:pt x="64" y="200"/>
                  </a:lnTo>
                  <a:lnTo>
                    <a:pt x="64" y="200"/>
                  </a:lnTo>
                  <a:lnTo>
                    <a:pt x="62" y="201"/>
                  </a:lnTo>
                  <a:lnTo>
                    <a:pt x="61" y="203"/>
                  </a:lnTo>
                  <a:lnTo>
                    <a:pt x="59" y="205"/>
                  </a:lnTo>
                  <a:lnTo>
                    <a:pt x="58" y="207"/>
                  </a:lnTo>
                  <a:lnTo>
                    <a:pt x="56" y="209"/>
                  </a:lnTo>
                  <a:lnTo>
                    <a:pt x="56" y="211"/>
                  </a:lnTo>
                  <a:lnTo>
                    <a:pt x="55" y="213"/>
                  </a:lnTo>
                  <a:lnTo>
                    <a:pt x="55" y="213"/>
                  </a:lnTo>
                  <a:lnTo>
                    <a:pt x="54" y="215"/>
                  </a:lnTo>
                  <a:lnTo>
                    <a:pt x="52" y="217"/>
                  </a:lnTo>
                  <a:lnTo>
                    <a:pt x="50" y="219"/>
                  </a:lnTo>
                  <a:lnTo>
                    <a:pt x="48" y="221"/>
                  </a:lnTo>
                  <a:lnTo>
                    <a:pt x="44" y="225"/>
                  </a:lnTo>
                  <a:lnTo>
                    <a:pt x="43" y="228"/>
                  </a:lnTo>
                  <a:lnTo>
                    <a:pt x="39" y="231"/>
                  </a:lnTo>
                  <a:lnTo>
                    <a:pt x="37" y="233"/>
                  </a:lnTo>
                  <a:lnTo>
                    <a:pt x="33" y="237"/>
                  </a:lnTo>
                  <a:lnTo>
                    <a:pt x="31" y="241"/>
                  </a:lnTo>
                  <a:lnTo>
                    <a:pt x="29" y="245"/>
                  </a:lnTo>
                  <a:lnTo>
                    <a:pt x="27" y="247"/>
                  </a:lnTo>
                  <a:lnTo>
                    <a:pt x="25" y="250"/>
                  </a:lnTo>
                  <a:lnTo>
                    <a:pt x="25" y="252"/>
                  </a:lnTo>
                  <a:lnTo>
                    <a:pt x="25" y="254"/>
                  </a:lnTo>
                  <a:lnTo>
                    <a:pt x="27" y="255"/>
                  </a:lnTo>
                  <a:lnTo>
                    <a:pt x="27" y="257"/>
                  </a:lnTo>
                  <a:lnTo>
                    <a:pt x="27" y="259"/>
                  </a:lnTo>
                  <a:lnTo>
                    <a:pt x="27" y="262"/>
                  </a:lnTo>
                  <a:lnTo>
                    <a:pt x="27" y="265"/>
                  </a:lnTo>
                  <a:lnTo>
                    <a:pt x="27" y="269"/>
                  </a:lnTo>
                  <a:lnTo>
                    <a:pt x="27" y="274"/>
                  </a:lnTo>
                  <a:lnTo>
                    <a:pt x="27" y="279"/>
                  </a:lnTo>
                  <a:lnTo>
                    <a:pt x="27" y="283"/>
                  </a:lnTo>
                  <a:lnTo>
                    <a:pt x="25" y="289"/>
                  </a:lnTo>
                  <a:lnTo>
                    <a:pt x="25" y="295"/>
                  </a:lnTo>
                  <a:lnTo>
                    <a:pt x="25" y="299"/>
                  </a:lnTo>
                  <a:lnTo>
                    <a:pt x="25" y="303"/>
                  </a:lnTo>
                  <a:lnTo>
                    <a:pt x="25" y="307"/>
                  </a:lnTo>
                  <a:lnTo>
                    <a:pt x="25" y="311"/>
                  </a:lnTo>
                  <a:lnTo>
                    <a:pt x="25" y="313"/>
                  </a:lnTo>
                  <a:lnTo>
                    <a:pt x="27" y="313"/>
                  </a:lnTo>
                  <a:lnTo>
                    <a:pt x="27" y="315"/>
                  </a:lnTo>
                  <a:lnTo>
                    <a:pt x="27" y="317"/>
                  </a:lnTo>
                  <a:lnTo>
                    <a:pt x="26" y="319"/>
                  </a:lnTo>
                  <a:lnTo>
                    <a:pt x="26" y="319"/>
                  </a:lnTo>
                  <a:lnTo>
                    <a:pt x="24" y="321"/>
                  </a:lnTo>
                  <a:lnTo>
                    <a:pt x="22" y="323"/>
                  </a:lnTo>
                  <a:lnTo>
                    <a:pt x="19" y="325"/>
                  </a:lnTo>
                  <a:lnTo>
                    <a:pt x="17" y="325"/>
                  </a:lnTo>
                  <a:lnTo>
                    <a:pt x="14" y="327"/>
                  </a:lnTo>
                  <a:lnTo>
                    <a:pt x="12" y="329"/>
                  </a:lnTo>
                  <a:lnTo>
                    <a:pt x="8" y="331"/>
                  </a:lnTo>
                  <a:lnTo>
                    <a:pt x="6" y="332"/>
                  </a:lnTo>
                  <a:lnTo>
                    <a:pt x="4" y="334"/>
                  </a:lnTo>
                  <a:lnTo>
                    <a:pt x="2" y="336"/>
                  </a:lnTo>
                  <a:lnTo>
                    <a:pt x="0" y="337"/>
                  </a:lnTo>
                  <a:lnTo>
                    <a:pt x="0" y="339"/>
                  </a:lnTo>
                  <a:lnTo>
                    <a:pt x="0" y="341"/>
                  </a:lnTo>
                  <a:lnTo>
                    <a:pt x="1" y="342"/>
                  </a:lnTo>
                  <a:lnTo>
                    <a:pt x="1" y="344"/>
                  </a:lnTo>
                  <a:lnTo>
                    <a:pt x="3" y="345"/>
                  </a:lnTo>
                  <a:lnTo>
                    <a:pt x="3" y="348"/>
                  </a:lnTo>
                  <a:lnTo>
                    <a:pt x="5" y="350"/>
                  </a:lnTo>
                  <a:lnTo>
                    <a:pt x="6" y="353"/>
                  </a:lnTo>
                  <a:lnTo>
                    <a:pt x="8" y="354"/>
                  </a:lnTo>
                  <a:lnTo>
                    <a:pt x="8" y="358"/>
                  </a:lnTo>
                  <a:lnTo>
                    <a:pt x="10" y="360"/>
                  </a:lnTo>
                  <a:lnTo>
                    <a:pt x="12" y="363"/>
                  </a:lnTo>
                  <a:lnTo>
                    <a:pt x="14" y="364"/>
                  </a:lnTo>
                  <a:lnTo>
                    <a:pt x="15" y="366"/>
                  </a:lnTo>
                  <a:lnTo>
                    <a:pt x="17" y="368"/>
                  </a:lnTo>
                  <a:lnTo>
                    <a:pt x="19" y="369"/>
                  </a:lnTo>
                  <a:lnTo>
                    <a:pt x="21" y="369"/>
                  </a:lnTo>
                  <a:lnTo>
                    <a:pt x="23" y="371"/>
                  </a:lnTo>
                  <a:lnTo>
                    <a:pt x="24" y="371"/>
                  </a:lnTo>
                  <a:lnTo>
                    <a:pt x="26" y="373"/>
                  </a:lnTo>
                  <a:lnTo>
                    <a:pt x="29" y="373"/>
                  </a:lnTo>
                  <a:lnTo>
                    <a:pt x="29" y="375"/>
                  </a:lnTo>
                  <a:lnTo>
                    <a:pt x="31" y="377"/>
                  </a:lnTo>
                  <a:lnTo>
                    <a:pt x="33" y="379"/>
                  </a:lnTo>
                  <a:lnTo>
                    <a:pt x="35" y="380"/>
                  </a:lnTo>
                  <a:lnTo>
                    <a:pt x="35" y="383"/>
                  </a:lnTo>
                  <a:lnTo>
                    <a:pt x="37" y="385"/>
                  </a:lnTo>
                  <a:lnTo>
                    <a:pt x="37" y="387"/>
                  </a:lnTo>
                  <a:lnTo>
                    <a:pt x="39" y="389"/>
                  </a:lnTo>
                  <a:lnTo>
                    <a:pt x="39" y="391"/>
                  </a:lnTo>
                  <a:lnTo>
                    <a:pt x="41" y="393"/>
                  </a:lnTo>
                  <a:lnTo>
                    <a:pt x="41" y="394"/>
                  </a:lnTo>
                  <a:lnTo>
                    <a:pt x="43" y="395"/>
                  </a:lnTo>
                  <a:lnTo>
                    <a:pt x="44" y="397"/>
                  </a:lnTo>
                  <a:lnTo>
                    <a:pt x="45" y="399"/>
                  </a:lnTo>
                  <a:lnTo>
                    <a:pt x="47" y="401"/>
                  </a:lnTo>
                  <a:lnTo>
                    <a:pt x="49" y="402"/>
                  </a:lnTo>
                  <a:lnTo>
                    <a:pt x="49" y="404"/>
                  </a:lnTo>
                  <a:lnTo>
                    <a:pt x="51" y="405"/>
                  </a:lnTo>
                  <a:lnTo>
                    <a:pt x="51" y="407"/>
                  </a:lnTo>
                  <a:lnTo>
                    <a:pt x="52" y="409"/>
                  </a:lnTo>
                  <a:lnTo>
                    <a:pt x="52" y="413"/>
                  </a:lnTo>
                  <a:lnTo>
                    <a:pt x="52" y="414"/>
                  </a:lnTo>
                  <a:lnTo>
                    <a:pt x="52" y="416"/>
                  </a:lnTo>
                  <a:lnTo>
                    <a:pt x="54" y="418"/>
                  </a:lnTo>
                  <a:lnTo>
                    <a:pt x="54" y="420"/>
                  </a:lnTo>
                  <a:lnTo>
                    <a:pt x="54" y="422"/>
                  </a:lnTo>
                  <a:lnTo>
                    <a:pt x="54" y="424"/>
                  </a:lnTo>
                  <a:lnTo>
                    <a:pt x="55" y="425"/>
                  </a:lnTo>
                  <a:lnTo>
                    <a:pt x="55" y="427"/>
                  </a:lnTo>
                  <a:lnTo>
                    <a:pt x="57" y="427"/>
                  </a:lnTo>
                  <a:lnTo>
                    <a:pt x="60" y="429"/>
                  </a:lnTo>
                  <a:lnTo>
                    <a:pt x="64" y="429"/>
                  </a:lnTo>
                  <a:lnTo>
                    <a:pt x="68" y="431"/>
                  </a:lnTo>
                  <a:lnTo>
                    <a:pt x="74" y="432"/>
                  </a:lnTo>
                  <a:lnTo>
                    <a:pt x="79" y="434"/>
                  </a:lnTo>
                  <a:lnTo>
                    <a:pt x="86" y="434"/>
                  </a:lnTo>
                  <a:lnTo>
                    <a:pt x="92" y="436"/>
                  </a:lnTo>
                  <a:lnTo>
                    <a:pt x="98" y="438"/>
                  </a:lnTo>
                  <a:lnTo>
                    <a:pt x="103" y="440"/>
                  </a:lnTo>
                  <a:lnTo>
                    <a:pt x="111" y="441"/>
                  </a:lnTo>
                  <a:lnTo>
                    <a:pt x="115" y="443"/>
                  </a:lnTo>
                  <a:lnTo>
                    <a:pt x="121" y="443"/>
                  </a:lnTo>
                  <a:lnTo>
                    <a:pt x="124" y="444"/>
                  </a:lnTo>
                  <a:lnTo>
                    <a:pt x="128" y="444"/>
                  </a:lnTo>
                  <a:lnTo>
                    <a:pt x="128" y="446"/>
                  </a:lnTo>
                  <a:lnTo>
                    <a:pt x="131" y="446"/>
                  </a:lnTo>
                  <a:lnTo>
                    <a:pt x="135" y="448"/>
                  </a:lnTo>
                  <a:lnTo>
                    <a:pt x="142" y="448"/>
                  </a:lnTo>
                  <a:lnTo>
                    <a:pt x="149" y="450"/>
                  </a:lnTo>
                  <a:lnTo>
                    <a:pt x="157" y="450"/>
                  </a:lnTo>
                  <a:lnTo>
                    <a:pt x="166" y="451"/>
                  </a:lnTo>
                  <a:lnTo>
                    <a:pt x="175" y="451"/>
                  </a:lnTo>
                  <a:lnTo>
                    <a:pt x="184" y="453"/>
                  </a:lnTo>
                  <a:lnTo>
                    <a:pt x="193" y="453"/>
                  </a:lnTo>
                  <a:lnTo>
                    <a:pt x="201" y="454"/>
                  </a:lnTo>
                  <a:lnTo>
                    <a:pt x="210" y="454"/>
                  </a:lnTo>
                  <a:lnTo>
                    <a:pt x="216" y="455"/>
                  </a:lnTo>
                  <a:lnTo>
                    <a:pt x="222" y="455"/>
                  </a:lnTo>
                  <a:lnTo>
                    <a:pt x="226" y="455"/>
                  </a:lnTo>
                  <a:lnTo>
                    <a:pt x="228" y="455"/>
                  </a:lnTo>
                  <a:lnTo>
                    <a:pt x="228" y="455"/>
                  </a:lnTo>
                  <a:lnTo>
                    <a:pt x="230" y="455"/>
                  </a:lnTo>
                  <a:lnTo>
                    <a:pt x="232" y="455"/>
                  </a:lnTo>
                  <a:lnTo>
                    <a:pt x="236" y="454"/>
                  </a:lnTo>
                  <a:lnTo>
                    <a:pt x="240" y="454"/>
                  </a:lnTo>
                  <a:lnTo>
                    <a:pt x="244" y="454"/>
                  </a:lnTo>
                  <a:lnTo>
                    <a:pt x="248" y="454"/>
                  </a:lnTo>
                  <a:lnTo>
                    <a:pt x="254" y="452"/>
                  </a:lnTo>
                  <a:lnTo>
                    <a:pt x="257" y="452"/>
                  </a:lnTo>
                  <a:lnTo>
                    <a:pt x="262" y="452"/>
                  </a:lnTo>
                  <a:lnTo>
                    <a:pt x="266" y="452"/>
                  </a:lnTo>
                  <a:lnTo>
                    <a:pt x="270" y="451"/>
                  </a:lnTo>
                  <a:lnTo>
                    <a:pt x="273" y="451"/>
                  </a:lnTo>
                  <a:lnTo>
                    <a:pt x="276" y="451"/>
                  </a:lnTo>
                  <a:lnTo>
                    <a:pt x="277" y="451"/>
                  </a:lnTo>
                  <a:lnTo>
                    <a:pt x="278" y="449"/>
                  </a:lnTo>
                  <a:lnTo>
                    <a:pt x="278" y="451"/>
                  </a:lnTo>
                  <a:lnTo>
                    <a:pt x="280" y="451"/>
                  </a:lnTo>
                  <a:lnTo>
                    <a:pt x="284" y="452"/>
                  </a:lnTo>
                  <a:lnTo>
                    <a:pt x="290" y="452"/>
                  </a:lnTo>
                  <a:lnTo>
                    <a:pt x="296" y="454"/>
                  </a:lnTo>
                  <a:lnTo>
                    <a:pt x="306" y="455"/>
                  </a:lnTo>
                  <a:lnTo>
                    <a:pt x="317" y="457"/>
                  </a:lnTo>
                  <a:lnTo>
                    <a:pt x="332" y="457"/>
                  </a:lnTo>
                  <a:lnTo>
                    <a:pt x="348" y="459"/>
                  </a:lnTo>
                  <a:lnTo>
                    <a:pt x="368" y="460"/>
                  </a:lnTo>
                  <a:lnTo>
                    <a:pt x="391" y="462"/>
                  </a:lnTo>
                  <a:lnTo>
                    <a:pt x="419" y="462"/>
                  </a:lnTo>
                  <a:lnTo>
                    <a:pt x="449" y="463"/>
                  </a:lnTo>
                  <a:lnTo>
                    <a:pt x="483" y="463"/>
                  </a:lnTo>
                  <a:lnTo>
                    <a:pt x="521" y="463"/>
                  </a:lnTo>
                  <a:lnTo>
                    <a:pt x="565" y="463"/>
                  </a:lnTo>
                  <a:lnTo>
                    <a:pt x="565" y="463"/>
                  </a:lnTo>
                </a:path>
              </a:pathLst>
            </a:custGeom>
            <a:solidFill>
              <a:srgbClr val="001000"/>
            </a:solidFill>
            <a:ln w="9525">
              <a:noFill/>
              <a:round/>
              <a:headEnd type="none" w="med" len="med"/>
              <a:tailEnd type="none" w="med" len="med"/>
            </a:ln>
            <a:effectLst/>
          </p:spPr>
          <p:txBody>
            <a:bodyPr/>
            <a:lstStyle/>
            <a:p>
              <a:endParaRPr lang="en-US" dirty="0"/>
            </a:p>
          </p:txBody>
        </p:sp>
        <p:sp>
          <p:nvSpPr>
            <p:cNvPr id="2137" name="Freeform 89"/>
            <p:cNvSpPr>
              <a:spLocks/>
            </p:cNvSpPr>
            <p:nvPr/>
          </p:nvSpPr>
          <p:spPr bwMode="auto">
            <a:xfrm>
              <a:off x="4166" y="4631"/>
              <a:ext cx="347" cy="91"/>
            </a:xfrm>
            <a:custGeom>
              <a:avLst/>
              <a:gdLst/>
              <a:ahLst/>
              <a:cxnLst>
                <a:cxn ang="0">
                  <a:pos x="335" y="61"/>
                </a:cxn>
                <a:cxn ang="0">
                  <a:pos x="305" y="62"/>
                </a:cxn>
                <a:cxn ang="0">
                  <a:pos x="277" y="62"/>
                </a:cxn>
                <a:cxn ang="0">
                  <a:pos x="267" y="61"/>
                </a:cxn>
                <a:cxn ang="0">
                  <a:pos x="281" y="53"/>
                </a:cxn>
                <a:cxn ang="0">
                  <a:pos x="302" y="47"/>
                </a:cxn>
                <a:cxn ang="0">
                  <a:pos x="312" y="39"/>
                </a:cxn>
                <a:cxn ang="0">
                  <a:pos x="302" y="38"/>
                </a:cxn>
                <a:cxn ang="0">
                  <a:pos x="288" y="41"/>
                </a:cxn>
                <a:cxn ang="0">
                  <a:pos x="277" y="46"/>
                </a:cxn>
                <a:cxn ang="0">
                  <a:pos x="269" y="51"/>
                </a:cxn>
                <a:cxn ang="0">
                  <a:pos x="261" y="57"/>
                </a:cxn>
                <a:cxn ang="0">
                  <a:pos x="247" y="61"/>
                </a:cxn>
                <a:cxn ang="0">
                  <a:pos x="227" y="67"/>
                </a:cxn>
                <a:cxn ang="0">
                  <a:pos x="202" y="74"/>
                </a:cxn>
                <a:cxn ang="0">
                  <a:pos x="189" y="75"/>
                </a:cxn>
                <a:cxn ang="0">
                  <a:pos x="189" y="67"/>
                </a:cxn>
                <a:cxn ang="0">
                  <a:pos x="187" y="50"/>
                </a:cxn>
                <a:cxn ang="0">
                  <a:pos x="192" y="35"/>
                </a:cxn>
                <a:cxn ang="0">
                  <a:pos x="189" y="28"/>
                </a:cxn>
                <a:cxn ang="0">
                  <a:pos x="172" y="17"/>
                </a:cxn>
                <a:cxn ang="0">
                  <a:pos x="165" y="5"/>
                </a:cxn>
                <a:cxn ang="0">
                  <a:pos x="171" y="1"/>
                </a:cxn>
                <a:cxn ang="0">
                  <a:pos x="167" y="9"/>
                </a:cxn>
                <a:cxn ang="0">
                  <a:pos x="161" y="17"/>
                </a:cxn>
                <a:cxn ang="0">
                  <a:pos x="157" y="23"/>
                </a:cxn>
                <a:cxn ang="0">
                  <a:pos x="160" y="30"/>
                </a:cxn>
                <a:cxn ang="0">
                  <a:pos x="162" y="39"/>
                </a:cxn>
                <a:cxn ang="0">
                  <a:pos x="159" y="41"/>
                </a:cxn>
                <a:cxn ang="0">
                  <a:pos x="143" y="41"/>
                </a:cxn>
                <a:cxn ang="0">
                  <a:pos x="119" y="35"/>
                </a:cxn>
                <a:cxn ang="0">
                  <a:pos x="101" y="32"/>
                </a:cxn>
                <a:cxn ang="0">
                  <a:pos x="88" y="31"/>
                </a:cxn>
                <a:cxn ang="0">
                  <a:pos x="55" y="31"/>
                </a:cxn>
                <a:cxn ang="0">
                  <a:pos x="32" y="31"/>
                </a:cxn>
                <a:cxn ang="0">
                  <a:pos x="42" y="34"/>
                </a:cxn>
                <a:cxn ang="0">
                  <a:pos x="87" y="37"/>
                </a:cxn>
                <a:cxn ang="0">
                  <a:pos x="130" y="43"/>
                </a:cxn>
                <a:cxn ang="0">
                  <a:pos x="142" y="46"/>
                </a:cxn>
                <a:cxn ang="0">
                  <a:pos x="118" y="58"/>
                </a:cxn>
                <a:cxn ang="0">
                  <a:pos x="81" y="70"/>
                </a:cxn>
                <a:cxn ang="0">
                  <a:pos x="51" y="73"/>
                </a:cxn>
                <a:cxn ang="0">
                  <a:pos x="26" y="70"/>
                </a:cxn>
                <a:cxn ang="0">
                  <a:pos x="4" y="64"/>
                </a:cxn>
                <a:cxn ang="0">
                  <a:pos x="4" y="60"/>
                </a:cxn>
                <a:cxn ang="0">
                  <a:pos x="38" y="67"/>
                </a:cxn>
                <a:cxn ang="0">
                  <a:pos x="77" y="80"/>
                </a:cxn>
                <a:cxn ang="0">
                  <a:pos x="111" y="90"/>
                </a:cxn>
                <a:cxn ang="0">
                  <a:pos x="137" y="90"/>
                </a:cxn>
                <a:cxn ang="0">
                  <a:pos x="197" y="85"/>
                </a:cxn>
                <a:cxn ang="0">
                  <a:pos x="297" y="71"/>
                </a:cxn>
              </a:cxnLst>
              <a:rect l="0" t="0" r="r" b="b"/>
              <a:pathLst>
                <a:path w="347" h="91">
                  <a:moveTo>
                    <a:pt x="346" y="60"/>
                  </a:moveTo>
                  <a:lnTo>
                    <a:pt x="345" y="61"/>
                  </a:lnTo>
                  <a:lnTo>
                    <a:pt x="343" y="61"/>
                  </a:lnTo>
                  <a:lnTo>
                    <a:pt x="339" y="61"/>
                  </a:lnTo>
                  <a:lnTo>
                    <a:pt x="335" y="61"/>
                  </a:lnTo>
                  <a:lnTo>
                    <a:pt x="330" y="61"/>
                  </a:lnTo>
                  <a:lnTo>
                    <a:pt x="324" y="61"/>
                  </a:lnTo>
                  <a:lnTo>
                    <a:pt x="318" y="61"/>
                  </a:lnTo>
                  <a:lnTo>
                    <a:pt x="312" y="61"/>
                  </a:lnTo>
                  <a:lnTo>
                    <a:pt x="305" y="62"/>
                  </a:lnTo>
                  <a:lnTo>
                    <a:pt x="298" y="62"/>
                  </a:lnTo>
                  <a:lnTo>
                    <a:pt x="292" y="62"/>
                  </a:lnTo>
                  <a:lnTo>
                    <a:pt x="287" y="62"/>
                  </a:lnTo>
                  <a:lnTo>
                    <a:pt x="281" y="62"/>
                  </a:lnTo>
                  <a:lnTo>
                    <a:pt x="277" y="62"/>
                  </a:lnTo>
                  <a:lnTo>
                    <a:pt x="273" y="62"/>
                  </a:lnTo>
                  <a:lnTo>
                    <a:pt x="272" y="62"/>
                  </a:lnTo>
                  <a:lnTo>
                    <a:pt x="268" y="62"/>
                  </a:lnTo>
                  <a:lnTo>
                    <a:pt x="267" y="61"/>
                  </a:lnTo>
                  <a:lnTo>
                    <a:pt x="267" y="61"/>
                  </a:lnTo>
                  <a:lnTo>
                    <a:pt x="268" y="60"/>
                  </a:lnTo>
                  <a:lnTo>
                    <a:pt x="270" y="59"/>
                  </a:lnTo>
                  <a:lnTo>
                    <a:pt x="273" y="57"/>
                  </a:lnTo>
                  <a:lnTo>
                    <a:pt x="277" y="55"/>
                  </a:lnTo>
                  <a:lnTo>
                    <a:pt x="281" y="53"/>
                  </a:lnTo>
                  <a:lnTo>
                    <a:pt x="285" y="53"/>
                  </a:lnTo>
                  <a:lnTo>
                    <a:pt x="289" y="51"/>
                  </a:lnTo>
                  <a:lnTo>
                    <a:pt x="293" y="49"/>
                  </a:lnTo>
                  <a:lnTo>
                    <a:pt x="298" y="47"/>
                  </a:lnTo>
                  <a:lnTo>
                    <a:pt x="302" y="47"/>
                  </a:lnTo>
                  <a:lnTo>
                    <a:pt x="305" y="45"/>
                  </a:lnTo>
                  <a:lnTo>
                    <a:pt x="307" y="43"/>
                  </a:lnTo>
                  <a:lnTo>
                    <a:pt x="310" y="41"/>
                  </a:lnTo>
                  <a:lnTo>
                    <a:pt x="310" y="41"/>
                  </a:lnTo>
                  <a:lnTo>
                    <a:pt x="312" y="39"/>
                  </a:lnTo>
                  <a:lnTo>
                    <a:pt x="310" y="39"/>
                  </a:lnTo>
                  <a:lnTo>
                    <a:pt x="310" y="37"/>
                  </a:lnTo>
                  <a:lnTo>
                    <a:pt x="308" y="38"/>
                  </a:lnTo>
                  <a:lnTo>
                    <a:pt x="306" y="38"/>
                  </a:lnTo>
                  <a:lnTo>
                    <a:pt x="302" y="38"/>
                  </a:lnTo>
                  <a:lnTo>
                    <a:pt x="300" y="38"/>
                  </a:lnTo>
                  <a:lnTo>
                    <a:pt x="296" y="40"/>
                  </a:lnTo>
                  <a:lnTo>
                    <a:pt x="293" y="40"/>
                  </a:lnTo>
                  <a:lnTo>
                    <a:pt x="289" y="41"/>
                  </a:lnTo>
                  <a:lnTo>
                    <a:pt x="288" y="41"/>
                  </a:lnTo>
                  <a:lnTo>
                    <a:pt x="284" y="43"/>
                  </a:lnTo>
                  <a:lnTo>
                    <a:pt x="282" y="43"/>
                  </a:lnTo>
                  <a:lnTo>
                    <a:pt x="280" y="44"/>
                  </a:lnTo>
                  <a:lnTo>
                    <a:pt x="279" y="44"/>
                  </a:lnTo>
                  <a:lnTo>
                    <a:pt x="277" y="46"/>
                  </a:lnTo>
                  <a:lnTo>
                    <a:pt x="275" y="47"/>
                  </a:lnTo>
                  <a:lnTo>
                    <a:pt x="273" y="49"/>
                  </a:lnTo>
                  <a:lnTo>
                    <a:pt x="271" y="49"/>
                  </a:lnTo>
                  <a:lnTo>
                    <a:pt x="269" y="51"/>
                  </a:lnTo>
                  <a:lnTo>
                    <a:pt x="269" y="51"/>
                  </a:lnTo>
                  <a:lnTo>
                    <a:pt x="267" y="53"/>
                  </a:lnTo>
                  <a:lnTo>
                    <a:pt x="267" y="53"/>
                  </a:lnTo>
                  <a:lnTo>
                    <a:pt x="265" y="55"/>
                  </a:lnTo>
                  <a:lnTo>
                    <a:pt x="263" y="55"/>
                  </a:lnTo>
                  <a:lnTo>
                    <a:pt x="261" y="57"/>
                  </a:lnTo>
                  <a:lnTo>
                    <a:pt x="260" y="57"/>
                  </a:lnTo>
                  <a:lnTo>
                    <a:pt x="257" y="59"/>
                  </a:lnTo>
                  <a:lnTo>
                    <a:pt x="255" y="60"/>
                  </a:lnTo>
                  <a:lnTo>
                    <a:pt x="251" y="61"/>
                  </a:lnTo>
                  <a:lnTo>
                    <a:pt x="247" y="61"/>
                  </a:lnTo>
                  <a:lnTo>
                    <a:pt x="244" y="63"/>
                  </a:lnTo>
                  <a:lnTo>
                    <a:pt x="241" y="63"/>
                  </a:lnTo>
                  <a:lnTo>
                    <a:pt x="237" y="65"/>
                  </a:lnTo>
                  <a:lnTo>
                    <a:pt x="233" y="65"/>
                  </a:lnTo>
                  <a:lnTo>
                    <a:pt x="227" y="67"/>
                  </a:lnTo>
                  <a:lnTo>
                    <a:pt x="222" y="69"/>
                  </a:lnTo>
                  <a:lnTo>
                    <a:pt x="217" y="71"/>
                  </a:lnTo>
                  <a:lnTo>
                    <a:pt x="213" y="71"/>
                  </a:lnTo>
                  <a:lnTo>
                    <a:pt x="207" y="73"/>
                  </a:lnTo>
                  <a:lnTo>
                    <a:pt x="202" y="74"/>
                  </a:lnTo>
                  <a:lnTo>
                    <a:pt x="198" y="75"/>
                  </a:lnTo>
                  <a:lnTo>
                    <a:pt x="195" y="75"/>
                  </a:lnTo>
                  <a:lnTo>
                    <a:pt x="191" y="76"/>
                  </a:lnTo>
                  <a:lnTo>
                    <a:pt x="190" y="76"/>
                  </a:lnTo>
                  <a:lnTo>
                    <a:pt x="189" y="75"/>
                  </a:lnTo>
                  <a:lnTo>
                    <a:pt x="190" y="73"/>
                  </a:lnTo>
                  <a:lnTo>
                    <a:pt x="189" y="73"/>
                  </a:lnTo>
                  <a:lnTo>
                    <a:pt x="189" y="71"/>
                  </a:lnTo>
                  <a:lnTo>
                    <a:pt x="189" y="70"/>
                  </a:lnTo>
                  <a:lnTo>
                    <a:pt x="189" y="67"/>
                  </a:lnTo>
                  <a:lnTo>
                    <a:pt x="187" y="64"/>
                  </a:lnTo>
                  <a:lnTo>
                    <a:pt x="187" y="60"/>
                  </a:lnTo>
                  <a:lnTo>
                    <a:pt x="187" y="57"/>
                  </a:lnTo>
                  <a:lnTo>
                    <a:pt x="187" y="53"/>
                  </a:lnTo>
                  <a:lnTo>
                    <a:pt x="187" y="50"/>
                  </a:lnTo>
                  <a:lnTo>
                    <a:pt x="187" y="47"/>
                  </a:lnTo>
                  <a:lnTo>
                    <a:pt x="187" y="43"/>
                  </a:lnTo>
                  <a:lnTo>
                    <a:pt x="189" y="40"/>
                  </a:lnTo>
                  <a:lnTo>
                    <a:pt x="190" y="38"/>
                  </a:lnTo>
                  <a:lnTo>
                    <a:pt x="192" y="35"/>
                  </a:lnTo>
                  <a:lnTo>
                    <a:pt x="195" y="33"/>
                  </a:lnTo>
                  <a:lnTo>
                    <a:pt x="200" y="30"/>
                  </a:lnTo>
                  <a:lnTo>
                    <a:pt x="196" y="30"/>
                  </a:lnTo>
                  <a:lnTo>
                    <a:pt x="192" y="30"/>
                  </a:lnTo>
                  <a:lnTo>
                    <a:pt x="189" y="28"/>
                  </a:lnTo>
                  <a:lnTo>
                    <a:pt x="185" y="26"/>
                  </a:lnTo>
                  <a:lnTo>
                    <a:pt x="181" y="24"/>
                  </a:lnTo>
                  <a:lnTo>
                    <a:pt x="178" y="22"/>
                  </a:lnTo>
                  <a:lnTo>
                    <a:pt x="174" y="20"/>
                  </a:lnTo>
                  <a:lnTo>
                    <a:pt x="172" y="17"/>
                  </a:lnTo>
                  <a:lnTo>
                    <a:pt x="169" y="15"/>
                  </a:lnTo>
                  <a:lnTo>
                    <a:pt x="167" y="11"/>
                  </a:lnTo>
                  <a:lnTo>
                    <a:pt x="165" y="10"/>
                  </a:lnTo>
                  <a:lnTo>
                    <a:pt x="165" y="7"/>
                  </a:lnTo>
                  <a:lnTo>
                    <a:pt x="165" y="5"/>
                  </a:lnTo>
                  <a:lnTo>
                    <a:pt x="165" y="3"/>
                  </a:lnTo>
                  <a:lnTo>
                    <a:pt x="167" y="2"/>
                  </a:lnTo>
                  <a:lnTo>
                    <a:pt x="170" y="0"/>
                  </a:lnTo>
                  <a:lnTo>
                    <a:pt x="170" y="1"/>
                  </a:lnTo>
                  <a:lnTo>
                    <a:pt x="171" y="1"/>
                  </a:lnTo>
                  <a:lnTo>
                    <a:pt x="171" y="3"/>
                  </a:lnTo>
                  <a:lnTo>
                    <a:pt x="171" y="3"/>
                  </a:lnTo>
                  <a:lnTo>
                    <a:pt x="169" y="5"/>
                  </a:lnTo>
                  <a:lnTo>
                    <a:pt x="169" y="7"/>
                  </a:lnTo>
                  <a:lnTo>
                    <a:pt x="167" y="9"/>
                  </a:lnTo>
                  <a:lnTo>
                    <a:pt x="167" y="9"/>
                  </a:lnTo>
                  <a:lnTo>
                    <a:pt x="165" y="11"/>
                  </a:lnTo>
                  <a:lnTo>
                    <a:pt x="163" y="13"/>
                  </a:lnTo>
                  <a:lnTo>
                    <a:pt x="162" y="15"/>
                  </a:lnTo>
                  <a:lnTo>
                    <a:pt x="161" y="17"/>
                  </a:lnTo>
                  <a:lnTo>
                    <a:pt x="159" y="19"/>
                  </a:lnTo>
                  <a:lnTo>
                    <a:pt x="159" y="20"/>
                  </a:lnTo>
                  <a:lnTo>
                    <a:pt x="158" y="21"/>
                  </a:lnTo>
                  <a:lnTo>
                    <a:pt x="158" y="21"/>
                  </a:lnTo>
                  <a:lnTo>
                    <a:pt x="157" y="23"/>
                  </a:lnTo>
                  <a:lnTo>
                    <a:pt x="157" y="24"/>
                  </a:lnTo>
                  <a:lnTo>
                    <a:pt x="157" y="26"/>
                  </a:lnTo>
                  <a:lnTo>
                    <a:pt x="159" y="26"/>
                  </a:lnTo>
                  <a:lnTo>
                    <a:pt x="159" y="28"/>
                  </a:lnTo>
                  <a:lnTo>
                    <a:pt x="160" y="30"/>
                  </a:lnTo>
                  <a:lnTo>
                    <a:pt x="160" y="31"/>
                  </a:lnTo>
                  <a:lnTo>
                    <a:pt x="162" y="33"/>
                  </a:lnTo>
                  <a:lnTo>
                    <a:pt x="162" y="35"/>
                  </a:lnTo>
                  <a:lnTo>
                    <a:pt x="162" y="37"/>
                  </a:lnTo>
                  <a:lnTo>
                    <a:pt x="162" y="39"/>
                  </a:lnTo>
                  <a:lnTo>
                    <a:pt x="162" y="40"/>
                  </a:lnTo>
                  <a:lnTo>
                    <a:pt x="161" y="41"/>
                  </a:lnTo>
                  <a:lnTo>
                    <a:pt x="161" y="41"/>
                  </a:lnTo>
                  <a:lnTo>
                    <a:pt x="160" y="41"/>
                  </a:lnTo>
                  <a:lnTo>
                    <a:pt x="159" y="41"/>
                  </a:lnTo>
                  <a:lnTo>
                    <a:pt x="157" y="42"/>
                  </a:lnTo>
                  <a:lnTo>
                    <a:pt x="155" y="42"/>
                  </a:lnTo>
                  <a:lnTo>
                    <a:pt x="151" y="42"/>
                  </a:lnTo>
                  <a:lnTo>
                    <a:pt x="148" y="41"/>
                  </a:lnTo>
                  <a:lnTo>
                    <a:pt x="143" y="41"/>
                  </a:lnTo>
                  <a:lnTo>
                    <a:pt x="139" y="39"/>
                  </a:lnTo>
                  <a:lnTo>
                    <a:pt x="133" y="39"/>
                  </a:lnTo>
                  <a:lnTo>
                    <a:pt x="129" y="37"/>
                  </a:lnTo>
                  <a:lnTo>
                    <a:pt x="123" y="37"/>
                  </a:lnTo>
                  <a:lnTo>
                    <a:pt x="119" y="35"/>
                  </a:lnTo>
                  <a:lnTo>
                    <a:pt x="113" y="35"/>
                  </a:lnTo>
                  <a:lnTo>
                    <a:pt x="110" y="33"/>
                  </a:lnTo>
                  <a:lnTo>
                    <a:pt x="106" y="33"/>
                  </a:lnTo>
                  <a:lnTo>
                    <a:pt x="103" y="32"/>
                  </a:lnTo>
                  <a:lnTo>
                    <a:pt x="101" y="32"/>
                  </a:lnTo>
                  <a:lnTo>
                    <a:pt x="101" y="31"/>
                  </a:lnTo>
                  <a:lnTo>
                    <a:pt x="99" y="31"/>
                  </a:lnTo>
                  <a:lnTo>
                    <a:pt x="96" y="31"/>
                  </a:lnTo>
                  <a:lnTo>
                    <a:pt x="92" y="31"/>
                  </a:lnTo>
                  <a:lnTo>
                    <a:pt x="88" y="31"/>
                  </a:lnTo>
                  <a:lnTo>
                    <a:pt x="81" y="31"/>
                  </a:lnTo>
                  <a:lnTo>
                    <a:pt x="75" y="31"/>
                  </a:lnTo>
                  <a:lnTo>
                    <a:pt x="69" y="31"/>
                  </a:lnTo>
                  <a:lnTo>
                    <a:pt x="63" y="31"/>
                  </a:lnTo>
                  <a:lnTo>
                    <a:pt x="55" y="31"/>
                  </a:lnTo>
                  <a:lnTo>
                    <a:pt x="50" y="31"/>
                  </a:lnTo>
                  <a:lnTo>
                    <a:pt x="44" y="31"/>
                  </a:lnTo>
                  <a:lnTo>
                    <a:pt x="39" y="31"/>
                  </a:lnTo>
                  <a:lnTo>
                    <a:pt x="35" y="31"/>
                  </a:lnTo>
                  <a:lnTo>
                    <a:pt x="32" y="31"/>
                  </a:lnTo>
                  <a:lnTo>
                    <a:pt x="31" y="31"/>
                  </a:lnTo>
                  <a:lnTo>
                    <a:pt x="32" y="31"/>
                  </a:lnTo>
                  <a:lnTo>
                    <a:pt x="33" y="33"/>
                  </a:lnTo>
                  <a:lnTo>
                    <a:pt x="37" y="33"/>
                  </a:lnTo>
                  <a:lnTo>
                    <a:pt x="42" y="34"/>
                  </a:lnTo>
                  <a:lnTo>
                    <a:pt x="49" y="34"/>
                  </a:lnTo>
                  <a:lnTo>
                    <a:pt x="57" y="36"/>
                  </a:lnTo>
                  <a:lnTo>
                    <a:pt x="67" y="36"/>
                  </a:lnTo>
                  <a:lnTo>
                    <a:pt x="76" y="37"/>
                  </a:lnTo>
                  <a:lnTo>
                    <a:pt x="87" y="37"/>
                  </a:lnTo>
                  <a:lnTo>
                    <a:pt x="97" y="39"/>
                  </a:lnTo>
                  <a:lnTo>
                    <a:pt x="106" y="39"/>
                  </a:lnTo>
                  <a:lnTo>
                    <a:pt x="115" y="41"/>
                  </a:lnTo>
                  <a:lnTo>
                    <a:pt x="123" y="41"/>
                  </a:lnTo>
                  <a:lnTo>
                    <a:pt x="130" y="43"/>
                  </a:lnTo>
                  <a:lnTo>
                    <a:pt x="136" y="43"/>
                  </a:lnTo>
                  <a:lnTo>
                    <a:pt x="139" y="43"/>
                  </a:lnTo>
                  <a:lnTo>
                    <a:pt x="142" y="43"/>
                  </a:lnTo>
                  <a:lnTo>
                    <a:pt x="142" y="45"/>
                  </a:lnTo>
                  <a:lnTo>
                    <a:pt x="142" y="46"/>
                  </a:lnTo>
                  <a:lnTo>
                    <a:pt x="139" y="48"/>
                  </a:lnTo>
                  <a:lnTo>
                    <a:pt x="137" y="50"/>
                  </a:lnTo>
                  <a:lnTo>
                    <a:pt x="131" y="53"/>
                  </a:lnTo>
                  <a:lnTo>
                    <a:pt x="125" y="55"/>
                  </a:lnTo>
                  <a:lnTo>
                    <a:pt x="118" y="58"/>
                  </a:lnTo>
                  <a:lnTo>
                    <a:pt x="112" y="60"/>
                  </a:lnTo>
                  <a:lnTo>
                    <a:pt x="103" y="64"/>
                  </a:lnTo>
                  <a:lnTo>
                    <a:pt x="95" y="66"/>
                  </a:lnTo>
                  <a:lnTo>
                    <a:pt x="88" y="68"/>
                  </a:lnTo>
                  <a:lnTo>
                    <a:pt x="81" y="70"/>
                  </a:lnTo>
                  <a:lnTo>
                    <a:pt x="73" y="71"/>
                  </a:lnTo>
                  <a:lnTo>
                    <a:pt x="66" y="73"/>
                  </a:lnTo>
                  <a:lnTo>
                    <a:pt x="61" y="73"/>
                  </a:lnTo>
                  <a:lnTo>
                    <a:pt x="57" y="73"/>
                  </a:lnTo>
                  <a:lnTo>
                    <a:pt x="51" y="73"/>
                  </a:lnTo>
                  <a:lnTo>
                    <a:pt x="47" y="73"/>
                  </a:lnTo>
                  <a:lnTo>
                    <a:pt x="41" y="73"/>
                  </a:lnTo>
                  <a:lnTo>
                    <a:pt x="37" y="72"/>
                  </a:lnTo>
                  <a:lnTo>
                    <a:pt x="31" y="72"/>
                  </a:lnTo>
                  <a:lnTo>
                    <a:pt x="26" y="70"/>
                  </a:lnTo>
                  <a:lnTo>
                    <a:pt x="21" y="69"/>
                  </a:lnTo>
                  <a:lnTo>
                    <a:pt x="17" y="67"/>
                  </a:lnTo>
                  <a:lnTo>
                    <a:pt x="12" y="67"/>
                  </a:lnTo>
                  <a:lnTo>
                    <a:pt x="8" y="65"/>
                  </a:lnTo>
                  <a:lnTo>
                    <a:pt x="4" y="64"/>
                  </a:lnTo>
                  <a:lnTo>
                    <a:pt x="2" y="62"/>
                  </a:lnTo>
                  <a:lnTo>
                    <a:pt x="0" y="62"/>
                  </a:lnTo>
                  <a:lnTo>
                    <a:pt x="0" y="61"/>
                  </a:lnTo>
                  <a:lnTo>
                    <a:pt x="1" y="61"/>
                  </a:lnTo>
                  <a:lnTo>
                    <a:pt x="4" y="60"/>
                  </a:lnTo>
                  <a:lnTo>
                    <a:pt x="9" y="60"/>
                  </a:lnTo>
                  <a:lnTo>
                    <a:pt x="16" y="60"/>
                  </a:lnTo>
                  <a:lnTo>
                    <a:pt x="23" y="62"/>
                  </a:lnTo>
                  <a:lnTo>
                    <a:pt x="31" y="63"/>
                  </a:lnTo>
                  <a:lnTo>
                    <a:pt x="38" y="67"/>
                  </a:lnTo>
                  <a:lnTo>
                    <a:pt x="45" y="68"/>
                  </a:lnTo>
                  <a:lnTo>
                    <a:pt x="53" y="71"/>
                  </a:lnTo>
                  <a:lnTo>
                    <a:pt x="62" y="73"/>
                  </a:lnTo>
                  <a:lnTo>
                    <a:pt x="69" y="77"/>
                  </a:lnTo>
                  <a:lnTo>
                    <a:pt x="77" y="80"/>
                  </a:lnTo>
                  <a:lnTo>
                    <a:pt x="84" y="83"/>
                  </a:lnTo>
                  <a:lnTo>
                    <a:pt x="92" y="85"/>
                  </a:lnTo>
                  <a:lnTo>
                    <a:pt x="97" y="87"/>
                  </a:lnTo>
                  <a:lnTo>
                    <a:pt x="105" y="89"/>
                  </a:lnTo>
                  <a:lnTo>
                    <a:pt x="111" y="90"/>
                  </a:lnTo>
                  <a:lnTo>
                    <a:pt x="117" y="90"/>
                  </a:lnTo>
                  <a:lnTo>
                    <a:pt x="118" y="90"/>
                  </a:lnTo>
                  <a:lnTo>
                    <a:pt x="122" y="90"/>
                  </a:lnTo>
                  <a:lnTo>
                    <a:pt x="129" y="90"/>
                  </a:lnTo>
                  <a:lnTo>
                    <a:pt x="137" y="90"/>
                  </a:lnTo>
                  <a:lnTo>
                    <a:pt x="145" y="90"/>
                  </a:lnTo>
                  <a:lnTo>
                    <a:pt x="156" y="89"/>
                  </a:lnTo>
                  <a:lnTo>
                    <a:pt x="169" y="88"/>
                  </a:lnTo>
                  <a:lnTo>
                    <a:pt x="183" y="87"/>
                  </a:lnTo>
                  <a:lnTo>
                    <a:pt x="197" y="85"/>
                  </a:lnTo>
                  <a:lnTo>
                    <a:pt x="215" y="83"/>
                  </a:lnTo>
                  <a:lnTo>
                    <a:pt x="233" y="81"/>
                  </a:lnTo>
                  <a:lnTo>
                    <a:pt x="253" y="78"/>
                  </a:lnTo>
                  <a:lnTo>
                    <a:pt x="274" y="75"/>
                  </a:lnTo>
                  <a:lnTo>
                    <a:pt x="297" y="71"/>
                  </a:lnTo>
                  <a:lnTo>
                    <a:pt x="321" y="66"/>
                  </a:lnTo>
                  <a:lnTo>
                    <a:pt x="346" y="60"/>
                  </a:lnTo>
                  <a:lnTo>
                    <a:pt x="346" y="60"/>
                  </a:lnTo>
                </a:path>
              </a:pathLst>
            </a:custGeom>
            <a:solidFill>
              <a:srgbClr val="000000"/>
            </a:solidFill>
            <a:ln w="9525">
              <a:noFill/>
              <a:round/>
              <a:headEnd type="none" w="med" len="med"/>
              <a:tailEnd type="none" w="med" len="med"/>
            </a:ln>
            <a:effectLst/>
          </p:spPr>
          <p:txBody>
            <a:bodyPr/>
            <a:lstStyle/>
            <a:p>
              <a:endParaRPr lang="en-US" dirty="0"/>
            </a:p>
          </p:txBody>
        </p:sp>
        <p:sp>
          <p:nvSpPr>
            <p:cNvPr id="2138" name="Freeform 90"/>
            <p:cNvSpPr>
              <a:spLocks/>
            </p:cNvSpPr>
            <p:nvPr/>
          </p:nvSpPr>
          <p:spPr bwMode="auto">
            <a:xfrm>
              <a:off x="3983" y="4268"/>
              <a:ext cx="560" cy="446"/>
            </a:xfrm>
            <a:custGeom>
              <a:avLst/>
              <a:gdLst/>
              <a:ahLst/>
              <a:cxnLst>
                <a:cxn ang="0">
                  <a:pos x="151" y="433"/>
                </a:cxn>
                <a:cxn ang="0">
                  <a:pos x="81" y="415"/>
                </a:cxn>
                <a:cxn ang="0">
                  <a:pos x="49" y="389"/>
                </a:cxn>
                <a:cxn ang="0">
                  <a:pos x="33" y="374"/>
                </a:cxn>
                <a:cxn ang="0">
                  <a:pos x="21" y="360"/>
                </a:cxn>
                <a:cxn ang="0">
                  <a:pos x="8" y="345"/>
                </a:cxn>
                <a:cxn ang="0">
                  <a:pos x="1" y="328"/>
                </a:cxn>
                <a:cxn ang="0">
                  <a:pos x="14" y="298"/>
                </a:cxn>
                <a:cxn ang="0">
                  <a:pos x="37" y="260"/>
                </a:cxn>
                <a:cxn ang="0">
                  <a:pos x="60" y="242"/>
                </a:cxn>
                <a:cxn ang="0">
                  <a:pos x="117" y="212"/>
                </a:cxn>
                <a:cxn ang="0">
                  <a:pos x="117" y="202"/>
                </a:cxn>
                <a:cxn ang="0">
                  <a:pos x="64" y="214"/>
                </a:cxn>
                <a:cxn ang="0">
                  <a:pos x="41" y="214"/>
                </a:cxn>
                <a:cxn ang="0">
                  <a:pos x="66" y="198"/>
                </a:cxn>
                <a:cxn ang="0">
                  <a:pos x="90" y="182"/>
                </a:cxn>
                <a:cxn ang="0">
                  <a:pos x="105" y="163"/>
                </a:cxn>
                <a:cxn ang="0">
                  <a:pos x="132" y="133"/>
                </a:cxn>
                <a:cxn ang="0">
                  <a:pos x="131" y="117"/>
                </a:cxn>
                <a:cxn ang="0">
                  <a:pos x="123" y="102"/>
                </a:cxn>
                <a:cxn ang="0">
                  <a:pos x="134" y="91"/>
                </a:cxn>
                <a:cxn ang="0">
                  <a:pos x="188" y="65"/>
                </a:cxn>
                <a:cxn ang="0">
                  <a:pos x="232" y="44"/>
                </a:cxn>
                <a:cxn ang="0">
                  <a:pos x="272" y="24"/>
                </a:cxn>
                <a:cxn ang="0">
                  <a:pos x="325" y="2"/>
                </a:cxn>
                <a:cxn ang="0">
                  <a:pos x="339" y="15"/>
                </a:cxn>
                <a:cxn ang="0">
                  <a:pos x="350" y="52"/>
                </a:cxn>
                <a:cxn ang="0">
                  <a:pos x="346" y="69"/>
                </a:cxn>
                <a:cxn ang="0">
                  <a:pos x="311" y="78"/>
                </a:cxn>
                <a:cxn ang="0">
                  <a:pos x="303" y="85"/>
                </a:cxn>
                <a:cxn ang="0">
                  <a:pos x="354" y="105"/>
                </a:cxn>
                <a:cxn ang="0">
                  <a:pos x="395" y="123"/>
                </a:cxn>
                <a:cxn ang="0">
                  <a:pos x="420" y="143"/>
                </a:cxn>
                <a:cxn ang="0">
                  <a:pos x="456" y="177"/>
                </a:cxn>
                <a:cxn ang="0">
                  <a:pos x="446" y="189"/>
                </a:cxn>
                <a:cxn ang="0">
                  <a:pos x="421" y="209"/>
                </a:cxn>
                <a:cxn ang="0">
                  <a:pos x="393" y="218"/>
                </a:cxn>
                <a:cxn ang="0">
                  <a:pos x="316" y="229"/>
                </a:cxn>
                <a:cxn ang="0">
                  <a:pos x="267" y="242"/>
                </a:cxn>
                <a:cxn ang="0">
                  <a:pos x="318" y="261"/>
                </a:cxn>
                <a:cxn ang="0">
                  <a:pos x="401" y="280"/>
                </a:cxn>
                <a:cxn ang="0">
                  <a:pos x="445" y="295"/>
                </a:cxn>
                <a:cxn ang="0">
                  <a:pos x="503" y="317"/>
                </a:cxn>
                <a:cxn ang="0">
                  <a:pos x="522" y="331"/>
                </a:cxn>
                <a:cxn ang="0">
                  <a:pos x="546" y="352"/>
                </a:cxn>
                <a:cxn ang="0">
                  <a:pos x="558" y="366"/>
                </a:cxn>
                <a:cxn ang="0">
                  <a:pos x="531" y="380"/>
                </a:cxn>
                <a:cxn ang="0">
                  <a:pos x="502" y="392"/>
                </a:cxn>
                <a:cxn ang="0">
                  <a:pos x="502" y="398"/>
                </a:cxn>
                <a:cxn ang="0">
                  <a:pos x="517" y="407"/>
                </a:cxn>
                <a:cxn ang="0">
                  <a:pos x="506" y="416"/>
                </a:cxn>
                <a:cxn ang="0">
                  <a:pos x="431" y="435"/>
                </a:cxn>
                <a:cxn ang="0">
                  <a:pos x="393" y="443"/>
                </a:cxn>
                <a:cxn ang="0">
                  <a:pos x="382" y="399"/>
                </a:cxn>
                <a:cxn ang="0">
                  <a:pos x="366" y="363"/>
                </a:cxn>
                <a:cxn ang="0">
                  <a:pos x="348" y="389"/>
                </a:cxn>
                <a:cxn ang="0">
                  <a:pos x="326" y="416"/>
                </a:cxn>
                <a:cxn ang="0">
                  <a:pos x="300" y="422"/>
                </a:cxn>
                <a:cxn ang="0">
                  <a:pos x="242" y="428"/>
                </a:cxn>
              </a:cxnLst>
              <a:rect l="0" t="0" r="r" b="b"/>
              <a:pathLst>
                <a:path w="560" h="446">
                  <a:moveTo>
                    <a:pt x="189" y="432"/>
                  </a:moveTo>
                  <a:lnTo>
                    <a:pt x="185" y="433"/>
                  </a:lnTo>
                  <a:lnTo>
                    <a:pt x="181" y="433"/>
                  </a:lnTo>
                  <a:lnTo>
                    <a:pt x="174" y="433"/>
                  </a:lnTo>
                  <a:lnTo>
                    <a:pt x="168" y="433"/>
                  </a:lnTo>
                  <a:lnTo>
                    <a:pt x="159" y="433"/>
                  </a:lnTo>
                  <a:lnTo>
                    <a:pt x="151" y="433"/>
                  </a:lnTo>
                  <a:lnTo>
                    <a:pt x="142" y="433"/>
                  </a:lnTo>
                  <a:lnTo>
                    <a:pt x="132" y="431"/>
                  </a:lnTo>
                  <a:lnTo>
                    <a:pt x="121" y="430"/>
                  </a:lnTo>
                  <a:lnTo>
                    <a:pt x="111" y="427"/>
                  </a:lnTo>
                  <a:lnTo>
                    <a:pt x="100" y="424"/>
                  </a:lnTo>
                  <a:lnTo>
                    <a:pt x="91" y="420"/>
                  </a:lnTo>
                  <a:lnTo>
                    <a:pt x="81" y="415"/>
                  </a:lnTo>
                  <a:lnTo>
                    <a:pt x="71" y="409"/>
                  </a:lnTo>
                  <a:lnTo>
                    <a:pt x="62" y="402"/>
                  </a:lnTo>
                  <a:lnTo>
                    <a:pt x="55" y="394"/>
                  </a:lnTo>
                  <a:lnTo>
                    <a:pt x="53" y="394"/>
                  </a:lnTo>
                  <a:lnTo>
                    <a:pt x="52" y="393"/>
                  </a:lnTo>
                  <a:lnTo>
                    <a:pt x="50" y="391"/>
                  </a:lnTo>
                  <a:lnTo>
                    <a:pt x="49" y="389"/>
                  </a:lnTo>
                  <a:lnTo>
                    <a:pt x="45" y="387"/>
                  </a:lnTo>
                  <a:lnTo>
                    <a:pt x="44" y="385"/>
                  </a:lnTo>
                  <a:lnTo>
                    <a:pt x="42" y="383"/>
                  </a:lnTo>
                  <a:lnTo>
                    <a:pt x="40" y="380"/>
                  </a:lnTo>
                  <a:lnTo>
                    <a:pt x="37" y="378"/>
                  </a:lnTo>
                  <a:lnTo>
                    <a:pt x="35" y="376"/>
                  </a:lnTo>
                  <a:lnTo>
                    <a:pt x="33" y="374"/>
                  </a:lnTo>
                  <a:lnTo>
                    <a:pt x="31" y="370"/>
                  </a:lnTo>
                  <a:lnTo>
                    <a:pt x="29" y="368"/>
                  </a:lnTo>
                  <a:lnTo>
                    <a:pt x="27" y="366"/>
                  </a:lnTo>
                  <a:lnTo>
                    <a:pt x="25" y="365"/>
                  </a:lnTo>
                  <a:lnTo>
                    <a:pt x="25" y="362"/>
                  </a:lnTo>
                  <a:lnTo>
                    <a:pt x="23" y="362"/>
                  </a:lnTo>
                  <a:lnTo>
                    <a:pt x="21" y="360"/>
                  </a:lnTo>
                  <a:lnTo>
                    <a:pt x="19" y="358"/>
                  </a:lnTo>
                  <a:lnTo>
                    <a:pt x="17" y="356"/>
                  </a:lnTo>
                  <a:lnTo>
                    <a:pt x="15" y="354"/>
                  </a:lnTo>
                  <a:lnTo>
                    <a:pt x="14" y="352"/>
                  </a:lnTo>
                  <a:lnTo>
                    <a:pt x="12" y="350"/>
                  </a:lnTo>
                  <a:lnTo>
                    <a:pt x="10" y="346"/>
                  </a:lnTo>
                  <a:lnTo>
                    <a:pt x="8" y="345"/>
                  </a:lnTo>
                  <a:lnTo>
                    <a:pt x="6" y="343"/>
                  </a:lnTo>
                  <a:lnTo>
                    <a:pt x="4" y="341"/>
                  </a:lnTo>
                  <a:lnTo>
                    <a:pt x="3" y="337"/>
                  </a:lnTo>
                  <a:lnTo>
                    <a:pt x="1" y="335"/>
                  </a:lnTo>
                  <a:lnTo>
                    <a:pt x="1" y="334"/>
                  </a:lnTo>
                  <a:lnTo>
                    <a:pt x="1" y="332"/>
                  </a:lnTo>
                  <a:lnTo>
                    <a:pt x="1" y="328"/>
                  </a:lnTo>
                  <a:lnTo>
                    <a:pt x="0" y="327"/>
                  </a:lnTo>
                  <a:lnTo>
                    <a:pt x="1" y="324"/>
                  </a:lnTo>
                  <a:lnTo>
                    <a:pt x="2" y="320"/>
                  </a:lnTo>
                  <a:lnTo>
                    <a:pt x="4" y="315"/>
                  </a:lnTo>
                  <a:lnTo>
                    <a:pt x="7" y="310"/>
                  </a:lnTo>
                  <a:lnTo>
                    <a:pt x="11" y="304"/>
                  </a:lnTo>
                  <a:lnTo>
                    <a:pt x="14" y="298"/>
                  </a:lnTo>
                  <a:lnTo>
                    <a:pt x="19" y="291"/>
                  </a:lnTo>
                  <a:lnTo>
                    <a:pt x="22" y="285"/>
                  </a:lnTo>
                  <a:lnTo>
                    <a:pt x="25" y="280"/>
                  </a:lnTo>
                  <a:lnTo>
                    <a:pt x="29" y="274"/>
                  </a:lnTo>
                  <a:lnTo>
                    <a:pt x="33" y="268"/>
                  </a:lnTo>
                  <a:lnTo>
                    <a:pt x="34" y="265"/>
                  </a:lnTo>
                  <a:lnTo>
                    <a:pt x="37" y="260"/>
                  </a:lnTo>
                  <a:lnTo>
                    <a:pt x="38" y="258"/>
                  </a:lnTo>
                  <a:lnTo>
                    <a:pt x="39" y="256"/>
                  </a:lnTo>
                  <a:lnTo>
                    <a:pt x="40" y="254"/>
                  </a:lnTo>
                  <a:lnTo>
                    <a:pt x="42" y="252"/>
                  </a:lnTo>
                  <a:lnTo>
                    <a:pt x="47" y="250"/>
                  </a:lnTo>
                  <a:lnTo>
                    <a:pt x="53" y="246"/>
                  </a:lnTo>
                  <a:lnTo>
                    <a:pt x="60" y="242"/>
                  </a:lnTo>
                  <a:lnTo>
                    <a:pt x="67" y="238"/>
                  </a:lnTo>
                  <a:lnTo>
                    <a:pt x="76" y="234"/>
                  </a:lnTo>
                  <a:lnTo>
                    <a:pt x="85" y="228"/>
                  </a:lnTo>
                  <a:lnTo>
                    <a:pt x="93" y="225"/>
                  </a:lnTo>
                  <a:lnTo>
                    <a:pt x="102" y="220"/>
                  </a:lnTo>
                  <a:lnTo>
                    <a:pt x="109" y="217"/>
                  </a:lnTo>
                  <a:lnTo>
                    <a:pt x="117" y="212"/>
                  </a:lnTo>
                  <a:lnTo>
                    <a:pt x="122" y="209"/>
                  </a:lnTo>
                  <a:lnTo>
                    <a:pt x="127" y="206"/>
                  </a:lnTo>
                  <a:lnTo>
                    <a:pt x="129" y="204"/>
                  </a:lnTo>
                  <a:lnTo>
                    <a:pt x="130" y="202"/>
                  </a:lnTo>
                  <a:lnTo>
                    <a:pt x="127" y="202"/>
                  </a:lnTo>
                  <a:lnTo>
                    <a:pt x="123" y="201"/>
                  </a:lnTo>
                  <a:lnTo>
                    <a:pt x="117" y="202"/>
                  </a:lnTo>
                  <a:lnTo>
                    <a:pt x="112" y="202"/>
                  </a:lnTo>
                  <a:lnTo>
                    <a:pt x="103" y="204"/>
                  </a:lnTo>
                  <a:lnTo>
                    <a:pt x="96" y="206"/>
                  </a:lnTo>
                  <a:lnTo>
                    <a:pt x="87" y="208"/>
                  </a:lnTo>
                  <a:lnTo>
                    <a:pt x="80" y="209"/>
                  </a:lnTo>
                  <a:lnTo>
                    <a:pt x="71" y="212"/>
                  </a:lnTo>
                  <a:lnTo>
                    <a:pt x="64" y="214"/>
                  </a:lnTo>
                  <a:lnTo>
                    <a:pt x="56" y="216"/>
                  </a:lnTo>
                  <a:lnTo>
                    <a:pt x="51" y="216"/>
                  </a:lnTo>
                  <a:lnTo>
                    <a:pt x="45" y="217"/>
                  </a:lnTo>
                  <a:lnTo>
                    <a:pt x="42" y="217"/>
                  </a:lnTo>
                  <a:lnTo>
                    <a:pt x="40" y="217"/>
                  </a:lnTo>
                  <a:lnTo>
                    <a:pt x="41" y="215"/>
                  </a:lnTo>
                  <a:lnTo>
                    <a:pt x="41" y="214"/>
                  </a:lnTo>
                  <a:lnTo>
                    <a:pt x="43" y="212"/>
                  </a:lnTo>
                  <a:lnTo>
                    <a:pt x="45" y="210"/>
                  </a:lnTo>
                  <a:lnTo>
                    <a:pt x="49" y="209"/>
                  </a:lnTo>
                  <a:lnTo>
                    <a:pt x="52" y="207"/>
                  </a:lnTo>
                  <a:lnTo>
                    <a:pt x="57" y="204"/>
                  </a:lnTo>
                  <a:lnTo>
                    <a:pt x="61" y="202"/>
                  </a:lnTo>
                  <a:lnTo>
                    <a:pt x="66" y="198"/>
                  </a:lnTo>
                  <a:lnTo>
                    <a:pt x="70" y="196"/>
                  </a:lnTo>
                  <a:lnTo>
                    <a:pt x="75" y="193"/>
                  </a:lnTo>
                  <a:lnTo>
                    <a:pt x="79" y="191"/>
                  </a:lnTo>
                  <a:lnTo>
                    <a:pt x="83" y="188"/>
                  </a:lnTo>
                  <a:lnTo>
                    <a:pt x="85" y="186"/>
                  </a:lnTo>
                  <a:lnTo>
                    <a:pt x="89" y="184"/>
                  </a:lnTo>
                  <a:lnTo>
                    <a:pt x="90" y="182"/>
                  </a:lnTo>
                  <a:lnTo>
                    <a:pt x="91" y="180"/>
                  </a:lnTo>
                  <a:lnTo>
                    <a:pt x="91" y="179"/>
                  </a:lnTo>
                  <a:lnTo>
                    <a:pt x="92" y="177"/>
                  </a:lnTo>
                  <a:lnTo>
                    <a:pt x="94" y="175"/>
                  </a:lnTo>
                  <a:lnTo>
                    <a:pt x="98" y="171"/>
                  </a:lnTo>
                  <a:lnTo>
                    <a:pt x="101" y="167"/>
                  </a:lnTo>
                  <a:lnTo>
                    <a:pt x="105" y="163"/>
                  </a:lnTo>
                  <a:lnTo>
                    <a:pt x="109" y="159"/>
                  </a:lnTo>
                  <a:lnTo>
                    <a:pt x="113" y="153"/>
                  </a:lnTo>
                  <a:lnTo>
                    <a:pt x="117" y="150"/>
                  </a:lnTo>
                  <a:lnTo>
                    <a:pt x="121" y="145"/>
                  </a:lnTo>
                  <a:lnTo>
                    <a:pt x="125" y="141"/>
                  </a:lnTo>
                  <a:lnTo>
                    <a:pt x="129" y="136"/>
                  </a:lnTo>
                  <a:lnTo>
                    <a:pt x="132" y="133"/>
                  </a:lnTo>
                  <a:lnTo>
                    <a:pt x="135" y="130"/>
                  </a:lnTo>
                  <a:lnTo>
                    <a:pt x="136" y="128"/>
                  </a:lnTo>
                  <a:lnTo>
                    <a:pt x="137" y="126"/>
                  </a:lnTo>
                  <a:lnTo>
                    <a:pt x="135" y="124"/>
                  </a:lnTo>
                  <a:lnTo>
                    <a:pt x="134" y="122"/>
                  </a:lnTo>
                  <a:lnTo>
                    <a:pt x="132" y="121"/>
                  </a:lnTo>
                  <a:lnTo>
                    <a:pt x="131" y="117"/>
                  </a:lnTo>
                  <a:lnTo>
                    <a:pt x="129" y="115"/>
                  </a:lnTo>
                  <a:lnTo>
                    <a:pt x="128" y="113"/>
                  </a:lnTo>
                  <a:lnTo>
                    <a:pt x="126" y="111"/>
                  </a:lnTo>
                  <a:lnTo>
                    <a:pt x="126" y="107"/>
                  </a:lnTo>
                  <a:lnTo>
                    <a:pt x="124" y="105"/>
                  </a:lnTo>
                  <a:lnTo>
                    <a:pt x="123" y="103"/>
                  </a:lnTo>
                  <a:lnTo>
                    <a:pt x="123" y="102"/>
                  </a:lnTo>
                  <a:lnTo>
                    <a:pt x="123" y="100"/>
                  </a:lnTo>
                  <a:lnTo>
                    <a:pt x="123" y="99"/>
                  </a:lnTo>
                  <a:lnTo>
                    <a:pt x="124" y="97"/>
                  </a:lnTo>
                  <a:lnTo>
                    <a:pt x="126" y="95"/>
                  </a:lnTo>
                  <a:lnTo>
                    <a:pt x="129" y="93"/>
                  </a:lnTo>
                  <a:lnTo>
                    <a:pt x="130" y="92"/>
                  </a:lnTo>
                  <a:lnTo>
                    <a:pt x="134" y="91"/>
                  </a:lnTo>
                  <a:lnTo>
                    <a:pt x="139" y="88"/>
                  </a:lnTo>
                  <a:lnTo>
                    <a:pt x="147" y="84"/>
                  </a:lnTo>
                  <a:lnTo>
                    <a:pt x="154" y="81"/>
                  </a:lnTo>
                  <a:lnTo>
                    <a:pt x="162" y="77"/>
                  </a:lnTo>
                  <a:lnTo>
                    <a:pt x="171" y="74"/>
                  </a:lnTo>
                  <a:lnTo>
                    <a:pt x="180" y="69"/>
                  </a:lnTo>
                  <a:lnTo>
                    <a:pt x="188" y="65"/>
                  </a:lnTo>
                  <a:lnTo>
                    <a:pt x="197" y="61"/>
                  </a:lnTo>
                  <a:lnTo>
                    <a:pt x="205" y="57"/>
                  </a:lnTo>
                  <a:lnTo>
                    <a:pt x="214" y="53"/>
                  </a:lnTo>
                  <a:lnTo>
                    <a:pt x="219" y="51"/>
                  </a:lnTo>
                  <a:lnTo>
                    <a:pt x="225" y="47"/>
                  </a:lnTo>
                  <a:lnTo>
                    <a:pt x="228" y="45"/>
                  </a:lnTo>
                  <a:lnTo>
                    <a:pt x="232" y="44"/>
                  </a:lnTo>
                  <a:lnTo>
                    <a:pt x="233" y="43"/>
                  </a:lnTo>
                  <a:lnTo>
                    <a:pt x="237" y="41"/>
                  </a:lnTo>
                  <a:lnTo>
                    <a:pt x="242" y="38"/>
                  </a:lnTo>
                  <a:lnTo>
                    <a:pt x="249" y="34"/>
                  </a:lnTo>
                  <a:lnTo>
                    <a:pt x="256" y="31"/>
                  </a:lnTo>
                  <a:lnTo>
                    <a:pt x="264" y="27"/>
                  </a:lnTo>
                  <a:lnTo>
                    <a:pt x="272" y="24"/>
                  </a:lnTo>
                  <a:lnTo>
                    <a:pt x="282" y="19"/>
                  </a:lnTo>
                  <a:lnTo>
                    <a:pt x="289" y="17"/>
                  </a:lnTo>
                  <a:lnTo>
                    <a:pt x="298" y="13"/>
                  </a:lnTo>
                  <a:lnTo>
                    <a:pt x="305" y="10"/>
                  </a:lnTo>
                  <a:lnTo>
                    <a:pt x="314" y="6"/>
                  </a:lnTo>
                  <a:lnTo>
                    <a:pt x="319" y="4"/>
                  </a:lnTo>
                  <a:lnTo>
                    <a:pt x="325" y="2"/>
                  </a:lnTo>
                  <a:lnTo>
                    <a:pt x="329" y="1"/>
                  </a:lnTo>
                  <a:lnTo>
                    <a:pt x="332" y="0"/>
                  </a:lnTo>
                  <a:lnTo>
                    <a:pt x="332" y="2"/>
                  </a:lnTo>
                  <a:lnTo>
                    <a:pt x="334" y="4"/>
                  </a:lnTo>
                  <a:lnTo>
                    <a:pt x="336" y="7"/>
                  </a:lnTo>
                  <a:lnTo>
                    <a:pt x="338" y="10"/>
                  </a:lnTo>
                  <a:lnTo>
                    <a:pt x="339" y="15"/>
                  </a:lnTo>
                  <a:lnTo>
                    <a:pt x="341" y="20"/>
                  </a:lnTo>
                  <a:lnTo>
                    <a:pt x="343" y="25"/>
                  </a:lnTo>
                  <a:lnTo>
                    <a:pt x="345" y="30"/>
                  </a:lnTo>
                  <a:lnTo>
                    <a:pt x="345" y="36"/>
                  </a:lnTo>
                  <a:lnTo>
                    <a:pt x="346" y="42"/>
                  </a:lnTo>
                  <a:lnTo>
                    <a:pt x="348" y="47"/>
                  </a:lnTo>
                  <a:lnTo>
                    <a:pt x="350" y="52"/>
                  </a:lnTo>
                  <a:lnTo>
                    <a:pt x="350" y="57"/>
                  </a:lnTo>
                  <a:lnTo>
                    <a:pt x="351" y="61"/>
                  </a:lnTo>
                  <a:lnTo>
                    <a:pt x="351" y="63"/>
                  </a:lnTo>
                  <a:lnTo>
                    <a:pt x="353" y="64"/>
                  </a:lnTo>
                  <a:lnTo>
                    <a:pt x="352" y="66"/>
                  </a:lnTo>
                  <a:lnTo>
                    <a:pt x="350" y="67"/>
                  </a:lnTo>
                  <a:lnTo>
                    <a:pt x="346" y="69"/>
                  </a:lnTo>
                  <a:lnTo>
                    <a:pt x="343" y="69"/>
                  </a:lnTo>
                  <a:lnTo>
                    <a:pt x="337" y="71"/>
                  </a:lnTo>
                  <a:lnTo>
                    <a:pt x="333" y="72"/>
                  </a:lnTo>
                  <a:lnTo>
                    <a:pt x="327" y="74"/>
                  </a:lnTo>
                  <a:lnTo>
                    <a:pt x="322" y="74"/>
                  </a:lnTo>
                  <a:lnTo>
                    <a:pt x="316" y="76"/>
                  </a:lnTo>
                  <a:lnTo>
                    <a:pt x="311" y="78"/>
                  </a:lnTo>
                  <a:lnTo>
                    <a:pt x="306" y="80"/>
                  </a:lnTo>
                  <a:lnTo>
                    <a:pt x="303" y="80"/>
                  </a:lnTo>
                  <a:lnTo>
                    <a:pt x="299" y="82"/>
                  </a:lnTo>
                  <a:lnTo>
                    <a:pt x="298" y="82"/>
                  </a:lnTo>
                  <a:lnTo>
                    <a:pt x="297" y="83"/>
                  </a:lnTo>
                  <a:lnTo>
                    <a:pt x="300" y="83"/>
                  </a:lnTo>
                  <a:lnTo>
                    <a:pt x="303" y="85"/>
                  </a:lnTo>
                  <a:lnTo>
                    <a:pt x="308" y="87"/>
                  </a:lnTo>
                  <a:lnTo>
                    <a:pt x="314" y="91"/>
                  </a:lnTo>
                  <a:lnTo>
                    <a:pt x="321" y="92"/>
                  </a:lnTo>
                  <a:lnTo>
                    <a:pt x="328" y="96"/>
                  </a:lnTo>
                  <a:lnTo>
                    <a:pt x="336" y="99"/>
                  </a:lnTo>
                  <a:lnTo>
                    <a:pt x="345" y="103"/>
                  </a:lnTo>
                  <a:lnTo>
                    <a:pt x="354" y="105"/>
                  </a:lnTo>
                  <a:lnTo>
                    <a:pt x="362" y="109"/>
                  </a:lnTo>
                  <a:lnTo>
                    <a:pt x="370" y="113"/>
                  </a:lnTo>
                  <a:lnTo>
                    <a:pt x="376" y="117"/>
                  </a:lnTo>
                  <a:lnTo>
                    <a:pt x="383" y="119"/>
                  </a:lnTo>
                  <a:lnTo>
                    <a:pt x="388" y="121"/>
                  </a:lnTo>
                  <a:lnTo>
                    <a:pt x="393" y="123"/>
                  </a:lnTo>
                  <a:lnTo>
                    <a:pt x="395" y="123"/>
                  </a:lnTo>
                  <a:lnTo>
                    <a:pt x="397" y="123"/>
                  </a:lnTo>
                  <a:lnTo>
                    <a:pt x="397" y="125"/>
                  </a:lnTo>
                  <a:lnTo>
                    <a:pt x="400" y="127"/>
                  </a:lnTo>
                  <a:lnTo>
                    <a:pt x="403" y="130"/>
                  </a:lnTo>
                  <a:lnTo>
                    <a:pt x="408" y="133"/>
                  </a:lnTo>
                  <a:lnTo>
                    <a:pt x="413" y="139"/>
                  </a:lnTo>
                  <a:lnTo>
                    <a:pt x="420" y="143"/>
                  </a:lnTo>
                  <a:lnTo>
                    <a:pt x="425" y="149"/>
                  </a:lnTo>
                  <a:lnTo>
                    <a:pt x="432" y="152"/>
                  </a:lnTo>
                  <a:lnTo>
                    <a:pt x="438" y="158"/>
                  </a:lnTo>
                  <a:lnTo>
                    <a:pt x="444" y="163"/>
                  </a:lnTo>
                  <a:lnTo>
                    <a:pt x="448" y="169"/>
                  </a:lnTo>
                  <a:lnTo>
                    <a:pt x="453" y="173"/>
                  </a:lnTo>
                  <a:lnTo>
                    <a:pt x="456" y="177"/>
                  </a:lnTo>
                  <a:lnTo>
                    <a:pt x="458" y="180"/>
                  </a:lnTo>
                  <a:lnTo>
                    <a:pt x="458" y="181"/>
                  </a:lnTo>
                  <a:lnTo>
                    <a:pt x="456" y="181"/>
                  </a:lnTo>
                  <a:lnTo>
                    <a:pt x="453" y="183"/>
                  </a:lnTo>
                  <a:lnTo>
                    <a:pt x="451" y="185"/>
                  </a:lnTo>
                  <a:lnTo>
                    <a:pt x="448" y="187"/>
                  </a:lnTo>
                  <a:lnTo>
                    <a:pt x="446" y="189"/>
                  </a:lnTo>
                  <a:lnTo>
                    <a:pt x="442" y="193"/>
                  </a:lnTo>
                  <a:lnTo>
                    <a:pt x="438" y="195"/>
                  </a:lnTo>
                  <a:lnTo>
                    <a:pt x="434" y="198"/>
                  </a:lnTo>
                  <a:lnTo>
                    <a:pt x="432" y="200"/>
                  </a:lnTo>
                  <a:lnTo>
                    <a:pt x="428" y="204"/>
                  </a:lnTo>
                  <a:lnTo>
                    <a:pt x="424" y="206"/>
                  </a:lnTo>
                  <a:lnTo>
                    <a:pt x="421" y="209"/>
                  </a:lnTo>
                  <a:lnTo>
                    <a:pt x="418" y="211"/>
                  </a:lnTo>
                  <a:lnTo>
                    <a:pt x="414" y="214"/>
                  </a:lnTo>
                  <a:lnTo>
                    <a:pt x="411" y="216"/>
                  </a:lnTo>
                  <a:lnTo>
                    <a:pt x="408" y="216"/>
                  </a:lnTo>
                  <a:lnTo>
                    <a:pt x="406" y="216"/>
                  </a:lnTo>
                  <a:lnTo>
                    <a:pt x="400" y="218"/>
                  </a:lnTo>
                  <a:lnTo>
                    <a:pt x="393" y="218"/>
                  </a:lnTo>
                  <a:lnTo>
                    <a:pt x="384" y="220"/>
                  </a:lnTo>
                  <a:lnTo>
                    <a:pt x="374" y="220"/>
                  </a:lnTo>
                  <a:lnTo>
                    <a:pt x="363" y="222"/>
                  </a:lnTo>
                  <a:lnTo>
                    <a:pt x="352" y="224"/>
                  </a:lnTo>
                  <a:lnTo>
                    <a:pt x="340" y="226"/>
                  </a:lnTo>
                  <a:lnTo>
                    <a:pt x="328" y="226"/>
                  </a:lnTo>
                  <a:lnTo>
                    <a:pt x="316" y="229"/>
                  </a:lnTo>
                  <a:lnTo>
                    <a:pt x="305" y="231"/>
                  </a:lnTo>
                  <a:lnTo>
                    <a:pt x="294" y="233"/>
                  </a:lnTo>
                  <a:lnTo>
                    <a:pt x="285" y="235"/>
                  </a:lnTo>
                  <a:lnTo>
                    <a:pt x="277" y="237"/>
                  </a:lnTo>
                  <a:lnTo>
                    <a:pt x="272" y="238"/>
                  </a:lnTo>
                  <a:lnTo>
                    <a:pt x="267" y="240"/>
                  </a:lnTo>
                  <a:lnTo>
                    <a:pt x="267" y="242"/>
                  </a:lnTo>
                  <a:lnTo>
                    <a:pt x="267" y="244"/>
                  </a:lnTo>
                  <a:lnTo>
                    <a:pt x="272" y="246"/>
                  </a:lnTo>
                  <a:lnTo>
                    <a:pt x="277" y="248"/>
                  </a:lnTo>
                  <a:lnTo>
                    <a:pt x="286" y="250"/>
                  </a:lnTo>
                  <a:lnTo>
                    <a:pt x="295" y="254"/>
                  </a:lnTo>
                  <a:lnTo>
                    <a:pt x="306" y="257"/>
                  </a:lnTo>
                  <a:lnTo>
                    <a:pt x="318" y="261"/>
                  </a:lnTo>
                  <a:lnTo>
                    <a:pt x="332" y="263"/>
                  </a:lnTo>
                  <a:lnTo>
                    <a:pt x="343" y="267"/>
                  </a:lnTo>
                  <a:lnTo>
                    <a:pt x="356" y="270"/>
                  </a:lnTo>
                  <a:lnTo>
                    <a:pt x="369" y="274"/>
                  </a:lnTo>
                  <a:lnTo>
                    <a:pt x="382" y="275"/>
                  </a:lnTo>
                  <a:lnTo>
                    <a:pt x="392" y="278"/>
                  </a:lnTo>
                  <a:lnTo>
                    <a:pt x="401" y="280"/>
                  </a:lnTo>
                  <a:lnTo>
                    <a:pt x="410" y="282"/>
                  </a:lnTo>
                  <a:lnTo>
                    <a:pt x="416" y="284"/>
                  </a:lnTo>
                  <a:lnTo>
                    <a:pt x="419" y="285"/>
                  </a:lnTo>
                  <a:lnTo>
                    <a:pt x="424" y="287"/>
                  </a:lnTo>
                  <a:lnTo>
                    <a:pt x="430" y="290"/>
                  </a:lnTo>
                  <a:lnTo>
                    <a:pt x="438" y="292"/>
                  </a:lnTo>
                  <a:lnTo>
                    <a:pt x="445" y="295"/>
                  </a:lnTo>
                  <a:lnTo>
                    <a:pt x="453" y="298"/>
                  </a:lnTo>
                  <a:lnTo>
                    <a:pt x="462" y="302"/>
                  </a:lnTo>
                  <a:lnTo>
                    <a:pt x="471" y="304"/>
                  </a:lnTo>
                  <a:lnTo>
                    <a:pt x="479" y="308"/>
                  </a:lnTo>
                  <a:lnTo>
                    <a:pt x="488" y="312"/>
                  </a:lnTo>
                  <a:lnTo>
                    <a:pt x="496" y="315"/>
                  </a:lnTo>
                  <a:lnTo>
                    <a:pt x="503" y="317"/>
                  </a:lnTo>
                  <a:lnTo>
                    <a:pt x="509" y="320"/>
                  </a:lnTo>
                  <a:lnTo>
                    <a:pt x="514" y="322"/>
                  </a:lnTo>
                  <a:lnTo>
                    <a:pt x="517" y="324"/>
                  </a:lnTo>
                  <a:lnTo>
                    <a:pt x="519" y="324"/>
                  </a:lnTo>
                  <a:lnTo>
                    <a:pt x="519" y="326"/>
                  </a:lnTo>
                  <a:lnTo>
                    <a:pt x="520" y="328"/>
                  </a:lnTo>
                  <a:lnTo>
                    <a:pt x="522" y="331"/>
                  </a:lnTo>
                  <a:lnTo>
                    <a:pt x="525" y="333"/>
                  </a:lnTo>
                  <a:lnTo>
                    <a:pt x="528" y="336"/>
                  </a:lnTo>
                  <a:lnTo>
                    <a:pt x="531" y="340"/>
                  </a:lnTo>
                  <a:lnTo>
                    <a:pt x="535" y="343"/>
                  </a:lnTo>
                  <a:lnTo>
                    <a:pt x="539" y="345"/>
                  </a:lnTo>
                  <a:lnTo>
                    <a:pt x="542" y="349"/>
                  </a:lnTo>
                  <a:lnTo>
                    <a:pt x="546" y="352"/>
                  </a:lnTo>
                  <a:lnTo>
                    <a:pt x="549" y="356"/>
                  </a:lnTo>
                  <a:lnTo>
                    <a:pt x="553" y="358"/>
                  </a:lnTo>
                  <a:lnTo>
                    <a:pt x="555" y="360"/>
                  </a:lnTo>
                  <a:lnTo>
                    <a:pt x="557" y="362"/>
                  </a:lnTo>
                  <a:lnTo>
                    <a:pt x="558" y="363"/>
                  </a:lnTo>
                  <a:lnTo>
                    <a:pt x="559" y="363"/>
                  </a:lnTo>
                  <a:lnTo>
                    <a:pt x="558" y="366"/>
                  </a:lnTo>
                  <a:lnTo>
                    <a:pt x="556" y="368"/>
                  </a:lnTo>
                  <a:lnTo>
                    <a:pt x="553" y="370"/>
                  </a:lnTo>
                  <a:lnTo>
                    <a:pt x="550" y="372"/>
                  </a:lnTo>
                  <a:lnTo>
                    <a:pt x="545" y="374"/>
                  </a:lnTo>
                  <a:lnTo>
                    <a:pt x="541" y="376"/>
                  </a:lnTo>
                  <a:lnTo>
                    <a:pt x="535" y="378"/>
                  </a:lnTo>
                  <a:lnTo>
                    <a:pt x="531" y="380"/>
                  </a:lnTo>
                  <a:lnTo>
                    <a:pt x="526" y="383"/>
                  </a:lnTo>
                  <a:lnTo>
                    <a:pt x="520" y="384"/>
                  </a:lnTo>
                  <a:lnTo>
                    <a:pt x="515" y="386"/>
                  </a:lnTo>
                  <a:lnTo>
                    <a:pt x="511" y="388"/>
                  </a:lnTo>
                  <a:lnTo>
                    <a:pt x="507" y="390"/>
                  </a:lnTo>
                  <a:lnTo>
                    <a:pt x="504" y="391"/>
                  </a:lnTo>
                  <a:lnTo>
                    <a:pt x="502" y="392"/>
                  </a:lnTo>
                  <a:lnTo>
                    <a:pt x="501" y="392"/>
                  </a:lnTo>
                  <a:lnTo>
                    <a:pt x="499" y="394"/>
                  </a:lnTo>
                  <a:lnTo>
                    <a:pt x="498" y="394"/>
                  </a:lnTo>
                  <a:lnTo>
                    <a:pt x="498" y="396"/>
                  </a:lnTo>
                  <a:lnTo>
                    <a:pt x="499" y="396"/>
                  </a:lnTo>
                  <a:lnTo>
                    <a:pt x="500" y="398"/>
                  </a:lnTo>
                  <a:lnTo>
                    <a:pt x="502" y="398"/>
                  </a:lnTo>
                  <a:lnTo>
                    <a:pt x="504" y="400"/>
                  </a:lnTo>
                  <a:lnTo>
                    <a:pt x="507" y="400"/>
                  </a:lnTo>
                  <a:lnTo>
                    <a:pt x="508" y="402"/>
                  </a:lnTo>
                  <a:lnTo>
                    <a:pt x="510" y="403"/>
                  </a:lnTo>
                  <a:lnTo>
                    <a:pt x="512" y="405"/>
                  </a:lnTo>
                  <a:lnTo>
                    <a:pt x="515" y="405"/>
                  </a:lnTo>
                  <a:lnTo>
                    <a:pt x="517" y="407"/>
                  </a:lnTo>
                  <a:lnTo>
                    <a:pt x="518" y="407"/>
                  </a:lnTo>
                  <a:lnTo>
                    <a:pt x="519" y="408"/>
                  </a:lnTo>
                  <a:lnTo>
                    <a:pt x="521" y="408"/>
                  </a:lnTo>
                  <a:lnTo>
                    <a:pt x="520" y="410"/>
                  </a:lnTo>
                  <a:lnTo>
                    <a:pt x="518" y="412"/>
                  </a:lnTo>
                  <a:lnTo>
                    <a:pt x="512" y="414"/>
                  </a:lnTo>
                  <a:lnTo>
                    <a:pt x="506" y="416"/>
                  </a:lnTo>
                  <a:lnTo>
                    <a:pt x="497" y="420"/>
                  </a:lnTo>
                  <a:lnTo>
                    <a:pt x="487" y="421"/>
                  </a:lnTo>
                  <a:lnTo>
                    <a:pt x="476" y="424"/>
                  </a:lnTo>
                  <a:lnTo>
                    <a:pt x="465" y="426"/>
                  </a:lnTo>
                  <a:lnTo>
                    <a:pt x="453" y="430"/>
                  </a:lnTo>
                  <a:lnTo>
                    <a:pt x="442" y="432"/>
                  </a:lnTo>
                  <a:lnTo>
                    <a:pt x="431" y="435"/>
                  </a:lnTo>
                  <a:lnTo>
                    <a:pt x="422" y="437"/>
                  </a:lnTo>
                  <a:lnTo>
                    <a:pt x="413" y="440"/>
                  </a:lnTo>
                  <a:lnTo>
                    <a:pt x="407" y="441"/>
                  </a:lnTo>
                  <a:lnTo>
                    <a:pt x="402" y="443"/>
                  </a:lnTo>
                  <a:lnTo>
                    <a:pt x="400" y="444"/>
                  </a:lnTo>
                  <a:lnTo>
                    <a:pt x="396" y="445"/>
                  </a:lnTo>
                  <a:lnTo>
                    <a:pt x="393" y="443"/>
                  </a:lnTo>
                  <a:lnTo>
                    <a:pt x="392" y="440"/>
                  </a:lnTo>
                  <a:lnTo>
                    <a:pt x="390" y="434"/>
                  </a:lnTo>
                  <a:lnTo>
                    <a:pt x="388" y="429"/>
                  </a:lnTo>
                  <a:lnTo>
                    <a:pt x="386" y="422"/>
                  </a:lnTo>
                  <a:lnTo>
                    <a:pt x="384" y="414"/>
                  </a:lnTo>
                  <a:lnTo>
                    <a:pt x="384" y="406"/>
                  </a:lnTo>
                  <a:lnTo>
                    <a:pt x="382" y="399"/>
                  </a:lnTo>
                  <a:lnTo>
                    <a:pt x="380" y="392"/>
                  </a:lnTo>
                  <a:lnTo>
                    <a:pt x="378" y="384"/>
                  </a:lnTo>
                  <a:lnTo>
                    <a:pt x="377" y="377"/>
                  </a:lnTo>
                  <a:lnTo>
                    <a:pt x="374" y="373"/>
                  </a:lnTo>
                  <a:lnTo>
                    <a:pt x="372" y="368"/>
                  </a:lnTo>
                  <a:lnTo>
                    <a:pt x="368" y="365"/>
                  </a:lnTo>
                  <a:lnTo>
                    <a:pt x="366" y="363"/>
                  </a:lnTo>
                  <a:lnTo>
                    <a:pt x="364" y="366"/>
                  </a:lnTo>
                  <a:lnTo>
                    <a:pt x="364" y="368"/>
                  </a:lnTo>
                  <a:lnTo>
                    <a:pt x="361" y="372"/>
                  </a:lnTo>
                  <a:lnTo>
                    <a:pt x="359" y="375"/>
                  </a:lnTo>
                  <a:lnTo>
                    <a:pt x="355" y="380"/>
                  </a:lnTo>
                  <a:lnTo>
                    <a:pt x="352" y="384"/>
                  </a:lnTo>
                  <a:lnTo>
                    <a:pt x="348" y="389"/>
                  </a:lnTo>
                  <a:lnTo>
                    <a:pt x="345" y="393"/>
                  </a:lnTo>
                  <a:lnTo>
                    <a:pt x="341" y="398"/>
                  </a:lnTo>
                  <a:lnTo>
                    <a:pt x="337" y="402"/>
                  </a:lnTo>
                  <a:lnTo>
                    <a:pt x="333" y="406"/>
                  </a:lnTo>
                  <a:lnTo>
                    <a:pt x="331" y="410"/>
                  </a:lnTo>
                  <a:lnTo>
                    <a:pt x="328" y="414"/>
                  </a:lnTo>
                  <a:lnTo>
                    <a:pt x="326" y="416"/>
                  </a:lnTo>
                  <a:lnTo>
                    <a:pt x="325" y="418"/>
                  </a:lnTo>
                  <a:lnTo>
                    <a:pt x="325" y="418"/>
                  </a:lnTo>
                  <a:lnTo>
                    <a:pt x="320" y="420"/>
                  </a:lnTo>
                  <a:lnTo>
                    <a:pt x="316" y="420"/>
                  </a:lnTo>
                  <a:lnTo>
                    <a:pt x="312" y="420"/>
                  </a:lnTo>
                  <a:lnTo>
                    <a:pt x="307" y="420"/>
                  </a:lnTo>
                  <a:lnTo>
                    <a:pt x="300" y="422"/>
                  </a:lnTo>
                  <a:lnTo>
                    <a:pt x="295" y="422"/>
                  </a:lnTo>
                  <a:lnTo>
                    <a:pt x="287" y="423"/>
                  </a:lnTo>
                  <a:lnTo>
                    <a:pt x="280" y="423"/>
                  </a:lnTo>
                  <a:lnTo>
                    <a:pt x="271" y="424"/>
                  </a:lnTo>
                  <a:lnTo>
                    <a:pt x="262" y="426"/>
                  </a:lnTo>
                  <a:lnTo>
                    <a:pt x="252" y="428"/>
                  </a:lnTo>
                  <a:lnTo>
                    <a:pt x="242" y="428"/>
                  </a:lnTo>
                  <a:lnTo>
                    <a:pt x="229" y="430"/>
                  </a:lnTo>
                  <a:lnTo>
                    <a:pt x="217" y="430"/>
                  </a:lnTo>
                  <a:lnTo>
                    <a:pt x="203" y="432"/>
                  </a:lnTo>
                  <a:lnTo>
                    <a:pt x="189" y="432"/>
                  </a:lnTo>
                  <a:lnTo>
                    <a:pt x="189" y="432"/>
                  </a:lnTo>
                </a:path>
              </a:pathLst>
            </a:custGeom>
            <a:solidFill>
              <a:srgbClr val="001000"/>
            </a:solidFill>
            <a:ln w="9525">
              <a:noFill/>
              <a:round/>
              <a:headEnd type="none" w="med" len="med"/>
              <a:tailEnd type="none" w="med" len="med"/>
            </a:ln>
            <a:effectLst/>
          </p:spPr>
          <p:txBody>
            <a:bodyPr/>
            <a:lstStyle/>
            <a:p>
              <a:endParaRPr lang="en-US" dirty="0"/>
            </a:p>
          </p:txBody>
        </p:sp>
      </p:gr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F18461A5-FA0D-4910-B60B-B0CAD8F8A8F9}" type="slidenum">
              <a:rPr lang="en-US"/>
              <a:pPr/>
              <a:t>20</a:t>
            </a:fld>
            <a:endParaRPr lang="en-US" dirty="0"/>
          </a:p>
        </p:txBody>
      </p:sp>
      <p:grpSp>
        <p:nvGrpSpPr>
          <p:cNvPr id="68617" name="Group 9"/>
          <p:cNvGrpSpPr>
            <a:grpSpLocks/>
          </p:cNvGrpSpPr>
          <p:nvPr/>
        </p:nvGrpSpPr>
        <p:grpSpPr bwMode="auto">
          <a:xfrm>
            <a:off x="231775" y="1917700"/>
            <a:ext cx="9453563" cy="5016500"/>
            <a:chOff x="146" y="1208"/>
            <a:chExt cx="5955" cy="3523"/>
          </a:xfrm>
        </p:grpSpPr>
        <p:sp>
          <p:nvSpPr>
            <p:cNvPr id="6861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861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861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861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861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8611"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PRECIPITATION</a:t>
            </a:r>
            <a:endParaRPr lang="en-US" dirty="0"/>
          </a:p>
        </p:txBody>
      </p:sp>
      <p:sp>
        <p:nvSpPr>
          <p:cNvPr id="68618" name="Text Box 10"/>
          <p:cNvSpPr txBox="1">
            <a:spLocks noChangeArrowheads="1"/>
          </p:cNvSpPr>
          <p:nvPr/>
        </p:nvSpPr>
        <p:spPr bwMode="auto">
          <a:xfrm>
            <a:off x="496888" y="3282950"/>
            <a:ext cx="4465637" cy="196215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Rainfall is the primary area of concern when it comes to determining the type of drainage system to be constructed.</a:t>
            </a:r>
            <a:endParaRPr lang="en-US" dirty="0"/>
          </a:p>
        </p:txBody>
      </p:sp>
      <p:grpSp>
        <p:nvGrpSpPr>
          <p:cNvPr id="68634" name="Group 26"/>
          <p:cNvGrpSpPr>
            <a:grpSpLocks/>
          </p:cNvGrpSpPr>
          <p:nvPr/>
        </p:nvGrpSpPr>
        <p:grpSpPr bwMode="auto">
          <a:xfrm>
            <a:off x="4953000" y="2286000"/>
            <a:ext cx="4100513" cy="4084638"/>
            <a:chOff x="3116" y="1682"/>
            <a:chExt cx="2583" cy="2573"/>
          </a:xfrm>
        </p:grpSpPr>
        <p:sp>
          <p:nvSpPr>
            <p:cNvPr id="68619" name="Freeform 11"/>
            <p:cNvSpPr>
              <a:spLocks/>
            </p:cNvSpPr>
            <p:nvPr/>
          </p:nvSpPr>
          <p:spPr bwMode="auto">
            <a:xfrm>
              <a:off x="3184" y="1747"/>
              <a:ext cx="2515" cy="1670"/>
            </a:xfrm>
            <a:custGeom>
              <a:avLst/>
              <a:gdLst/>
              <a:ahLst/>
              <a:cxnLst>
                <a:cxn ang="0">
                  <a:pos x="163" y="469"/>
                </a:cxn>
                <a:cxn ang="0">
                  <a:pos x="66" y="560"/>
                </a:cxn>
                <a:cxn ang="0">
                  <a:pos x="11" y="679"/>
                </a:cxn>
                <a:cxn ang="0">
                  <a:pos x="1" y="815"/>
                </a:cxn>
                <a:cxn ang="0">
                  <a:pos x="42" y="946"/>
                </a:cxn>
                <a:cxn ang="0">
                  <a:pos x="78" y="1083"/>
                </a:cxn>
                <a:cxn ang="0">
                  <a:pos x="81" y="1251"/>
                </a:cxn>
                <a:cxn ang="0">
                  <a:pos x="158" y="1388"/>
                </a:cxn>
                <a:cxn ang="0">
                  <a:pos x="282" y="1471"/>
                </a:cxn>
                <a:cxn ang="0">
                  <a:pos x="431" y="1482"/>
                </a:cxn>
                <a:cxn ang="0">
                  <a:pos x="579" y="1399"/>
                </a:cxn>
                <a:cxn ang="0">
                  <a:pos x="683" y="1484"/>
                </a:cxn>
                <a:cxn ang="0">
                  <a:pos x="800" y="1538"/>
                </a:cxn>
                <a:cxn ang="0">
                  <a:pos x="923" y="1564"/>
                </a:cxn>
                <a:cxn ang="0">
                  <a:pos x="1051" y="1559"/>
                </a:cxn>
                <a:cxn ang="0">
                  <a:pos x="1175" y="1524"/>
                </a:cxn>
                <a:cxn ang="0">
                  <a:pos x="1320" y="1583"/>
                </a:cxn>
                <a:cxn ang="0">
                  <a:pos x="1494" y="1654"/>
                </a:cxn>
                <a:cxn ang="0">
                  <a:pos x="1677" y="1667"/>
                </a:cxn>
                <a:cxn ang="0">
                  <a:pos x="1856" y="1629"/>
                </a:cxn>
                <a:cxn ang="0">
                  <a:pos x="2023" y="1536"/>
                </a:cxn>
                <a:cxn ang="0">
                  <a:pos x="2185" y="1455"/>
                </a:cxn>
                <a:cxn ang="0">
                  <a:pos x="2349" y="1411"/>
                </a:cxn>
                <a:cxn ang="0">
                  <a:pos x="2462" y="1291"/>
                </a:cxn>
                <a:cxn ang="0">
                  <a:pos x="2514" y="1128"/>
                </a:cxn>
                <a:cxn ang="0">
                  <a:pos x="2489" y="956"/>
                </a:cxn>
                <a:cxn ang="0">
                  <a:pos x="2375" y="806"/>
                </a:cxn>
                <a:cxn ang="0">
                  <a:pos x="2442" y="708"/>
                </a:cxn>
                <a:cxn ang="0">
                  <a:pos x="2447" y="598"/>
                </a:cxn>
                <a:cxn ang="0">
                  <a:pos x="2402" y="500"/>
                </a:cxn>
                <a:cxn ang="0">
                  <a:pos x="2320" y="435"/>
                </a:cxn>
                <a:cxn ang="0">
                  <a:pos x="2211" y="424"/>
                </a:cxn>
                <a:cxn ang="0">
                  <a:pos x="2115" y="372"/>
                </a:cxn>
                <a:cxn ang="0">
                  <a:pos x="2016" y="296"/>
                </a:cxn>
                <a:cxn ang="0">
                  <a:pos x="1905" y="248"/>
                </a:cxn>
                <a:cxn ang="0">
                  <a:pos x="1784" y="229"/>
                </a:cxn>
                <a:cxn ang="0">
                  <a:pos x="1665" y="241"/>
                </a:cxn>
                <a:cxn ang="0">
                  <a:pos x="1552" y="205"/>
                </a:cxn>
                <a:cxn ang="0">
                  <a:pos x="1416" y="67"/>
                </a:cxn>
                <a:cxn ang="0">
                  <a:pos x="1245" y="5"/>
                </a:cxn>
                <a:cxn ang="0">
                  <a:pos x="1069" y="17"/>
                </a:cxn>
                <a:cxn ang="0">
                  <a:pos x="907" y="105"/>
                </a:cxn>
                <a:cxn ang="0">
                  <a:pos x="789" y="267"/>
                </a:cxn>
                <a:cxn ang="0">
                  <a:pos x="681" y="172"/>
                </a:cxn>
                <a:cxn ang="0">
                  <a:pos x="555" y="142"/>
                </a:cxn>
                <a:cxn ang="0">
                  <a:pos x="428" y="172"/>
                </a:cxn>
                <a:cxn ang="0">
                  <a:pos x="324" y="254"/>
                </a:cxn>
                <a:cxn ang="0">
                  <a:pos x="262" y="382"/>
                </a:cxn>
                <a:cxn ang="0">
                  <a:pos x="253" y="433"/>
                </a:cxn>
                <a:cxn ang="0">
                  <a:pos x="251" y="433"/>
                </a:cxn>
                <a:cxn ang="0">
                  <a:pos x="251" y="433"/>
                </a:cxn>
                <a:cxn ang="0">
                  <a:pos x="250" y="433"/>
                </a:cxn>
                <a:cxn ang="0">
                  <a:pos x="249" y="433"/>
                </a:cxn>
                <a:cxn ang="0">
                  <a:pos x="249" y="433"/>
                </a:cxn>
              </a:cxnLst>
              <a:rect l="0" t="0" r="r" b="b"/>
              <a:pathLst>
                <a:path w="2515" h="1670">
                  <a:moveTo>
                    <a:pt x="249" y="433"/>
                  </a:moveTo>
                  <a:lnTo>
                    <a:pt x="204" y="448"/>
                  </a:lnTo>
                  <a:lnTo>
                    <a:pt x="163" y="469"/>
                  </a:lnTo>
                  <a:lnTo>
                    <a:pt x="126" y="495"/>
                  </a:lnTo>
                  <a:lnTo>
                    <a:pt x="94" y="525"/>
                  </a:lnTo>
                  <a:lnTo>
                    <a:pt x="66" y="560"/>
                  </a:lnTo>
                  <a:lnTo>
                    <a:pt x="43" y="597"/>
                  </a:lnTo>
                  <a:lnTo>
                    <a:pt x="24" y="638"/>
                  </a:lnTo>
                  <a:lnTo>
                    <a:pt x="11" y="679"/>
                  </a:lnTo>
                  <a:lnTo>
                    <a:pt x="3" y="724"/>
                  </a:lnTo>
                  <a:lnTo>
                    <a:pt x="0" y="770"/>
                  </a:lnTo>
                  <a:lnTo>
                    <a:pt x="1" y="815"/>
                  </a:lnTo>
                  <a:lnTo>
                    <a:pt x="10" y="859"/>
                  </a:lnTo>
                  <a:lnTo>
                    <a:pt x="22" y="904"/>
                  </a:lnTo>
                  <a:lnTo>
                    <a:pt x="42" y="946"/>
                  </a:lnTo>
                  <a:lnTo>
                    <a:pt x="67" y="987"/>
                  </a:lnTo>
                  <a:lnTo>
                    <a:pt x="99" y="1022"/>
                  </a:lnTo>
                  <a:lnTo>
                    <a:pt x="78" y="1083"/>
                  </a:lnTo>
                  <a:lnTo>
                    <a:pt x="69" y="1141"/>
                  </a:lnTo>
                  <a:lnTo>
                    <a:pt x="70" y="1198"/>
                  </a:lnTo>
                  <a:lnTo>
                    <a:pt x="81" y="1251"/>
                  </a:lnTo>
                  <a:lnTo>
                    <a:pt x="99" y="1302"/>
                  </a:lnTo>
                  <a:lnTo>
                    <a:pt x="125" y="1347"/>
                  </a:lnTo>
                  <a:lnTo>
                    <a:pt x="158" y="1388"/>
                  </a:lnTo>
                  <a:lnTo>
                    <a:pt x="196" y="1421"/>
                  </a:lnTo>
                  <a:lnTo>
                    <a:pt x="237" y="1451"/>
                  </a:lnTo>
                  <a:lnTo>
                    <a:pt x="282" y="1471"/>
                  </a:lnTo>
                  <a:lnTo>
                    <a:pt x="330" y="1484"/>
                  </a:lnTo>
                  <a:lnTo>
                    <a:pt x="381" y="1488"/>
                  </a:lnTo>
                  <a:lnTo>
                    <a:pt x="431" y="1482"/>
                  </a:lnTo>
                  <a:lnTo>
                    <a:pt x="482" y="1466"/>
                  </a:lnTo>
                  <a:lnTo>
                    <a:pt x="531" y="1439"/>
                  </a:lnTo>
                  <a:lnTo>
                    <a:pt x="579" y="1399"/>
                  </a:lnTo>
                  <a:lnTo>
                    <a:pt x="611" y="1431"/>
                  </a:lnTo>
                  <a:lnTo>
                    <a:pt x="647" y="1458"/>
                  </a:lnTo>
                  <a:lnTo>
                    <a:pt x="683" y="1484"/>
                  </a:lnTo>
                  <a:lnTo>
                    <a:pt x="721" y="1504"/>
                  </a:lnTo>
                  <a:lnTo>
                    <a:pt x="760" y="1523"/>
                  </a:lnTo>
                  <a:lnTo>
                    <a:pt x="800" y="1538"/>
                  </a:lnTo>
                  <a:lnTo>
                    <a:pt x="840" y="1550"/>
                  </a:lnTo>
                  <a:lnTo>
                    <a:pt x="882" y="1558"/>
                  </a:lnTo>
                  <a:lnTo>
                    <a:pt x="923" y="1564"/>
                  </a:lnTo>
                  <a:lnTo>
                    <a:pt x="966" y="1566"/>
                  </a:lnTo>
                  <a:lnTo>
                    <a:pt x="1007" y="1564"/>
                  </a:lnTo>
                  <a:lnTo>
                    <a:pt x="1051" y="1559"/>
                  </a:lnTo>
                  <a:lnTo>
                    <a:pt x="1092" y="1551"/>
                  </a:lnTo>
                  <a:lnTo>
                    <a:pt x="1134" y="1539"/>
                  </a:lnTo>
                  <a:lnTo>
                    <a:pt x="1175" y="1524"/>
                  </a:lnTo>
                  <a:lnTo>
                    <a:pt x="1216" y="1503"/>
                  </a:lnTo>
                  <a:lnTo>
                    <a:pt x="1267" y="1546"/>
                  </a:lnTo>
                  <a:lnTo>
                    <a:pt x="1320" y="1583"/>
                  </a:lnTo>
                  <a:lnTo>
                    <a:pt x="1376" y="1613"/>
                  </a:lnTo>
                  <a:lnTo>
                    <a:pt x="1434" y="1635"/>
                  </a:lnTo>
                  <a:lnTo>
                    <a:pt x="1494" y="1654"/>
                  </a:lnTo>
                  <a:lnTo>
                    <a:pt x="1554" y="1664"/>
                  </a:lnTo>
                  <a:lnTo>
                    <a:pt x="1616" y="1669"/>
                  </a:lnTo>
                  <a:lnTo>
                    <a:pt x="1677" y="1667"/>
                  </a:lnTo>
                  <a:lnTo>
                    <a:pt x="1737" y="1661"/>
                  </a:lnTo>
                  <a:lnTo>
                    <a:pt x="1797" y="1647"/>
                  </a:lnTo>
                  <a:lnTo>
                    <a:pt x="1856" y="1629"/>
                  </a:lnTo>
                  <a:lnTo>
                    <a:pt x="1915" y="1604"/>
                  </a:lnTo>
                  <a:lnTo>
                    <a:pt x="1970" y="1573"/>
                  </a:lnTo>
                  <a:lnTo>
                    <a:pt x="2023" y="1536"/>
                  </a:lnTo>
                  <a:lnTo>
                    <a:pt x="2073" y="1494"/>
                  </a:lnTo>
                  <a:lnTo>
                    <a:pt x="2121" y="1446"/>
                  </a:lnTo>
                  <a:lnTo>
                    <a:pt x="2185" y="1455"/>
                  </a:lnTo>
                  <a:lnTo>
                    <a:pt x="2245" y="1451"/>
                  </a:lnTo>
                  <a:lnTo>
                    <a:pt x="2299" y="1436"/>
                  </a:lnTo>
                  <a:lnTo>
                    <a:pt x="2349" y="1411"/>
                  </a:lnTo>
                  <a:lnTo>
                    <a:pt x="2393" y="1378"/>
                  </a:lnTo>
                  <a:lnTo>
                    <a:pt x="2431" y="1337"/>
                  </a:lnTo>
                  <a:lnTo>
                    <a:pt x="2462" y="1291"/>
                  </a:lnTo>
                  <a:lnTo>
                    <a:pt x="2488" y="1238"/>
                  </a:lnTo>
                  <a:lnTo>
                    <a:pt x="2504" y="1185"/>
                  </a:lnTo>
                  <a:lnTo>
                    <a:pt x="2514" y="1128"/>
                  </a:lnTo>
                  <a:lnTo>
                    <a:pt x="2514" y="1070"/>
                  </a:lnTo>
                  <a:lnTo>
                    <a:pt x="2507" y="1012"/>
                  </a:lnTo>
                  <a:lnTo>
                    <a:pt x="2489" y="956"/>
                  </a:lnTo>
                  <a:lnTo>
                    <a:pt x="2461" y="902"/>
                  </a:lnTo>
                  <a:lnTo>
                    <a:pt x="2424" y="852"/>
                  </a:lnTo>
                  <a:lnTo>
                    <a:pt x="2375" y="806"/>
                  </a:lnTo>
                  <a:lnTo>
                    <a:pt x="2404" y="776"/>
                  </a:lnTo>
                  <a:lnTo>
                    <a:pt x="2427" y="743"/>
                  </a:lnTo>
                  <a:lnTo>
                    <a:pt x="2442" y="708"/>
                  </a:lnTo>
                  <a:lnTo>
                    <a:pt x="2450" y="671"/>
                  </a:lnTo>
                  <a:lnTo>
                    <a:pt x="2451" y="635"/>
                  </a:lnTo>
                  <a:lnTo>
                    <a:pt x="2447" y="598"/>
                  </a:lnTo>
                  <a:lnTo>
                    <a:pt x="2436" y="563"/>
                  </a:lnTo>
                  <a:lnTo>
                    <a:pt x="2422" y="529"/>
                  </a:lnTo>
                  <a:lnTo>
                    <a:pt x="2402" y="500"/>
                  </a:lnTo>
                  <a:lnTo>
                    <a:pt x="2378" y="473"/>
                  </a:lnTo>
                  <a:lnTo>
                    <a:pt x="2350" y="452"/>
                  </a:lnTo>
                  <a:lnTo>
                    <a:pt x="2320" y="435"/>
                  </a:lnTo>
                  <a:lnTo>
                    <a:pt x="2286" y="424"/>
                  </a:lnTo>
                  <a:lnTo>
                    <a:pt x="2249" y="421"/>
                  </a:lnTo>
                  <a:lnTo>
                    <a:pt x="2211" y="424"/>
                  </a:lnTo>
                  <a:lnTo>
                    <a:pt x="2173" y="436"/>
                  </a:lnTo>
                  <a:lnTo>
                    <a:pt x="2145" y="402"/>
                  </a:lnTo>
                  <a:lnTo>
                    <a:pt x="2115" y="372"/>
                  </a:lnTo>
                  <a:lnTo>
                    <a:pt x="2083" y="344"/>
                  </a:lnTo>
                  <a:lnTo>
                    <a:pt x="2051" y="318"/>
                  </a:lnTo>
                  <a:lnTo>
                    <a:pt x="2016" y="296"/>
                  </a:lnTo>
                  <a:lnTo>
                    <a:pt x="1980" y="277"/>
                  </a:lnTo>
                  <a:lnTo>
                    <a:pt x="1942" y="260"/>
                  </a:lnTo>
                  <a:lnTo>
                    <a:pt x="1905" y="248"/>
                  </a:lnTo>
                  <a:lnTo>
                    <a:pt x="1864" y="238"/>
                  </a:lnTo>
                  <a:lnTo>
                    <a:pt x="1825" y="232"/>
                  </a:lnTo>
                  <a:lnTo>
                    <a:pt x="1784" y="229"/>
                  </a:lnTo>
                  <a:lnTo>
                    <a:pt x="1745" y="229"/>
                  </a:lnTo>
                  <a:lnTo>
                    <a:pt x="1704" y="234"/>
                  </a:lnTo>
                  <a:lnTo>
                    <a:pt x="1665" y="241"/>
                  </a:lnTo>
                  <a:lnTo>
                    <a:pt x="1625" y="252"/>
                  </a:lnTo>
                  <a:lnTo>
                    <a:pt x="1586" y="267"/>
                  </a:lnTo>
                  <a:lnTo>
                    <a:pt x="1552" y="205"/>
                  </a:lnTo>
                  <a:lnTo>
                    <a:pt x="1512" y="151"/>
                  </a:lnTo>
                  <a:lnTo>
                    <a:pt x="1466" y="105"/>
                  </a:lnTo>
                  <a:lnTo>
                    <a:pt x="1416" y="67"/>
                  </a:lnTo>
                  <a:lnTo>
                    <a:pt x="1362" y="39"/>
                  </a:lnTo>
                  <a:lnTo>
                    <a:pt x="1305" y="17"/>
                  </a:lnTo>
                  <a:lnTo>
                    <a:pt x="1245" y="5"/>
                  </a:lnTo>
                  <a:lnTo>
                    <a:pt x="1187" y="0"/>
                  </a:lnTo>
                  <a:lnTo>
                    <a:pt x="1127" y="5"/>
                  </a:lnTo>
                  <a:lnTo>
                    <a:pt x="1069" y="17"/>
                  </a:lnTo>
                  <a:lnTo>
                    <a:pt x="1011" y="39"/>
                  </a:lnTo>
                  <a:lnTo>
                    <a:pt x="958" y="67"/>
                  </a:lnTo>
                  <a:lnTo>
                    <a:pt x="907" y="105"/>
                  </a:lnTo>
                  <a:lnTo>
                    <a:pt x="861" y="151"/>
                  </a:lnTo>
                  <a:lnTo>
                    <a:pt x="822" y="205"/>
                  </a:lnTo>
                  <a:lnTo>
                    <a:pt x="789" y="267"/>
                  </a:lnTo>
                  <a:lnTo>
                    <a:pt x="756" y="228"/>
                  </a:lnTo>
                  <a:lnTo>
                    <a:pt x="720" y="196"/>
                  </a:lnTo>
                  <a:lnTo>
                    <a:pt x="681" y="172"/>
                  </a:lnTo>
                  <a:lnTo>
                    <a:pt x="640" y="155"/>
                  </a:lnTo>
                  <a:lnTo>
                    <a:pt x="597" y="146"/>
                  </a:lnTo>
                  <a:lnTo>
                    <a:pt x="555" y="142"/>
                  </a:lnTo>
                  <a:lnTo>
                    <a:pt x="512" y="146"/>
                  </a:lnTo>
                  <a:lnTo>
                    <a:pt x="470" y="155"/>
                  </a:lnTo>
                  <a:lnTo>
                    <a:pt x="428" y="172"/>
                  </a:lnTo>
                  <a:lnTo>
                    <a:pt x="390" y="194"/>
                  </a:lnTo>
                  <a:lnTo>
                    <a:pt x="355" y="221"/>
                  </a:lnTo>
                  <a:lnTo>
                    <a:pt x="324" y="254"/>
                  </a:lnTo>
                  <a:lnTo>
                    <a:pt x="298" y="292"/>
                  </a:lnTo>
                  <a:lnTo>
                    <a:pt x="277" y="334"/>
                  </a:lnTo>
                  <a:lnTo>
                    <a:pt x="262" y="382"/>
                  </a:lnTo>
                  <a:lnTo>
                    <a:pt x="254" y="433"/>
                  </a:lnTo>
                  <a:lnTo>
                    <a:pt x="253" y="433"/>
                  </a:lnTo>
                  <a:lnTo>
                    <a:pt x="253" y="433"/>
                  </a:lnTo>
                  <a:lnTo>
                    <a:pt x="253" y="433"/>
                  </a:lnTo>
                  <a:lnTo>
                    <a:pt x="253" y="433"/>
                  </a:lnTo>
                  <a:lnTo>
                    <a:pt x="251" y="433"/>
                  </a:lnTo>
                  <a:lnTo>
                    <a:pt x="251" y="433"/>
                  </a:lnTo>
                  <a:lnTo>
                    <a:pt x="251" y="433"/>
                  </a:lnTo>
                  <a:lnTo>
                    <a:pt x="251" y="433"/>
                  </a:lnTo>
                  <a:lnTo>
                    <a:pt x="250" y="433"/>
                  </a:lnTo>
                  <a:lnTo>
                    <a:pt x="250" y="433"/>
                  </a:lnTo>
                  <a:lnTo>
                    <a:pt x="250" y="433"/>
                  </a:lnTo>
                  <a:lnTo>
                    <a:pt x="250" y="433"/>
                  </a:lnTo>
                  <a:lnTo>
                    <a:pt x="249" y="433"/>
                  </a:lnTo>
                  <a:lnTo>
                    <a:pt x="249" y="433"/>
                  </a:lnTo>
                  <a:lnTo>
                    <a:pt x="249" y="433"/>
                  </a:lnTo>
                  <a:lnTo>
                    <a:pt x="249" y="433"/>
                  </a:lnTo>
                  <a:lnTo>
                    <a:pt x="249" y="433"/>
                  </a:lnTo>
                </a:path>
              </a:pathLst>
            </a:custGeom>
            <a:solidFill>
              <a:srgbClr val="000000"/>
            </a:solidFill>
            <a:ln w="8889" cap="flat" cmpd="sng">
              <a:solidFill>
                <a:srgbClr val="000000"/>
              </a:solidFill>
              <a:prstDash val="solid"/>
              <a:round/>
              <a:headEnd type="none" w="med" len="med"/>
              <a:tailEnd type="none" w="med" len="med"/>
            </a:ln>
            <a:effectLst>
              <a:outerShdw dist="107838" dir="18900000" algn="ctr" rotWithShape="0">
                <a:srgbClr val="404040"/>
              </a:outerShdw>
            </a:effectLst>
          </p:spPr>
          <p:txBody>
            <a:bodyPr/>
            <a:lstStyle/>
            <a:p>
              <a:endParaRPr lang="en-US" dirty="0"/>
            </a:p>
          </p:txBody>
        </p:sp>
        <p:sp>
          <p:nvSpPr>
            <p:cNvPr id="68620" name="Freeform 12"/>
            <p:cNvSpPr>
              <a:spLocks/>
            </p:cNvSpPr>
            <p:nvPr/>
          </p:nvSpPr>
          <p:spPr bwMode="auto">
            <a:xfrm>
              <a:off x="3118" y="1682"/>
              <a:ext cx="2516" cy="1669"/>
            </a:xfrm>
            <a:custGeom>
              <a:avLst/>
              <a:gdLst/>
              <a:ahLst/>
              <a:cxnLst>
                <a:cxn ang="0">
                  <a:pos x="164" y="467"/>
                </a:cxn>
                <a:cxn ang="0">
                  <a:pos x="66" y="557"/>
                </a:cxn>
                <a:cxn ang="0">
                  <a:pos x="12" y="677"/>
                </a:cxn>
                <a:cxn ang="0">
                  <a:pos x="2" y="813"/>
                </a:cxn>
                <a:cxn ang="0">
                  <a:pos x="43" y="944"/>
                </a:cxn>
                <a:cxn ang="0">
                  <a:pos x="79" y="1081"/>
                </a:cxn>
                <a:cxn ang="0">
                  <a:pos x="83" y="1249"/>
                </a:cxn>
                <a:cxn ang="0">
                  <a:pos x="159" y="1386"/>
                </a:cxn>
                <a:cxn ang="0">
                  <a:pos x="284" y="1469"/>
                </a:cxn>
                <a:cxn ang="0">
                  <a:pos x="432" y="1481"/>
                </a:cxn>
                <a:cxn ang="0">
                  <a:pos x="579" y="1397"/>
                </a:cxn>
                <a:cxn ang="0">
                  <a:pos x="683" y="1481"/>
                </a:cxn>
                <a:cxn ang="0">
                  <a:pos x="800" y="1536"/>
                </a:cxn>
                <a:cxn ang="0">
                  <a:pos x="924" y="1562"/>
                </a:cxn>
                <a:cxn ang="0">
                  <a:pos x="1051" y="1557"/>
                </a:cxn>
                <a:cxn ang="0">
                  <a:pos x="1176" y="1522"/>
                </a:cxn>
                <a:cxn ang="0">
                  <a:pos x="1321" y="1581"/>
                </a:cxn>
                <a:cxn ang="0">
                  <a:pos x="1494" y="1652"/>
                </a:cxn>
                <a:cxn ang="0">
                  <a:pos x="1678" y="1666"/>
                </a:cxn>
                <a:cxn ang="0">
                  <a:pos x="1857" y="1627"/>
                </a:cxn>
                <a:cxn ang="0">
                  <a:pos x="2023" y="1534"/>
                </a:cxn>
                <a:cxn ang="0">
                  <a:pos x="2185" y="1453"/>
                </a:cxn>
                <a:cxn ang="0">
                  <a:pos x="2350" y="1409"/>
                </a:cxn>
                <a:cxn ang="0">
                  <a:pos x="2463" y="1289"/>
                </a:cxn>
                <a:cxn ang="0">
                  <a:pos x="2515" y="1126"/>
                </a:cxn>
                <a:cxn ang="0">
                  <a:pos x="2489" y="953"/>
                </a:cxn>
                <a:cxn ang="0">
                  <a:pos x="2375" y="803"/>
                </a:cxn>
                <a:cxn ang="0">
                  <a:pos x="2441" y="704"/>
                </a:cxn>
                <a:cxn ang="0">
                  <a:pos x="2447" y="595"/>
                </a:cxn>
                <a:cxn ang="0">
                  <a:pos x="2402" y="498"/>
                </a:cxn>
                <a:cxn ang="0">
                  <a:pos x="2321" y="433"/>
                </a:cxn>
                <a:cxn ang="0">
                  <a:pos x="2213" y="423"/>
                </a:cxn>
                <a:cxn ang="0">
                  <a:pos x="2116" y="370"/>
                </a:cxn>
                <a:cxn ang="0">
                  <a:pos x="2017" y="294"/>
                </a:cxn>
                <a:cxn ang="0">
                  <a:pos x="1906" y="246"/>
                </a:cxn>
                <a:cxn ang="0">
                  <a:pos x="1785" y="228"/>
                </a:cxn>
                <a:cxn ang="0">
                  <a:pos x="1665" y="240"/>
                </a:cxn>
                <a:cxn ang="0">
                  <a:pos x="1552" y="204"/>
                </a:cxn>
                <a:cxn ang="0">
                  <a:pos x="1416" y="66"/>
                </a:cxn>
                <a:cxn ang="0">
                  <a:pos x="1246" y="4"/>
                </a:cxn>
                <a:cxn ang="0">
                  <a:pos x="1069" y="16"/>
                </a:cxn>
                <a:cxn ang="0">
                  <a:pos x="908" y="104"/>
                </a:cxn>
                <a:cxn ang="0">
                  <a:pos x="790" y="266"/>
                </a:cxn>
                <a:cxn ang="0">
                  <a:pos x="681" y="170"/>
                </a:cxn>
                <a:cxn ang="0">
                  <a:pos x="555" y="141"/>
                </a:cxn>
                <a:cxn ang="0">
                  <a:pos x="428" y="170"/>
                </a:cxn>
                <a:cxn ang="0">
                  <a:pos x="324" y="253"/>
                </a:cxn>
                <a:cxn ang="0">
                  <a:pos x="262" y="381"/>
                </a:cxn>
                <a:cxn ang="0">
                  <a:pos x="253" y="431"/>
                </a:cxn>
                <a:cxn ang="0">
                  <a:pos x="252" y="431"/>
                </a:cxn>
                <a:cxn ang="0">
                  <a:pos x="252" y="431"/>
                </a:cxn>
                <a:cxn ang="0">
                  <a:pos x="251" y="431"/>
                </a:cxn>
                <a:cxn ang="0">
                  <a:pos x="251" y="431"/>
                </a:cxn>
                <a:cxn ang="0">
                  <a:pos x="251" y="431"/>
                </a:cxn>
              </a:cxnLst>
              <a:rect l="0" t="0" r="r" b="b"/>
              <a:pathLst>
                <a:path w="2516" h="1669">
                  <a:moveTo>
                    <a:pt x="251" y="431"/>
                  </a:moveTo>
                  <a:lnTo>
                    <a:pt x="205" y="447"/>
                  </a:lnTo>
                  <a:lnTo>
                    <a:pt x="164" y="467"/>
                  </a:lnTo>
                  <a:lnTo>
                    <a:pt x="126" y="493"/>
                  </a:lnTo>
                  <a:lnTo>
                    <a:pt x="94" y="522"/>
                  </a:lnTo>
                  <a:lnTo>
                    <a:pt x="66" y="557"/>
                  </a:lnTo>
                  <a:lnTo>
                    <a:pt x="43" y="595"/>
                  </a:lnTo>
                  <a:lnTo>
                    <a:pt x="25" y="635"/>
                  </a:lnTo>
                  <a:lnTo>
                    <a:pt x="12" y="677"/>
                  </a:lnTo>
                  <a:lnTo>
                    <a:pt x="3" y="722"/>
                  </a:lnTo>
                  <a:lnTo>
                    <a:pt x="0" y="767"/>
                  </a:lnTo>
                  <a:lnTo>
                    <a:pt x="2" y="813"/>
                  </a:lnTo>
                  <a:lnTo>
                    <a:pt x="11" y="857"/>
                  </a:lnTo>
                  <a:lnTo>
                    <a:pt x="23" y="902"/>
                  </a:lnTo>
                  <a:lnTo>
                    <a:pt x="43" y="944"/>
                  </a:lnTo>
                  <a:lnTo>
                    <a:pt x="68" y="984"/>
                  </a:lnTo>
                  <a:lnTo>
                    <a:pt x="100" y="1021"/>
                  </a:lnTo>
                  <a:lnTo>
                    <a:pt x="79" y="1081"/>
                  </a:lnTo>
                  <a:lnTo>
                    <a:pt x="71" y="1140"/>
                  </a:lnTo>
                  <a:lnTo>
                    <a:pt x="71" y="1196"/>
                  </a:lnTo>
                  <a:lnTo>
                    <a:pt x="83" y="1249"/>
                  </a:lnTo>
                  <a:lnTo>
                    <a:pt x="100" y="1300"/>
                  </a:lnTo>
                  <a:lnTo>
                    <a:pt x="126" y="1345"/>
                  </a:lnTo>
                  <a:lnTo>
                    <a:pt x="159" y="1386"/>
                  </a:lnTo>
                  <a:lnTo>
                    <a:pt x="197" y="1419"/>
                  </a:lnTo>
                  <a:lnTo>
                    <a:pt x="238" y="1449"/>
                  </a:lnTo>
                  <a:lnTo>
                    <a:pt x="284" y="1469"/>
                  </a:lnTo>
                  <a:lnTo>
                    <a:pt x="331" y="1483"/>
                  </a:lnTo>
                  <a:lnTo>
                    <a:pt x="382" y="1486"/>
                  </a:lnTo>
                  <a:lnTo>
                    <a:pt x="432" y="1481"/>
                  </a:lnTo>
                  <a:lnTo>
                    <a:pt x="482" y="1464"/>
                  </a:lnTo>
                  <a:lnTo>
                    <a:pt x="531" y="1437"/>
                  </a:lnTo>
                  <a:lnTo>
                    <a:pt x="579" y="1397"/>
                  </a:lnTo>
                  <a:lnTo>
                    <a:pt x="612" y="1429"/>
                  </a:lnTo>
                  <a:lnTo>
                    <a:pt x="646" y="1456"/>
                  </a:lnTo>
                  <a:lnTo>
                    <a:pt x="683" y="1481"/>
                  </a:lnTo>
                  <a:lnTo>
                    <a:pt x="721" y="1502"/>
                  </a:lnTo>
                  <a:lnTo>
                    <a:pt x="759" y="1521"/>
                  </a:lnTo>
                  <a:lnTo>
                    <a:pt x="800" y="1536"/>
                  </a:lnTo>
                  <a:lnTo>
                    <a:pt x="840" y="1548"/>
                  </a:lnTo>
                  <a:lnTo>
                    <a:pt x="882" y="1555"/>
                  </a:lnTo>
                  <a:lnTo>
                    <a:pt x="924" y="1562"/>
                  </a:lnTo>
                  <a:lnTo>
                    <a:pt x="966" y="1564"/>
                  </a:lnTo>
                  <a:lnTo>
                    <a:pt x="1008" y="1563"/>
                  </a:lnTo>
                  <a:lnTo>
                    <a:pt x="1051" y="1557"/>
                  </a:lnTo>
                  <a:lnTo>
                    <a:pt x="1092" y="1549"/>
                  </a:lnTo>
                  <a:lnTo>
                    <a:pt x="1135" y="1537"/>
                  </a:lnTo>
                  <a:lnTo>
                    <a:pt x="1176" y="1522"/>
                  </a:lnTo>
                  <a:lnTo>
                    <a:pt x="1217" y="1502"/>
                  </a:lnTo>
                  <a:lnTo>
                    <a:pt x="1268" y="1545"/>
                  </a:lnTo>
                  <a:lnTo>
                    <a:pt x="1321" y="1581"/>
                  </a:lnTo>
                  <a:lnTo>
                    <a:pt x="1377" y="1611"/>
                  </a:lnTo>
                  <a:lnTo>
                    <a:pt x="1436" y="1634"/>
                  </a:lnTo>
                  <a:lnTo>
                    <a:pt x="1494" y="1652"/>
                  </a:lnTo>
                  <a:lnTo>
                    <a:pt x="1555" y="1662"/>
                  </a:lnTo>
                  <a:lnTo>
                    <a:pt x="1616" y="1668"/>
                  </a:lnTo>
                  <a:lnTo>
                    <a:pt x="1678" y="1666"/>
                  </a:lnTo>
                  <a:lnTo>
                    <a:pt x="1738" y="1659"/>
                  </a:lnTo>
                  <a:lnTo>
                    <a:pt x="1798" y="1646"/>
                  </a:lnTo>
                  <a:lnTo>
                    <a:pt x="1857" y="1627"/>
                  </a:lnTo>
                  <a:lnTo>
                    <a:pt x="1915" y="1602"/>
                  </a:lnTo>
                  <a:lnTo>
                    <a:pt x="1970" y="1571"/>
                  </a:lnTo>
                  <a:lnTo>
                    <a:pt x="2023" y="1534"/>
                  </a:lnTo>
                  <a:lnTo>
                    <a:pt x="2074" y="1493"/>
                  </a:lnTo>
                  <a:lnTo>
                    <a:pt x="2122" y="1445"/>
                  </a:lnTo>
                  <a:lnTo>
                    <a:pt x="2185" y="1453"/>
                  </a:lnTo>
                  <a:lnTo>
                    <a:pt x="2245" y="1449"/>
                  </a:lnTo>
                  <a:lnTo>
                    <a:pt x="2299" y="1434"/>
                  </a:lnTo>
                  <a:lnTo>
                    <a:pt x="2350" y="1409"/>
                  </a:lnTo>
                  <a:lnTo>
                    <a:pt x="2393" y="1377"/>
                  </a:lnTo>
                  <a:lnTo>
                    <a:pt x="2431" y="1335"/>
                  </a:lnTo>
                  <a:lnTo>
                    <a:pt x="2463" y="1289"/>
                  </a:lnTo>
                  <a:lnTo>
                    <a:pt x="2489" y="1236"/>
                  </a:lnTo>
                  <a:lnTo>
                    <a:pt x="2506" y="1182"/>
                  </a:lnTo>
                  <a:lnTo>
                    <a:pt x="2515" y="1126"/>
                  </a:lnTo>
                  <a:lnTo>
                    <a:pt x="2515" y="1068"/>
                  </a:lnTo>
                  <a:lnTo>
                    <a:pt x="2507" y="1009"/>
                  </a:lnTo>
                  <a:lnTo>
                    <a:pt x="2489" y="953"/>
                  </a:lnTo>
                  <a:lnTo>
                    <a:pt x="2461" y="899"/>
                  </a:lnTo>
                  <a:lnTo>
                    <a:pt x="2424" y="849"/>
                  </a:lnTo>
                  <a:lnTo>
                    <a:pt x="2375" y="803"/>
                  </a:lnTo>
                  <a:lnTo>
                    <a:pt x="2404" y="773"/>
                  </a:lnTo>
                  <a:lnTo>
                    <a:pt x="2427" y="740"/>
                  </a:lnTo>
                  <a:lnTo>
                    <a:pt x="2441" y="704"/>
                  </a:lnTo>
                  <a:lnTo>
                    <a:pt x="2450" y="668"/>
                  </a:lnTo>
                  <a:lnTo>
                    <a:pt x="2451" y="632"/>
                  </a:lnTo>
                  <a:lnTo>
                    <a:pt x="2447" y="595"/>
                  </a:lnTo>
                  <a:lnTo>
                    <a:pt x="2437" y="560"/>
                  </a:lnTo>
                  <a:lnTo>
                    <a:pt x="2423" y="527"/>
                  </a:lnTo>
                  <a:lnTo>
                    <a:pt x="2402" y="498"/>
                  </a:lnTo>
                  <a:lnTo>
                    <a:pt x="2379" y="471"/>
                  </a:lnTo>
                  <a:lnTo>
                    <a:pt x="2351" y="450"/>
                  </a:lnTo>
                  <a:lnTo>
                    <a:pt x="2321" y="433"/>
                  </a:lnTo>
                  <a:lnTo>
                    <a:pt x="2287" y="423"/>
                  </a:lnTo>
                  <a:lnTo>
                    <a:pt x="2251" y="419"/>
                  </a:lnTo>
                  <a:lnTo>
                    <a:pt x="2213" y="423"/>
                  </a:lnTo>
                  <a:lnTo>
                    <a:pt x="2174" y="435"/>
                  </a:lnTo>
                  <a:lnTo>
                    <a:pt x="2146" y="401"/>
                  </a:lnTo>
                  <a:lnTo>
                    <a:pt x="2116" y="370"/>
                  </a:lnTo>
                  <a:lnTo>
                    <a:pt x="2084" y="342"/>
                  </a:lnTo>
                  <a:lnTo>
                    <a:pt x="2052" y="316"/>
                  </a:lnTo>
                  <a:lnTo>
                    <a:pt x="2017" y="294"/>
                  </a:lnTo>
                  <a:lnTo>
                    <a:pt x="1981" y="275"/>
                  </a:lnTo>
                  <a:lnTo>
                    <a:pt x="1944" y="259"/>
                  </a:lnTo>
                  <a:lnTo>
                    <a:pt x="1906" y="246"/>
                  </a:lnTo>
                  <a:lnTo>
                    <a:pt x="1865" y="236"/>
                  </a:lnTo>
                  <a:lnTo>
                    <a:pt x="1826" y="231"/>
                  </a:lnTo>
                  <a:lnTo>
                    <a:pt x="1785" y="228"/>
                  </a:lnTo>
                  <a:lnTo>
                    <a:pt x="1745" y="228"/>
                  </a:lnTo>
                  <a:lnTo>
                    <a:pt x="1704" y="233"/>
                  </a:lnTo>
                  <a:lnTo>
                    <a:pt x="1665" y="240"/>
                  </a:lnTo>
                  <a:lnTo>
                    <a:pt x="1625" y="251"/>
                  </a:lnTo>
                  <a:lnTo>
                    <a:pt x="1586" y="266"/>
                  </a:lnTo>
                  <a:lnTo>
                    <a:pt x="1552" y="204"/>
                  </a:lnTo>
                  <a:lnTo>
                    <a:pt x="1512" y="149"/>
                  </a:lnTo>
                  <a:lnTo>
                    <a:pt x="1466" y="104"/>
                  </a:lnTo>
                  <a:lnTo>
                    <a:pt x="1416" y="66"/>
                  </a:lnTo>
                  <a:lnTo>
                    <a:pt x="1362" y="38"/>
                  </a:lnTo>
                  <a:lnTo>
                    <a:pt x="1305" y="16"/>
                  </a:lnTo>
                  <a:lnTo>
                    <a:pt x="1246" y="4"/>
                  </a:lnTo>
                  <a:lnTo>
                    <a:pt x="1188" y="0"/>
                  </a:lnTo>
                  <a:lnTo>
                    <a:pt x="1128" y="4"/>
                  </a:lnTo>
                  <a:lnTo>
                    <a:pt x="1069" y="16"/>
                  </a:lnTo>
                  <a:lnTo>
                    <a:pt x="1012" y="38"/>
                  </a:lnTo>
                  <a:lnTo>
                    <a:pt x="958" y="66"/>
                  </a:lnTo>
                  <a:lnTo>
                    <a:pt x="908" y="104"/>
                  </a:lnTo>
                  <a:lnTo>
                    <a:pt x="862" y="149"/>
                  </a:lnTo>
                  <a:lnTo>
                    <a:pt x="822" y="204"/>
                  </a:lnTo>
                  <a:lnTo>
                    <a:pt x="790" y="266"/>
                  </a:lnTo>
                  <a:lnTo>
                    <a:pt x="755" y="227"/>
                  </a:lnTo>
                  <a:lnTo>
                    <a:pt x="720" y="195"/>
                  </a:lnTo>
                  <a:lnTo>
                    <a:pt x="681" y="170"/>
                  </a:lnTo>
                  <a:lnTo>
                    <a:pt x="640" y="154"/>
                  </a:lnTo>
                  <a:lnTo>
                    <a:pt x="597" y="144"/>
                  </a:lnTo>
                  <a:lnTo>
                    <a:pt x="555" y="141"/>
                  </a:lnTo>
                  <a:lnTo>
                    <a:pt x="511" y="144"/>
                  </a:lnTo>
                  <a:lnTo>
                    <a:pt x="470" y="154"/>
                  </a:lnTo>
                  <a:lnTo>
                    <a:pt x="428" y="170"/>
                  </a:lnTo>
                  <a:lnTo>
                    <a:pt x="390" y="193"/>
                  </a:lnTo>
                  <a:lnTo>
                    <a:pt x="355" y="220"/>
                  </a:lnTo>
                  <a:lnTo>
                    <a:pt x="324" y="253"/>
                  </a:lnTo>
                  <a:lnTo>
                    <a:pt x="297" y="291"/>
                  </a:lnTo>
                  <a:lnTo>
                    <a:pt x="277" y="333"/>
                  </a:lnTo>
                  <a:lnTo>
                    <a:pt x="262" y="381"/>
                  </a:lnTo>
                  <a:lnTo>
                    <a:pt x="254" y="431"/>
                  </a:lnTo>
                  <a:lnTo>
                    <a:pt x="253" y="431"/>
                  </a:lnTo>
                  <a:lnTo>
                    <a:pt x="253" y="431"/>
                  </a:lnTo>
                  <a:lnTo>
                    <a:pt x="253" y="431"/>
                  </a:lnTo>
                  <a:lnTo>
                    <a:pt x="253" y="431"/>
                  </a:lnTo>
                  <a:lnTo>
                    <a:pt x="252" y="431"/>
                  </a:lnTo>
                  <a:lnTo>
                    <a:pt x="252" y="431"/>
                  </a:lnTo>
                  <a:lnTo>
                    <a:pt x="252" y="431"/>
                  </a:lnTo>
                  <a:lnTo>
                    <a:pt x="252" y="431"/>
                  </a:lnTo>
                  <a:lnTo>
                    <a:pt x="251" y="431"/>
                  </a:lnTo>
                  <a:lnTo>
                    <a:pt x="251" y="431"/>
                  </a:lnTo>
                  <a:lnTo>
                    <a:pt x="251" y="431"/>
                  </a:lnTo>
                  <a:lnTo>
                    <a:pt x="251" y="431"/>
                  </a:lnTo>
                  <a:lnTo>
                    <a:pt x="251" y="431"/>
                  </a:lnTo>
                  <a:lnTo>
                    <a:pt x="251" y="431"/>
                  </a:lnTo>
                  <a:lnTo>
                    <a:pt x="251" y="431"/>
                  </a:lnTo>
                  <a:lnTo>
                    <a:pt x="251" y="431"/>
                  </a:lnTo>
                  <a:lnTo>
                    <a:pt x="251" y="431"/>
                  </a:lnTo>
                </a:path>
              </a:pathLst>
            </a:custGeom>
            <a:solidFill>
              <a:srgbClr val="808080"/>
            </a:solidFill>
            <a:ln w="8889" cap="flat" cmpd="sng">
              <a:solidFill>
                <a:srgbClr val="000000"/>
              </a:solidFill>
              <a:prstDash val="solid"/>
              <a:round/>
              <a:headEnd type="none" w="med" len="med"/>
              <a:tailEnd type="none" w="med" len="med"/>
            </a:ln>
            <a:effectLst>
              <a:outerShdw dist="107838" dir="18900000" algn="ctr" rotWithShape="0">
                <a:srgbClr val="404040"/>
              </a:outerShdw>
            </a:effectLst>
          </p:spPr>
          <p:txBody>
            <a:bodyPr/>
            <a:lstStyle/>
            <a:p>
              <a:endParaRPr lang="en-US" dirty="0"/>
            </a:p>
          </p:txBody>
        </p:sp>
        <p:sp>
          <p:nvSpPr>
            <p:cNvPr id="68621" name="Line 13"/>
            <p:cNvSpPr>
              <a:spLocks noChangeShapeType="1"/>
            </p:cNvSpPr>
            <p:nvPr/>
          </p:nvSpPr>
          <p:spPr bwMode="auto">
            <a:xfrm flipV="1">
              <a:off x="3116" y="3263"/>
              <a:ext cx="377" cy="992"/>
            </a:xfrm>
            <a:prstGeom prst="line">
              <a:avLst/>
            </a:prstGeom>
            <a:noFill/>
            <a:ln w="31154">
              <a:solidFill>
                <a:srgbClr val="0000A1"/>
              </a:solidFill>
              <a:round/>
              <a:headEnd/>
              <a:tailEnd/>
            </a:ln>
            <a:effectLst/>
          </p:spPr>
          <p:txBody>
            <a:bodyPr wrap="none" anchor="ctr"/>
            <a:lstStyle/>
            <a:p>
              <a:endParaRPr lang="en-US" dirty="0"/>
            </a:p>
          </p:txBody>
        </p:sp>
        <p:sp>
          <p:nvSpPr>
            <p:cNvPr id="68622" name="Line 14"/>
            <p:cNvSpPr>
              <a:spLocks noChangeShapeType="1"/>
            </p:cNvSpPr>
            <p:nvPr/>
          </p:nvSpPr>
          <p:spPr bwMode="auto">
            <a:xfrm flipV="1">
              <a:off x="3277" y="3263"/>
              <a:ext cx="378" cy="992"/>
            </a:xfrm>
            <a:prstGeom prst="line">
              <a:avLst/>
            </a:prstGeom>
            <a:noFill/>
            <a:ln w="31154">
              <a:solidFill>
                <a:srgbClr val="0000A1"/>
              </a:solidFill>
              <a:round/>
              <a:headEnd/>
              <a:tailEnd/>
            </a:ln>
            <a:effectLst/>
          </p:spPr>
          <p:txBody>
            <a:bodyPr wrap="none" anchor="ctr"/>
            <a:lstStyle/>
            <a:p>
              <a:endParaRPr lang="en-US" dirty="0"/>
            </a:p>
          </p:txBody>
        </p:sp>
        <p:sp>
          <p:nvSpPr>
            <p:cNvPr id="68623" name="Line 15"/>
            <p:cNvSpPr>
              <a:spLocks noChangeShapeType="1"/>
            </p:cNvSpPr>
            <p:nvPr/>
          </p:nvSpPr>
          <p:spPr bwMode="auto">
            <a:xfrm flipV="1">
              <a:off x="3439" y="3263"/>
              <a:ext cx="378" cy="992"/>
            </a:xfrm>
            <a:prstGeom prst="line">
              <a:avLst/>
            </a:prstGeom>
            <a:noFill/>
            <a:ln w="31154">
              <a:solidFill>
                <a:srgbClr val="0000A1"/>
              </a:solidFill>
              <a:round/>
              <a:headEnd/>
              <a:tailEnd/>
            </a:ln>
            <a:effectLst/>
          </p:spPr>
          <p:txBody>
            <a:bodyPr wrap="none" anchor="ctr"/>
            <a:lstStyle/>
            <a:p>
              <a:endParaRPr lang="en-US" dirty="0"/>
            </a:p>
          </p:txBody>
        </p:sp>
        <p:sp>
          <p:nvSpPr>
            <p:cNvPr id="68624" name="Line 16"/>
            <p:cNvSpPr>
              <a:spLocks noChangeShapeType="1"/>
            </p:cNvSpPr>
            <p:nvPr/>
          </p:nvSpPr>
          <p:spPr bwMode="auto">
            <a:xfrm flipV="1">
              <a:off x="3601" y="3263"/>
              <a:ext cx="379" cy="992"/>
            </a:xfrm>
            <a:prstGeom prst="line">
              <a:avLst/>
            </a:prstGeom>
            <a:noFill/>
            <a:ln w="31154">
              <a:solidFill>
                <a:srgbClr val="0000A1"/>
              </a:solidFill>
              <a:round/>
              <a:headEnd/>
              <a:tailEnd/>
            </a:ln>
            <a:effectLst/>
          </p:spPr>
          <p:txBody>
            <a:bodyPr wrap="none" anchor="ctr"/>
            <a:lstStyle/>
            <a:p>
              <a:endParaRPr lang="en-US" dirty="0"/>
            </a:p>
          </p:txBody>
        </p:sp>
        <p:sp>
          <p:nvSpPr>
            <p:cNvPr id="68625" name="Line 17"/>
            <p:cNvSpPr>
              <a:spLocks noChangeShapeType="1"/>
            </p:cNvSpPr>
            <p:nvPr/>
          </p:nvSpPr>
          <p:spPr bwMode="auto">
            <a:xfrm flipV="1">
              <a:off x="3764" y="3263"/>
              <a:ext cx="378" cy="992"/>
            </a:xfrm>
            <a:prstGeom prst="line">
              <a:avLst/>
            </a:prstGeom>
            <a:noFill/>
            <a:ln w="31154">
              <a:solidFill>
                <a:srgbClr val="0000A1"/>
              </a:solidFill>
              <a:round/>
              <a:headEnd/>
              <a:tailEnd/>
            </a:ln>
            <a:effectLst/>
          </p:spPr>
          <p:txBody>
            <a:bodyPr wrap="none" anchor="ctr"/>
            <a:lstStyle/>
            <a:p>
              <a:endParaRPr lang="en-US" dirty="0"/>
            </a:p>
          </p:txBody>
        </p:sp>
        <p:sp>
          <p:nvSpPr>
            <p:cNvPr id="68626" name="Line 18"/>
            <p:cNvSpPr>
              <a:spLocks noChangeShapeType="1"/>
            </p:cNvSpPr>
            <p:nvPr/>
          </p:nvSpPr>
          <p:spPr bwMode="auto">
            <a:xfrm flipV="1">
              <a:off x="3928" y="3263"/>
              <a:ext cx="377" cy="992"/>
            </a:xfrm>
            <a:prstGeom prst="line">
              <a:avLst/>
            </a:prstGeom>
            <a:noFill/>
            <a:ln w="31154">
              <a:solidFill>
                <a:srgbClr val="0000A1"/>
              </a:solidFill>
              <a:round/>
              <a:headEnd/>
              <a:tailEnd/>
            </a:ln>
            <a:effectLst/>
          </p:spPr>
          <p:txBody>
            <a:bodyPr wrap="none" anchor="ctr"/>
            <a:lstStyle/>
            <a:p>
              <a:endParaRPr lang="en-US" dirty="0"/>
            </a:p>
          </p:txBody>
        </p:sp>
        <p:sp>
          <p:nvSpPr>
            <p:cNvPr id="68627" name="Line 19"/>
            <p:cNvSpPr>
              <a:spLocks noChangeShapeType="1"/>
            </p:cNvSpPr>
            <p:nvPr/>
          </p:nvSpPr>
          <p:spPr bwMode="auto">
            <a:xfrm flipV="1">
              <a:off x="4090" y="3263"/>
              <a:ext cx="378" cy="992"/>
            </a:xfrm>
            <a:prstGeom prst="line">
              <a:avLst/>
            </a:prstGeom>
            <a:noFill/>
            <a:ln w="31154">
              <a:solidFill>
                <a:srgbClr val="0000A1"/>
              </a:solidFill>
              <a:round/>
              <a:headEnd/>
              <a:tailEnd/>
            </a:ln>
            <a:effectLst/>
          </p:spPr>
          <p:txBody>
            <a:bodyPr wrap="none" anchor="ctr"/>
            <a:lstStyle/>
            <a:p>
              <a:endParaRPr lang="en-US" dirty="0"/>
            </a:p>
          </p:txBody>
        </p:sp>
        <p:sp>
          <p:nvSpPr>
            <p:cNvPr id="68628" name="Line 20"/>
            <p:cNvSpPr>
              <a:spLocks noChangeShapeType="1"/>
            </p:cNvSpPr>
            <p:nvPr/>
          </p:nvSpPr>
          <p:spPr bwMode="auto">
            <a:xfrm flipV="1">
              <a:off x="4251" y="3263"/>
              <a:ext cx="379" cy="992"/>
            </a:xfrm>
            <a:prstGeom prst="line">
              <a:avLst/>
            </a:prstGeom>
            <a:noFill/>
            <a:ln w="31154">
              <a:solidFill>
                <a:srgbClr val="0000A1"/>
              </a:solidFill>
              <a:round/>
              <a:headEnd/>
              <a:tailEnd/>
            </a:ln>
            <a:effectLst/>
          </p:spPr>
          <p:txBody>
            <a:bodyPr wrap="none" anchor="ctr"/>
            <a:lstStyle/>
            <a:p>
              <a:endParaRPr lang="en-US" dirty="0"/>
            </a:p>
          </p:txBody>
        </p:sp>
        <p:sp>
          <p:nvSpPr>
            <p:cNvPr id="68629" name="Line 21"/>
            <p:cNvSpPr>
              <a:spLocks noChangeShapeType="1"/>
            </p:cNvSpPr>
            <p:nvPr/>
          </p:nvSpPr>
          <p:spPr bwMode="auto">
            <a:xfrm flipV="1">
              <a:off x="4415" y="3263"/>
              <a:ext cx="376" cy="992"/>
            </a:xfrm>
            <a:prstGeom prst="line">
              <a:avLst/>
            </a:prstGeom>
            <a:noFill/>
            <a:ln w="31154">
              <a:solidFill>
                <a:srgbClr val="0000A1"/>
              </a:solidFill>
              <a:round/>
              <a:headEnd/>
              <a:tailEnd/>
            </a:ln>
            <a:effectLst/>
          </p:spPr>
          <p:txBody>
            <a:bodyPr wrap="none" anchor="ctr"/>
            <a:lstStyle/>
            <a:p>
              <a:endParaRPr lang="en-US" dirty="0"/>
            </a:p>
          </p:txBody>
        </p:sp>
        <p:sp>
          <p:nvSpPr>
            <p:cNvPr id="68630" name="Line 22"/>
            <p:cNvSpPr>
              <a:spLocks noChangeShapeType="1"/>
            </p:cNvSpPr>
            <p:nvPr/>
          </p:nvSpPr>
          <p:spPr bwMode="auto">
            <a:xfrm flipV="1">
              <a:off x="4577" y="3263"/>
              <a:ext cx="378" cy="992"/>
            </a:xfrm>
            <a:prstGeom prst="line">
              <a:avLst/>
            </a:prstGeom>
            <a:noFill/>
            <a:ln w="31154">
              <a:solidFill>
                <a:srgbClr val="0000A1"/>
              </a:solidFill>
              <a:round/>
              <a:headEnd/>
              <a:tailEnd/>
            </a:ln>
            <a:effectLst/>
          </p:spPr>
          <p:txBody>
            <a:bodyPr wrap="none" anchor="ctr"/>
            <a:lstStyle/>
            <a:p>
              <a:endParaRPr lang="en-US" dirty="0"/>
            </a:p>
          </p:txBody>
        </p:sp>
        <p:sp>
          <p:nvSpPr>
            <p:cNvPr id="68631" name="Line 23"/>
            <p:cNvSpPr>
              <a:spLocks noChangeShapeType="1"/>
            </p:cNvSpPr>
            <p:nvPr/>
          </p:nvSpPr>
          <p:spPr bwMode="auto">
            <a:xfrm flipV="1">
              <a:off x="4739" y="3263"/>
              <a:ext cx="379" cy="992"/>
            </a:xfrm>
            <a:prstGeom prst="line">
              <a:avLst/>
            </a:prstGeom>
            <a:noFill/>
            <a:ln w="31154">
              <a:solidFill>
                <a:srgbClr val="0000A1"/>
              </a:solidFill>
              <a:round/>
              <a:headEnd/>
              <a:tailEnd/>
            </a:ln>
            <a:effectLst/>
          </p:spPr>
          <p:txBody>
            <a:bodyPr wrap="none" anchor="ctr"/>
            <a:lstStyle/>
            <a:p>
              <a:endParaRPr lang="en-US" dirty="0"/>
            </a:p>
          </p:txBody>
        </p:sp>
        <p:sp>
          <p:nvSpPr>
            <p:cNvPr id="68632" name="Line 24"/>
            <p:cNvSpPr>
              <a:spLocks noChangeShapeType="1"/>
            </p:cNvSpPr>
            <p:nvPr/>
          </p:nvSpPr>
          <p:spPr bwMode="auto">
            <a:xfrm flipV="1">
              <a:off x="4901" y="3263"/>
              <a:ext cx="379" cy="992"/>
            </a:xfrm>
            <a:prstGeom prst="line">
              <a:avLst/>
            </a:prstGeom>
            <a:noFill/>
            <a:ln w="31154">
              <a:solidFill>
                <a:srgbClr val="0000A1"/>
              </a:solidFill>
              <a:round/>
              <a:headEnd/>
              <a:tailEnd/>
            </a:ln>
            <a:effectLst/>
          </p:spPr>
          <p:txBody>
            <a:bodyPr wrap="none" anchor="ctr"/>
            <a:lstStyle/>
            <a:p>
              <a:endParaRPr lang="en-US" dirty="0"/>
            </a:p>
          </p:txBody>
        </p:sp>
        <p:sp>
          <p:nvSpPr>
            <p:cNvPr id="68633" name="Line 25"/>
            <p:cNvSpPr>
              <a:spLocks noChangeShapeType="1"/>
            </p:cNvSpPr>
            <p:nvPr/>
          </p:nvSpPr>
          <p:spPr bwMode="auto">
            <a:xfrm flipV="1">
              <a:off x="5064" y="3263"/>
              <a:ext cx="378" cy="992"/>
            </a:xfrm>
            <a:prstGeom prst="line">
              <a:avLst/>
            </a:prstGeom>
            <a:noFill/>
            <a:ln w="31154">
              <a:solidFill>
                <a:srgbClr val="0000A1"/>
              </a:solidFill>
              <a:round/>
              <a:headEnd/>
              <a:tailEnd/>
            </a:ln>
            <a:effectLst/>
          </p:spPr>
          <p:txBody>
            <a:bodyPr wrap="none" anchor="ctr"/>
            <a:lstStyle/>
            <a:p>
              <a:endParaRPr lang="en-US" dirty="0"/>
            </a:p>
          </p:txBody>
        </p:sp>
      </p:gr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CC0E099-3B86-4026-8010-FA63B0F29EAF}" type="slidenum">
              <a:rPr lang="en-US"/>
              <a:pPr/>
              <a:t>21</a:t>
            </a:fld>
            <a:endParaRPr lang="en-US" dirty="0"/>
          </a:p>
        </p:txBody>
      </p:sp>
      <p:grpSp>
        <p:nvGrpSpPr>
          <p:cNvPr id="69641" name="Group 9"/>
          <p:cNvGrpSpPr>
            <a:grpSpLocks/>
          </p:cNvGrpSpPr>
          <p:nvPr/>
        </p:nvGrpSpPr>
        <p:grpSpPr bwMode="auto">
          <a:xfrm>
            <a:off x="231775" y="1917700"/>
            <a:ext cx="9453563" cy="5092700"/>
            <a:chOff x="146" y="1208"/>
            <a:chExt cx="5955" cy="3523"/>
          </a:xfrm>
        </p:grpSpPr>
        <p:sp>
          <p:nvSpPr>
            <p:cNvPr id="6963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963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6963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6963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6964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69635" name="Rectangle 3"/>
          <p:cNvSpPr>
            <a:spLocks noGrp="1" noChangeArrowheads="1"/>
          </p:cNvSpPr>
          <p:nvPr>
            <p:ph type="body" idx="1"/>
          </p:nvPr>
        </p:nvSpPr>
        <p:spPr>
          <a:xfrm>
            <a:off x="287338" y="3810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INTERCEPTION</a:t>
            </a:r>
            <a:endParaRPr lang="en-US" dirty="0"/>
          </a:p>
        </p:txBody>
      </p:sp>
      <p:sp>
        <p:nvSpPr>
          <p:cNvPr id="69642" name="Text Box 10"/>
          <p:cNvSpPr txBox="1">
            <a:spLocks noChangeArrowheads="1"/>
          </p:cNvSpPr>
          <p:nvPr/>
        </p:nvSpPr>
        <p:spPr bwMode="auto">
          <a:xfrm>
            <a:off x="496888" y="2328863"/>
            <a:ext cx="4465637" cy="3635375"/>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Rainfall coming to rest on vegetation is intercepted.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90000"/>
              <a:buFont typeface="Monotype Sorts" pitchFamily="2" charset="2"/>
              <a:buNone/>
            </a:pPr>
            <a:r>
              <a:rPr lang="en-US" b="1" dirty="0">
                <a:solidFill>
                  <a:srgbClr val="000000"/>
                </a:solidFill>
                <a:latin typeface="Arial" charset="0"/>
              </a:rPr>
              <a:t>Large quantities of water can be trapped in the canopy of trees and plants.</a:t>
            </a:r>
            <a:endParaRPr lang="en-US" dirty="0"/>
          </a:p>
        </p:txBody>
      </p:sp>
      <p:grpSp>
        <p:nvGrpSpPr>
          <p:cNvPr id="69647" name="Group 15"/>
          <p:cNvGrpSpPr>
            <a:grpSpLocks/>
          </p:cNvGrpSpPr>
          <p:nvPr/>
        </p:nvGrpSpPr>
        <p:grpSpPr bwMode="auto">
          <a:xfrm>
            <a:off x="4953000" y="2590800"/>
            <a:ext cx="4265613" cy="3232150"/>
            <a:chOff x="3107" y="1927"/>
            <a:chExt cx="2687" cy="2036"/>
          </a:xfrm>
        </p:grpSpPr>
        <p:sp>
          <p:nvSpPr>
            <p:cNvPr id="69643" name="AutoShape 11"/>
            <p:cNvSpPr>
              <a:spLocks noChangeArrowheads="1"/>
            </p:cNvSpPr>
            <p:nvPr/>
          </p:nvSpPr>
          <p:spPr bwMode="auto">
            <a:xfrm flipV="1">
              <a:off x="3107" y="1927"/>
              <a:ext cx="2687" cy="2036"/>
            </a:xfrm>
            <a:prstGeom prst="roundRect">
              <a:avLst>
                <a:gd name="adj" fmla="val 0"/>
              </a:avLst>
            </a:prstGeom>
            <a:solidFill>
              <a:srgbClr val="0000FF"/>
            </a:solidFill>
            <a:ln w="8889">
              <a:solidFill>
                <a:srgbClr val="0000FF"/>
              </a:solidFill>
              <a:round/>
              <a:headEnd/>
              <a:tailEnd/>
            </a:ln>
            <a:effectLst/>
          </p:spPr>
          <p:txBody>
            <a:bodyPr wrap="none" anchor="ctr"/>
            <a:lstStyle/>
            <a:p>
              <a:endParaRPr lang="en-US" dirty="0"/>
            </a:p>
          </p:txBody>
        </p:sp>
        <p:grpSp>
          <p:nvGrpSpPr>
            <p:cNvPr id="69646" name="Group 14"/>
            <p:cNvGrpSpPr>
              <a:grpSpLocks/>
            </p:cNvGrpSpPr>
            <p:nvPr/>
          </p:nvGrpSpPr>
          <p:grpSpPr bwMode="auto">
            <a:xfrm>
              <a:off x="3136" y="1957"/>
              <a:ext cx="2630" cy="1977"/>
              <a:chOff x="3136" y="1957"/>
              <a:chExt cx="2630" cy="1977"/>
            </a:xfrm>
          </p:grpSpPr>
          <p:sp>
            <p:nvSpPr>
              <p:cNvPr id="69644" name="AutoShape 12"/>
              <p:cNvSpPr>
                <a:spLocks noChangeArrowheads="1"/>
              </p:cNvSpPr>
              <p:nvPr/>
            </p:nvSpPr>
            <p:spPr bwMode="auto">
              <a:xfrm flipV="1">
                <a:off x="3136" y="1957"/>
                <a:ext cx="2627" cy="1976"/>
              </a:xfrm>
              <a:prstGeom prst="roundRect">
                <a:avLst>
                  <a:gd name="adj" fmla="val 0"/>
                </a:avLst>
              </a:prstGeom>
              <a:gradFill rotWithShape="0">
                <a:gsLst>
                  <a:gs pos="0">
                    <a:srgbClr val="0000C2"/>
                  </a:gs>
                  <a:gs pos="100000">
                    <a:srgbClr val="0000FF"/>
                  </a:gs>
                </a:gsLst>
                <a:lin ang="5400000" scaled="1"/>
              </a:gradFill>
              <a:ln w="9525">
                <a:noFill/>
                <a:round/>
                <a:headEnd/>
                <a:tailEnd/>
              </a:ln>
              <a:effectLst/>
            </p:spPr>
            <p:txBody>
              <a:bodyPr wrap="none" anchor="ctr"/>
              <a:lstStyle/>
              <a:p>
                <a:endParaRPr lang="en-US" dirty="0"/>
              </a:p>
            </p:txBody>
          </p:sp>
          <p:sp>
            <p:nvSpPr>
              <p:cNvPr id="69645" name="Freeform 13"/>
              <p:cNvSpPr>
                <a:spLocks/>
              </p:cNvSpPr>
              <p:nvPr/>
            </p:nvSpPr>
            <p:spPr bwMode="auto">
              <a:xfrm>
                <a:off x="3137" y="1961"/>
                <a:ext cx="2629" cy="1973"/>
              </a:xfrm>
              <a:custGeom>
                <a:avLst/>
                <a:gdLst/>
                <a:ahLst/>
                <a:cxnLst>
                  <a:cxn ang="0">
                    <a:pos x="198" y="151"/>
                  </a:cxn>
                  <a:cxn ang="0">
                    <a:pos x="281" y="139"/>
                  </a:cxn>
                  <a:cxn ang="0">
                    <a:pos x="300" y="61"/>
                  </a:cxn>
                  <a:cxn ang="0">
                    <a:pos x="367" y="74"/>
                  </a:cxn>
                  <a:cxn ang="0">
                    <a:pos x="313" y="151"/>
                  </a:cxn>
                  <a:cxn ang="0">
                    <a:pos x="329" y="300"/>
                  </a:cxn>
                  <a:cxn ang="0">
                    <a:pos x="223" y="393"/>
                  </a:cxn>
                  <a:cxn ang="0">
                    <a:pos x="356" y="354"/>
                  </a:cxn>
                  <a:cxn ang="0">
                    <a:pos x="406" y="268"/>
                  </a:cxn>
                  <a:cxn ang="0">
                    <a:pos x="408" y="413"/>
                  </a:cxn>
                  <a:cxn ang="0">
                    <a:pos x="437" y="481"/>
                  </a:cxn>
                  <a:cxn ang="0">
                    <a:pos x="512" y="504"/>
                  </a:cxn>
                  <a:cxn ang="0">
                    <a:pos x="468" y="710"/>
                  </a:cxn>
                  <a:cxn ang="0">
                    <a:pos x="518" y="919"/>
                  </a:cxn>
                  <a:cxn ang="0">
                    <a:pos x="625" y="945"/>
                  </a:cxn>
                  <a:cxn ang="0">
                    <a:pos x="643" y="1080"/>
                  </a:cxn>
                  <a:cxn ang="0">
                    <a:pos x="757" y="941"/>
                  </a:cxn>
                  <a:cxn ang="0">
                    <a:pos x="750" y="1167"/>
                  </a:cxn>
                  <a:cxn ang="0">
                    <a:pos x="813" y="1287"/>
                  </a:cxn>
                  <a:cxn ang="0">
                    <a:pos x="812" y="1114"/>
                  </a:cxn>
                  <a:cxn ang="0">
                    <a:pos x="829" y="1041"/>
                  </a:cxn>
                  <a:cxn ang="0">
                    <a:pos x="857" y="949"/>
                  </a:cxn>
                  <a:cxn ang="0">
                    <a:pos x="918" y="972"/>
                  </a:cxn>
                  <a:cxn ang="0">
                    <a:pos x="956" y="1196"/>
                  </a:cxn>
                  <a:cxn ang="0">
                    <a:pos x="937" y="1343"/>
                  </a:cxn>
                  <a:cxn ang="0">
                    <a:pos x="1029" y="1229"/>
                  </a:cxn>
                  <a:cxn ang="0">
                    <a:pos x="1035" y="1424"/>
                  </a:cxn>
                  <a:cxn ang="0">
                    <a:pos x="986" y="1548"/>
                  </a:cxn>
                  <a:cxn ang="0">
                    <a:pos x="1088" y="1623"/>
                  </a:cxn>
                  <a:cxn ang="0">
                    <a:pos x="1107" y="1471"/>
                  </a:cxn>
                  <a:cxn ang="0">
                    <a:pos x="1134" y="1338"/>
                  </a:cxn>
                  <a:cxn ang="0">
                    <a:pos x="1164" y="1270"/>
                  </a:cxn>
                  <a:cxn ang="0">
                    <a:pos x="1201" y="1204"/>
                  </a:cxn>
                  <a:cxn ang="0">
                    <a:pos x="1257" y="1221"/>
                  </a:cxn>
                  <a:cxn ang="0">
                    <a:pos x="1236" y="1346"/>
                  </a:cxn>
                  <a:cxn ang="0">
                    <a:pos x="1278" y="1424"/>
                  </a:cxn>
                  <a:cxn ang="0">
                    <a:pos x="1379" y="1526"/>
                  </a:cxn>
                  <a:cxn ang="0">
                    <a:pos x="1416" y="1610"/>
                  </a:cxn>
                  <a:cxn ang="0">
                    <a:pos x="1412" y="1744"/>
                  </a:cxn>
                  <a:cxn ang="0">
                    <a:pos x="1542" y="1718"/>
                  </a:cxn>
                  <a:cxn ang="0">
                    <a:pos x="1639" y="1684"/>
                  </a:cxn>
                  <a:cxn ang="0">
                    <a:pos x="1680" y="1589"/>
                  </a:cxn>
                  <a:cxn ang="0">
                    <a:pos x="1621" y="1420"/>
                  </a:cxn>
                  <a:cxn ang="0">
                    <a:pos x="1649" y="1340"/>
                  </a:cxn>
                  <a:cxn ang="0">
                    <a:pos x="1652" y="1146"/>
                  </a:cxn>
                  <a:cxn ang="0">
                    <a:pos x="1654" y="1035"/>
                  </a:cxn>
                  <a:cxn ang="0">
                    <a:pos x="1707" y="984"/>
                  </a:cxn>
                  <a:cxn ang="0">
                    <a:pos x="1718" y="1122"/>
                  </a:cxn>
                  <a:cxn ang="0">
                    <a:pos x="1733" y="1180"/>
                  </a:cxn>
                  <a:cxn ang="0">
                    <a:pos x="1780" y="1306"/>
                  </a:cxn>
                  <a:cxn ang="0">
                    <a:pos x="1778" y="1441"/>
                  </a:cxn>
                  <a:cxn ang="0">
                    <a:pos x="1746" y="1555"/>
                  </a:cxn>
                  <a:cxn ang="0">
                    <a:pos x="1760" y="1662"/>
                  </a:cxn>
                  <a:cxn ang="0">
                    <a:pos x="1842" y="1825"/>
                  </a:cxn>
                  <a:cxn ang="0">
                    <a:pos x="2061" y="1715"/>
                  </a:cxn>
                  <a:cxn ang="0">
                    <a:pos x="2093" y="1640"/>
                  </a:cxn>
                  <a:cxn ang="0">
                    <a:pos x="2142" y="1292"/>
                  </a:cxn>
                  <a:cxn ang="0">
                    <a:pos x="2256" y="1296"/>
                  </a:cxn>
                  <a:cxn ang="0">
                    <a:pos x="2288" y="1062"/>
                  </a:cxn>
                  <a:cxn ang="0">
                    <a:pos x="2352" y="991"/>
                  </a:cxn>
                  <a:cxn ang="0">
                    <a:pos x="2378" y="788"/>
                  </a:cxn>
                  <a:cxn ang="0">
                    <a:pos x="2372" y="526"/>
                  </a:cxn>
                  <a:cxn ang="0">
                    <a:pos x="2449" y="382"/>
                  </a:cxn>
                </a:cxnLst>
                <a:rect l="0" t="0" r="r" b="b"/>
                <a:pathLst>
                  <a:path w="2629" h="1973">
                    <a:moveTo>
                      <a:pt x="120" y="0"/>
                    </a:moveTo>
                    <a:lnTo>
                      <a:pt x="105" y="1"/>
                    </a:lnTo>
                    <a:lnTo>
                      <a:pt x="92" y="4"/>
                    </a:lnTo>
                    <a:lnTo>
                      <a:pt x="82" y="10"/>
                    </a:lnTo>
                    <a:lnTo>
                      <a:pt x="74" y="16"/>
                    </a:lnTo>
                    <a:lnTo>
                      <a:pt x="66" y="25"/>
                    </a:lnTo>
                    <a:lnTo>
                      <a:pt x="61" y="34"/>
                    </a:lnTo>
                    <a:lnTo>
                      <a:pt x="57" y="45"/>
                    </a:lnTo>
                    <a:lnTo>
                      <a:pt x="55" y="54"/>
                    </a:lnTo>
                    <a:lnTo>
                      <a:pt x="54" y="65"/>
                    </a:lnTo>
                    <a:lnTo>
                      <a:pt x="53" y="76"/>
                    </a:lnTo>
                    <a:lnTo>
                      <a:pt x="53" y="86"/>
                    </a:lnTo>
                    <a:lnTo>
                      <a:pt x="54" y="95"/>
                    </a:lnTo>
                    <a:lnTo>
                      <a:pt x="55" y="103"/>
                    </a:lnTo>
                    <a:lnTo>
                      <a:pt x="57" y="110"/>
                    </a:lnTo>
                    <a:lnTo>
                      <a:pt x="58" y="115"/>
                    </a:lnTo>
                    <a:lnTo>
                      <a:pt x="60" y="117"/>
                    </a:lnTo>
                    <a:lnTo>
                      <a:pt x="59" y="118"/>
                    </a:lnTo>
                    <a:lnTo>
                      <a:pt x="60" y="118"/>
                    </a:lnTo>
                    <a:lnTo>
                      <a:pt x="63" y="118"/>
                    </a:lnTo>
                    <a:lnTo>
                      <a:pt x="67" y="116"/>
                    </a:lnTo>
                    <a:lnTo>
                      <a:pt x="71" y="114"/>
                    </a:lnTo>
                    <a:lnTo>
                      <a:pt x="76" y="112"/>
                    </a:lnTo>
                    <a:lnTo>
                      <a:pt x="82" y="110"/>
                    </a:lnTo>
                    <a:lnTo>
                      <a:pt x="90" y="106"/>
                    </a:lnTo>
                    <a:lnTo>
                      <a:pt x="95" y="104"/>
                    </a:lnTo>
                    <a:lnTo>
                      <a:pt x="102" y="103"/>
                    </a:lnTo>
                    <a:lnTo>
                      <a:pt x="107" y="102"/>
                    </a:lnTo>
                    <a:lnTo>
                      <a:pt x="113" y="100"/>
                    </a:lnTo>
                    <a:lnTo>
                      <a:pt x="116" y="100"/>
                    </a:lnTo>
                    <a:lnTo>
                      <a:pt x="121" y="98"/>
                    </a:lnTo>
                    <a:lnTo>
                      <a:pt x="123" y="99"/>
                    </a:lnTo>
                    <a:lnTo>
                      <a:pt x="125" y="99"/>
                    </a:lnTo>
                    <a:lnTo>
                      <a:pt x="124" y="101"/>
                    </a:lnTo>
                    <a:lnTo>
                      <a:pt x="124" y="103"/>
                    </a:lnTo>
                    <a:lnTo>
                      <a:pt x="123" y="106"/>
                    </a:lnTo>
                    <a:lnTo>
                      <a:pt x="123" y="108"/>
                    </a:lnTo>
                    <a:lnTo>
                      <a:pt x="122" y="112"/>
                    </a:lnTo>
                    <a:lnTo>
                      <a:pt x="121" y="114"/>
                    </a:lnTo>
                    <a:lnTo>
                      <a:pt x="119" y="118"/>
                    </a:lnTo>
                    <a:lnTo>
                      <a:pt x="119" y="121"/>
                    </a:lnTo>
                    <a:lnTo>
                      <a:pt x="117" y="125"/>
                    </a:lnTo>
                    <a:lnTo>
                      <a:pt x="115" y="129"/>
                    </a:lnTo>
                    <a:lnTo>
                      <a:pt x="114" y="133"/>
                    </a:lnTo>
                    <a:lnTo>
                      <a:pt x="114" y="135"/>
                    </a:lnTo>
                    <a:lnTo>
                      <a:pt x="112" y="138"/>
                    </a:lnTo>
                    <a:lnTo>
                      <a:pt x="112" y="140"/>
                    </a:lnTo>
                    <a:lnTo>
                      <a:pt x="110" y="142"/>
                    </a:lnTo>
                    <a:lnTo>
                      <a:pt x="110" y="142"/>
                    </a:lnTo>
                    <a:lnTo>
                      <a:pt x="108" y="144"/>
                    </a:lnTo>
                    <a:lnTo>
                      <a:pt x="108" y="148"/>
                    </a:lnTo>
                    <a:lnTo>
                      <a:pt x="106" y="152"/>
                    </a:lnTo>
                    <a:lnTo>
                      <a:pt x="106" y="157"/>
                    </a:lnTo>
                    <a:lnTo>
                      <a:pt x="105" y="164"/>
                    </a:lnTo>
                    <a:lnTo>
                      <a:pt x="105" y="170"/>
                    </a:lnTo>
                    <a:lnTo>
                      <a:pt x="105" y="178"/>
                    </a:lnTo>
                    <a:lnTo>
                      <a:pt x="105" y="184"/>
                    </a:lnTo>
                    <a:lnTo>
                      <a:pt x="105" y="192"/>
                    </a:lnTo>
                    <a:lnTo>
                      <a:pt x="105" y="199"/>
                    </a:lnTo>
                    <a:lnTo>
                      <a:pt x="105" y="207"/>
                    </a:lnTo>
                    <a:lnTo>
                      <a:pt x="105" y="213"/>
                    </a:lnTo>
                    <a:lnTo>
                      <a:pt x="105" y="218"/>
                    </a:lnTo>
                    <a:lnTo>
                      <a:pt x="105" y="222"/>
                    </a:lnTo>
                    <a:lnTo>
                      <a:pt x="105" y="225"/>
                    </a:lnTo>
                    <a:lnTo>
                      <a:pt x="105" y="226"/>
                    </a:lnTo>
                    <a:lnTo>
                      <a:pt x="104" y="226"/>
                    </a:lnTo>
                    <a:lnTo>
                      <a:pt x="105" y="225"/>
                    </a:lnTo>
                    <a:lnTo>
                      <a:pt x="105" y="223"/>
                    </a:lnTo>
                    <a:lnTo>
                      <a:pt x="107" y="221"/>
                    </a:lnTo>
                    <a:lnTo>
                      <a:pt x="109" y="219"/>
                    </a:lnTo>
                    <a:lnTo>
                      <a:pt x="111" y="217"/>
                    </a:lnTo>
                    <a:lnTo>
                      <a:pt x="113" y="215"/>
                    </a:lnTo>
                    <a:lnTo>
                      <a:pt x="116" y="211"/>
                    </a:lnTo>
                    <a:lnTo>
                      <a:pt x="118" y="209"/>
                    </a:lnTo>
                    <a:lnTo>
                      <a:pt x="120" y="207"/>
                    </a:lnTo>
                    <a:lnTo>
                      <a:pt x="122" y="205"/>
                    </a:lnTo>
                    <a:lnTo>
                      <a:pt x="125" y="203"/>
                    </a:lnTo>
                    <a:lnTo>
                      <a:pt x="126" y="202"/>
                    </a:lnTo>
                    <a:lnTo>
                      <a:pt x="128" y="200"/>
                    </a:lnTo>
                    <a:lnTo>
                      <a:pt x="128" y="200"/>
                    </a:lnTo>
                    <a:lnTo>
                      <a:pt x="130" y="200"/>
                    </a:lnTo>
                    <a:lnTo>
                      <a:pt x="132" y="202"/>
                    </a:lnTo>
                    <a:lnTo>
                      <a:pt x="135" y="205"/>
                    </a:lnTo>
                    <a:lnTo>
                      <a:pt x="137" y="209"/>
                    </a:lnTo>
                    <a:lnTo>
                      <a:pt x="141" y="215"/>
                    </a:lnTo>
                    <a:lnTo>
                      <a:pt x="143" y="223"/>
                    </a:lnTo>
                    <a:lnTo>
                      <a:pt x="146" y="231"/>
                    </a:lnTo>
                    <a:lnTo>
                      <a:pt x="148" y="240"/>
                    </a:lnTo>
                    <a:lnTo>
                      <a:pt x="152" y="248"/>
                    </a:lnTo>
                    <a:lnTo>
                      <a:pt x="154" y="257"/>
                    </a:lnTo>
                    <a:lnTo>
                      <a:pt x="158" y="266"/>
                    </a:lnTo>
                    <a:lnTo>
                      <a:pt x="160" y="274"/>
                    </a:lnTo>
                    <a:lnTo>
                      <a:pt x="163" y="281"/>
                    </a:lnTo>
                    <a:lnTo>
                      <a:pt x="165" y="287"/>
                    </a:lnTo>
                    <a:lnTo>
                      <a:pt x="169" y="291"/>
                    </a:lnTo>
                    <a:lnTo>
                      <a:pt x="172" y="295"/>
                    </a:lnTo>
                    <a:lnTo>
                      <a:pt x="176" y="295"/>
                    </a:lnTo>
                    <a:lnTo>
                      <a:pt x="175" y="293"/>
                    </a:lnTo>
                    <a:lnTo>
                      <a:pt x="175" y="288"/>
                    </a:lnTo>
                    <a:lnTo>
                      <a:pt x="175" y="283"/>
                    </a:lnTo>
                    <a:lnTo>
                      <a:pt x="177" y="277"/>
                    </a:lnTo>
                    <a:lnTo>
                      <a:pt x="177" y="270"/>
                    </a:lnTo>
                    <a:lnTo>
                      <a:pt x="179" y="263"/>
                    </a:lnTo>
                    <a:lnTo>
                      <a:pt x="180" y="255"/>
                    </a:lnTo>
                    <a:lnTo>
                      <a:pt x="182" y="246"/>
                    </a:lnTo>
                    <a:lnTo>
                      <a:pt x="182" y="238"/>
                    </a:lnTo>
                    <a:lnTo>
                      <a:pt x="184" y="229"/>
                    </a:lnTo>
                    <a:lnTo>
                      <a:pt x="185" y="222"/>
                    </a:lnTo>
                    <a:lnTo>
                      <a:pt x="187" y="215"/>
                    </a:lnTo>
                    <a:lnTo>
                      <a:pt x="187" y="209"/>
                    </a:lnTo>
                    <a:lnTo>
                      <a:pt x="189" y="203"/>
                    </a:lnTo>
                    <a:lnTo>
                      <a:pt x="189" y="199"/>
                    </a:lnTo>
                    <a:lnTo>
                      <a:pt x="190" y="196"/>
                    </a:lnTo>
                    <a:lnTo>
                      <a:pt x="190" y="194"/>
                    </a:lnTo>
                    <a:lnTo>
                      <a:pt x="190" y="192"/>
                    </a:lnTo>
                    <a:lnTo>
                      <a:pt x="190" y="190"/>
                    </a:lnTo>
                    <a:lnTo>
                      <a:pt x="191" y="186"/>
                    </a:lnTo>
                    <a:lnTo>
                      <a:pt x="191" y="182"/>
                    </a:lnTo>
                    <a:lnTo>
                      <a:pt x="192" y="179"/>
                    </a:lnTo>
                    <a:lnTo>
                      <a:pt x="192" y="175"/>
                    </a:lnTo>
                    <a:lnTo>
                      <a:pt x="194" y="170"/>
                    </a:lnTo>
                    <a:lnTo>
                      <a:pt x="194" y="166"/>
                    </a:lnTo>
                    <a:lnTo>
                      <a:pt x="194" y="162"/>
                    </a:lnTo>
                    <a:lnTo>
                      <a:pt x="194" y="159"/>
                    </a:lnTo>
                    <a:lnTo>
                      <a:pt x="196" y="155"/>
                    </a:lnTo>
                    <a:lnTo>
                      <a:pt x="196" y="152"/>
                    </a:lnTo>
                    <a:lnTo>
                      <a:pt x="196" y="149"/>
                    </a:lnTo>
                    <a:lnTo>
                      <a:pt x="196" y="147"/>
                    </a:lnTo>
                    <a:lnTo>
                      <a:pt x="196" y="144"/>
                    </a:lnTo>
                    <a:lnTo>
                      <a:pt x="196" y="145"/>
                    </a:lnTo>
                    <a:lnTo>
                      <a:pt x="197" y="146"/>
                    </a:lnTo>
                    <a:lnTo>
                      <a:pt x="197" y="148"/>
                    </a:lnTo>
                    <a:lnTo>
                      <a:pt x="198" y="148"/>
                    </a:lnTo>
                    <a:lnTo>
                      <a:pt x="198" y="151"/>
                    </a:lnTo>
                    <a:lnTo>
                      <a:pt x="198" y="153"/>
                    </a:lnTo>
                    <a:lnTo>
                      <a:pt x="198" y="156"/>
                    </a:lnTo>
                    <a:lnTo>
                      <a:pt x="200" y="158"/>
                    </a:lnTo>
                    <a:lnTo>
                      <a:pt x="200" y="162"/>
                    </a:lnTo>
                    <a:lnTo>
                      <a:pt x="200" y="164"/>
                    </a:lnTo>
                    <a:lnTo>
                      <a:pt x="200" y="166"/>
                    </a:lnTo>
                    <a:lnTo>
                      <a:pt x="201" y="168"/>
                    </a:lnTo>
                    <a:lnTo>
                      <a:pt x="201" y="170"/>
                    </a:lnTo>
                    <a:lnTo>
                      <a:pt x="202" y="171"/>
                    </a:lnTo>
                    <a:lnTo>
                      <a:pt x="203" y="172"/>
                    </a:lnTo>
                    <a:lnTo>
                      <a:pt x="205" y="171"/>
                    </a:lnTo>
                    <a:lnTo>
                      <a:pt x="205" y="172"/>
                    </a:lnTo>
                    <a:lnTo>
                      <a:pt x="205" y="172"/>
                    </a:lnTo>
                    <a:lnTo>
                      <a:pt x="205" y="174"/>
                    </a:lnTo>
                    <a:lnTo>
                      <a:pt x="206" y="174"/>
                    </a:lnTo>
                    <a:lnTo>
                      <a:pt x="206" y="176"/>
                    </a:lnTo>
                    <a:lnTo>
                      <a:pt x="206" y="177"/>
                    </a:lnTo>
                    <a:lnTo>
                      <a:pt x="206" y="179"/>
                    </a:lnTo>
                    <a:lnTo>
                      <a:pt x="207" y="179"/>
                    </a:lnTo>
                    <a:lnTo>
                      <a:pt x="207" y="181"/>
                    </a:lnTo>
                    <a:lnTo>
                      <a:pt x="207" y="182"/>
                    </a:lnTo>
                    <a:lnTo>
                      <a:pt x="207" y="184"/>
                    </a:lnTo>
                    <a:lnTo>
                      <a:pt x="207" y="184"/>
                    </a:lnTo>
                    <a:lnTo>
                      <a:pt x="207" y="186"/>
                    </a:lnTo>
                    <a:lnTo>
                      <a:pt x="209" y="186"/>
                    </a:lnTo>
                    <a:lnTo>
                      <a:pt x="209" y="186"/>
                    </a:lnTo>
                    <a:lnTo>
                      <a:pt x="210" y="186"/>
                    </a:lnTo>
                    <a:lnTo>
                      <a:pt x="210" y="187"/>
                    </a:lnTo>
                    <a:lnTo>
                      <a:pt x="212" y="186"/>
                    </a:lnTo>
                    <a:lnTo>
                      <a:pt x="213" y="186"/>
                    </a:lnTo>
                    <a:lnTo>
                      <a:pt x="215" y="184"/>
                    </a:lnTo>
                    <a:lnTo>
                      <a:pt x="217" y="182"/>
                    </a:lnTo>
                    <a:lnTo>
                      <a:pt x="219" y="180"/>
                    </a:lnTo>
                    <a:lnTo>
                      <a:pt x="221" y="178"/>
                    </a:lnTo>
                    <a:lnTo>
                      <a:pt x="223" y="175"/>
                    </a:lnTo>
                    <a:lnTo>
                      <a:pt x="223" y="174"/>
                    </a:lnTo>
                    <a:lnTo>
                      <a:pt x="225" y="172"/>
                    </a:lnTo>
                    <a:lnTo>
                      <a:pt x="227" y="170"/>
                    </a:lnTo>
                    <a:lnTo>
                      <a:pt x="229" y="168"/>
                    </a:lnTo>
                    <a:lnTo>
                      <a:pt x="230" y="168"/>
                    </a:lnTo>
                    <a:lnTo>
                      <a:pt x="231" y="166"/>
                    </a:lnTo>
                    <a:lnTo>
                      <a:pt x="233" y="166"/>
                    </a:lnTo>
                    <a:lnTo>
                      <a:pt x="235" y="166"/>
                    </a:lnTo>
                    <a:lnTo>
                      <a:pt x="235" y="168"/>
                    </a:lnTo>
                    <a:lnTo>
                      <a:pt x="237" y="170"/>
                    </a:lnTo>
                    <a:lnTo>
                      <a:pt x="237" y="172"/>
                    </a:lnTo>
                    <a:lnTo>
                      <a:pt x="239" y="174"/>
                    </a:lnTo>
                    <a:lnTo>
                      <a:pt x="239" y="178"/>
                    </a:lnTo>
                    <a:lnTo>
                      <a:pt x="241" y="180"/>
                    </a:lnTo>
                    <a:lnTo>
                      <a:pt x="242" y="181"/>
                    </a:lnTo>
                    <a:lnTo>
                      <a:pt x="244" y="183"/>
                    </a:lnTo>
                    <a:lnTo>
                      <a:pt x="244" y="187"/>
                    </a:lnTo>
                    <a:lnTo>
                      <a:pt x="245" y="189"/>
                    </a:lnTo>
                    <a:lnTo>
                      <a:pt x="245" y="191"/>
                    </a:lnTo>
                    <a:lnTo>
                      <a:pt x="247" y="193"/>
                    </a:lnTo>
                    <a:lnTo>
                      <a:pt x="247" y="195"/>
                    </a:lnTo>
                    <a:lnTo>
                      <a:pt x="248" y="197"/>
                    </a:lnTo>
                    <a:lnTo>
                      <a:pt x="248" y="199"/>
                    </a:lnTo>
                    <a:lnTo>
                      <a:pt x="250" y="200"/>
                    </a:lnTo>
                    <a:lnTo>
                      <a:pt x="250" y="202"/>
                    </a:lnTo>
                    <a:lnTo>
                      <a:pt x="250" y="203"/>
                    </a:lnTo>
                    <a:lnTo>
                      <a:pt x="250" y="205"/>
                    </a:lnTo>
                    <a:lnTo>
                      <a:pt x="250" y="205"/>
                    </a:lnTo>
                    <a:lnTo>
                      <a:pt x="250" y="207"/>
                    </a:lnTo>
                    <a:lnTo>
                      <a:pt x="250" y="208"/>
                    </a:lnTo>
                    <a:lnTo>
                      <a:pt x="250" y="209"/>
                    </a:lnTo>
                    <a:lnTo>
                      <a:pt x="252" y="209"/>
                    </a:lnTo>
                    <a:lnTo>
                      <a:pt x="252" y="211"/>
                    </a:lnTo>
                    <a:lnTo>
                      <a:pt x="252" y="212"/>
                    </a:lnTo>
                    <a:lnTo>
                      <a:pt x="252" y="214"/>
                    </a:lnTo>
                    <a:lnTo>
                      <a:pt x="253" y="214"/>
                    </a:lnTo>
                    <a:lnTo>
                      <a:pt x="253" y="215"/>
                    </a:lnTo>
                    <a:lnTo>
                      <a:pt x="253" y="215"/>
                    </a:lnTo>
                    <a:lnTo>
                      <a:pt x="253" y="215"/>
                    </a:lnTo>
                    <a:lnTo>
                      <a:pt x="255" y="215"/>
                    </a:lnTo>
                    <a:lnTo>
                      <a:pt x="255" y="215"/>
                    </a:lnTo>
                    <a:lnTo>
                      <a:pt x="256" y="215"/>
                    </a:lnTo>
                    <a:lnTo>
                      <a:pt x="256" y="215"/>
                    </a:lnTo>
                    <a:lnTo>
                      <a:pt x="258" y="215"/>
                    </a:lnTo>
                    <a:lnTo>
                      <a:pt x="258" y="215"/>
                    </a:lnTo>
                    <a:lnTo>
                      <a:pt x="260" y="213"/>
                    </a:lnTo>
                    <a:lnTo>
                      <a:pt x="262" y="213"/>
                    </a:lnTo>
                    <a:lnTo>
                      <a:pt x="264" y="211"/>
                    </a:lnTo>
                    <a:lnTo>
                      <a:pt x="264" y="211"/>
                    </a:lnTo>
                    <a:lnTo>
                      <a:pt x="266" y="209"/>
                    </a:lnTo>
                    <a:lnTo>
                      <a:pt x="268" y="208"/>
                    </a:lnTo>
                    <a:lnTo>
                      <a:pt x="270" y="207"/>
                    </a:lnTo>
                    <a:lnTo>
                      <a:pt x="270" y="207"/>
                    </a:lnTo>
                    <a:lnTo>
                      <a:pt x="271" y="205"/>
                    </a:lnTo>
                    <a:lnTo>
                      <a:pt x="271" y="203"/>
                    </a:lnTo>
                    <a:lnTo>
                      <a:pt x="273" y="201"/>
                    </a:lnTo>
                    <a:lnTo>
                      <a:pt x="273" y="201"/>
                    </a:lnTo>
                    <a:lnTo>
                      <a:pt x="275" y="199"/>
                    </a:lnTo>
                    <a:lnTo>
                      <a:pt x="275" y="198"/>
                    </a:lnTo>
                    <a:lnTo>
                      <a:pt x="277" y="196"/>
                    </a:lnTo>
                    <a:lnTo>
                      <a:pt x="277" y="196"/>
                    </a:lnTo>
                    <a:lnTo>
                      <a:pt x="279" y="194"/>
                    </a:lnTo>
                    <a:lnTo>
                      <a:pt x="279" y="192"/>
                    </a:lnTo>
                    <a:lnTo>
                      <a:pt x="281" y="190"/>
                    </a:lnTo>
                    <a:lnTo>
                      <a:pt x="281" y="190"/>
                    </a:lnTo>
                    <a:lnTo>
                      <a:pt x="283" y="188"/>
                    </a:lnTo>
                    <a:lnTo>
                      <a:pt x="283" y="186"/>
                    </a:lnTo>
                    <a:lnTo>
                      <a:pt x="285" y="184"/>
                    </a:lnTo>
                    <a:lnTo>
                      <a:pt x="285" y="182"/>
                    </a:lnTo>
                    <a:lnTo>
                      <a:pt x="287" y="180"/>
                    </a:lnTo>
                    <a:lnTo>
                      <a:pt x="287" y="178"/>
                    </a:lnTo>
                    <a:lnTo>
                      <a:pt x="289" y="176"/>
                    </a:lnTo>
                    <a:lnTo>
                      <a:pt x="289" y="176"/>
                    </a:lnTo>
                    <a:lnTo>
                      <a:pt x="289" y="174"/>
                    </a:lnTo>
                    <a:lnTo>
                      <a:pt x="289" y="174"/>
                    </a:lnTo>
                    <a:lnTo>
                      <a:pt x="291" y="172"/>
                    </a:lnTo>
                    <a:lnTo>
                      <a:pt x="291" y="171"/>
                    </a:lnTo>
                    <a:lnTo>
                      <a:pt x="293" y="169"/>
                    </a:lnTo>
                    <a:lnTo>
                      <a:pt x="294" y="167"/>
                    </a:lnTo>
                    <a:lnTo>
                      <a:pt x="296" y="165"/>
                    </a:lnTo>
                    <a:lnTo>
                      <a:pt x="296" y="165"/>
                    </a:lnTo>
                    <a:lnTo>
                      <a:pt x="297" y="163"/>
                    </a:lnTo>
                    <a:lnTo>
                      <a:pt x="297" y="161"/>
                    </a:lnTo>
                    <a:lnTo>
                      <a:pt x="299" y="160"/>
                    </a:lnTo>
                    <a:lnTo>
                      <a:pt x="299" y="159"/>
                    </a:lnTo>
                    <a:lnTo>
                      <a:pt x="299" y="157"/>
                    </a:lnTo>
                    <a:lnTo>
                      <a:pt x="299" y="155"/>
                    </a:lnTo>
                    <a:lnTo>
                      <a:pt x="300" y="153"/>
                    </a:lnTo>
                    <a:lnTo>
                      <a:pt x="298" y="153"/>
                    </a:lnTo>
                    <a:lnTo>
                      <a:pt x="298" y="151"/>
                    </a:lnTo>
                    <a:lnTo>
                      <a:pt x="296" y="151"/>
                    </a:lnTo>
                    <a:lnTo>
                      <a:pt x="295" y="149"/>
                    </a:lnTo>
                    <a:lnTo>
                      <a:pt x="293" y="148"/>
                    </a:lnTo>
                    <a:lnTo>
                      <a:pt x="291" y="146"/>
                    </a:lnTo>
                    <a:lnTo>
                      <a:pt x="289" y="144"/>
                    </a:lnTo>
                    <a:lnTo>
                      <a:pt x="288" y="143"/>
                    </a:lnTo>
                    <a:lnTo>
                      <a:pt x="285" y="143"/>
                    </a:lnTo>
                    <a:lnTo>
                      <a:pt x="283" y="141"/>
                    </a:lnTo>
                    <a:lnTo>
                      <a:pt x="281" y="139"/>
                    </a:lnTo>
                    <a:lnTo>
                      <a:pt x="279" y="137"/>
                    </a:lnTo>
                    <a:lnTo>
                      <a:pt x="278" y="137"/>
                    </a:lnTo>
                    <a:lnTo>
                      <a:pt x="277" y="135"/>
                    </a:lnTo>
                    <a:lnTo>
                      <a:pt x="275" y="134"/>
                    </a:lnTo>
                    <a:lnTo>
                      <a:pt x="275" y="132"/>
                    </a:lnTo>
                    <a:lnTo>
                      <a:pt x="273" y="132"/>
                    </a:lnTo>
                    <a:lnTo>
                      <a:pt x="271" y="130"/>
                    </a:lnTo>
                    <a:lnTo>
                      <a:pt x="270" y="128"/>
                    </a:lnTo>
                    <a:lnTo>
                      <a:pt x="269" y="126"/>
                    </a:lnTo>
                    <a:lnTo>
                      <a:pt x="267" y="124"/>
                    </a:lnTo>
                    <a:lnTo>
                      <a:pt x="265" y="123"/>
                    </a:lnTo>
                    <a:lnTo>
                      <a:pt x="263" y="121"/>
                    </a:lnTo>
                    <a:lnTo>
                      <a:pt x="263" y="118"/>
                    </a:lnTo>
                    <a:lnTo>
                      <a:pt x="261" y="116"/>
                    </a:lnTo>
                    <a:lnTo>
                      <a:pt x="261" y="114"/>
                    </a:lnTo>
                    <a:lnTo>
                      <a:pt x="260" y="112"/>
                    </a:lnTo>
                    <a:lnTo>
                      <a:pt x="260" y="110"/>
                    </a:lnTo>
                    <a:lnTo>
                      <a:pt x="259" y="108"/>
                    </a:lnTo>
                    <a:lnTo>
                      <a:pt x="259" y="106"/>
                    </a:lnTo>
                    <a:lnTo>
                      <a:pt x="259" y="105"/>
                    </a:lnTo>
                    <a:lnTo>
                      <a:pt x="261" y="103"/>
                    </a:lnTo>
                    <a:lnTo>
                      <a:pt x="259" y="103"/>
                    </a:lnTo>
                    <a:lnTo>
                      <a:pt x="258" y="102"/>
                    </a:lnTo>
                    <a:lnTo>
                      <a:pt x="257" y="100"/>
                    </a:lnTo>
                    <a:lnTo>
                      <a:pt x="257" y="96"/>
                    </a:lnTo>
                    <a:lnTo>
                      <a:pt x="257" y="93"/>
                    </a:lnTo>
                    <a:lnTo>
                      <a:pt x="257" y="90"/>
                    </a:lnTo>
                    <a:lnTo>
                      <a:pt x="257" y="86"/>
                    </a:lnTo>
                    <a:lnTo>
                      <a:pt x="258" y="82"/>
                    </a:lnTo>
                    <a:lnTo>
                      <a:pt x="258" y="78"/>
                    </a:lnTo>
                    <a:lnTo>
                      <a:pt x="258" y="74"/>
                    </a:lnTo>
                    <a:lnTo>
                      <a:pt x="258" y="70"/>
                    </a:lnTo>
                    <a:lnTo>
                      <a:pt x="260" y="66"/>
                    </a:lnTo>
                    <a:lnTo>
                      <a:pt x="260" y="64"/>
                    </a:lnTo>
                    <a:lnTo>
                      <a:pt x="260" y="60"/>
                    </a:lnTo>
                    <a:lnTo>
                      <a:pt x="260" y="58"/>
                    </a:lnTo>
                    <a:lnTo>
                      <a:pt x="261" y="55"/>
                    </a:lnTo>
                    <a:lnTo>
                      <a:pt x="260" y="55"/>
                    </a:lnTo>
                    <a:lnTo>
                      <a:pt x="260" y="55"/>
                    </a:lnTo>
                    <a:lnTo>
                      <a:pt x="260" y="57"/>
                    </a:lnTo>
                    <a:lnTo>
                      <a:pt x="260" y="58"/>
                    </a:lnTo>
                    <a:lnTo>
                      <a:pt x="260" y="62"/>
                    </a:lnTo>
                    <a:lnTo>
                      <a:pt x="260" y="65"/>
                    </a:lnTo>
                    <a:lnTo>
                      <a:pt x="260" y="68"/>
                    </a:lnTo>
                    <a:lnTo>
                      <a:pt x="260" y="72"/>
                    </a:lnTo>
                    <a:lnTo>
                      <a:pt x="260" y="75"/>
                    </a:lnTo>
                    <a:lnTo>
                      <a:pt x="260" y="79"/>
                    </a:lnTo>
                    <a:lnTo>
                      <a:pt x="260" y="83"/>
                    </a:lnTo>
                    <a:lnTo>
                      <a:pt x="260" y="84"/>
                    </a:lnTo>
                    <a:lnTo>
                      <a:pt x="260" y="87"/>
                    </a:lnTo>
                    <a:lnTo>
                      <a:pt x="260" y="88"/>
                    </a:lnTo>
                    <a:lnTo>
                      <a:pt x="260" y="88"/>
                    </a:lnTo>
                    <a:lnTo>
                      <a:pt x="261" y="87"/>
                    </a:lnTo>
                    <a:lnTo>
                      <a:pt x="261" y="88"/>
                    </a:lnTo>
                    <a:lnTo>
                      <a:pt x="263" y="87"/>
                    </a:lnTo>
                    <a:lnTo>
                      <a:pt x="263" y="85"/>
                    </a:lnTo>
                    <a:lnTo>
                      <a:pt x="265" y="82"/>
                    </a:lnTo>
                    <a:lnTo>
                      <a:pt x="265" y="80"/>
                    </a:lnTo>
                    <a:lnTo>
                      <a:pt x="267" y="76"/>
                    </a:lnTo>
                    <a:lnTo>
                      <a:pt x="267" y="72"/>
                    </a:lnTo>
                    <a:lnTo>
                      <a:pt x="268" y="68"/>
                    </a:lnTo>
                    <a:lnTo>
                      <a:pt x="268" y="65"/>
                    </a:lnTo>
                    <a:lnTo>
                      <a:pt x="270" y="62"/>
                    </a:lnTo>
                    <a:lnTo>
                      <a:pt x="270" y="59"/>
                    </a:lnTo>
                    <a:lnTo>
                      <a:pt x="271" y="55"/>
                    </a:lnTo>
                    <a:lnTo>
                      <a:pt x="271" y="53"/>
                    </a:lnTo>
                    <a:lnTo>
                      <a:pt x="273" y="51"/>
                    </a:lnTo>
                    <a:lnTo>
                      <a:pt x="273" y="50"/>
                    </a:lnTo>
                    <a:lnTo>
                      <a:pt x="275" y="49"/>
                    </a:lnTo>
                    <a:lnTo>
                      <a:pt x="273" y="51"/>
                    </a:lnTo>
                    <a:lnTo>
                      <a:pt x="273" y="53"/>
                    </a:lnTo>
                    <a:lnTo>
                      <a:pt x="273" y="56"/>
                    </a:lnTo>
                    <a:lnTo>
                      <a:pt x="273" y="58"/>
                    </a:lnTo>
                    <a:lnTo>
                      <a:pt x="272" y="62"/>
                    </a:lnTo>
                    <a:lnTo>
                      <a:pt x="272" y="65"/>
                    </a:lnTo>
                    <a:lnTo>
                      <a:pt x="272" y="69"/>
                    </a:lnTo>
                    <a:lnTo>
                      <a:pt x="272" y="72"/>
                    </a:lnTo>
                    <a:lnTo>
                      <a:pt x="271" y="76"/>
                    </a:lnTo>
                    <a:lnTo>
                      <a:pt x="271" y="80"/>
                    </a:lnTo>
                    <a:lnTo>
                      <a:pt x="271" y="83"/>
                    </a:lnTo>
                    <a:lnTo>
                      <a:pt x="271" y="86"/>
                    </a:lnTo>
                    <a:lnTo>
                      <a:pt x="271" y="90"/>
                    </a:lnTo>
                    <a:lnTo>
                      <a:pt x="271" y="93"/>
                    </a:lnTo>
                    <a:lnTo>
                      <a:pt x="271" y="94"/>
                    </a:lnTo>
                    <a:lnTo>
                      <a:pt x="271" y="95"/>
                    </a:lnTo>
                    <a:lnTo>
                      <a:pt x="271" y="95"/>
                    </a:lnTo>
                    <a:lnTo>
                      <a:pt x="271" y="94"/>
                    </a:lnTo>
                    <a:lnTo>
                      <a:pt x="271" y="94"/>
                    </a:lnTo>
                    <a:lnTo>
                      <a:pt x="272" y="92"/>
                    </a:lnTo>
                    <a:lnTo>
                      <a:pt x="272" y="91"/>
                    </a:lnTo>
                    <a:lnTo>
                      <a:pt x="273" y="89"/>
                    </a:lnTo>
                    <a:lnTo>
                      <a:pt x="273" y="87"/>
                    </a:lnTo>
                    <a:lnTo>
                      <a:pt x="275" y="84"/>
                    </a:lnTo>
                    <a:lnTo>
                      <a:pt x="275" y="83"/>
                    </a:lnTo>
                    <a:lnTo>
                      <a:pt x="275" y="81"/>
                    </a:lnTo>
                    <a:lnTo>
                      <a:pt x="275" y="79"/>
                    </a:lnTo>
                    <a:lnTo>
                      <a:pt x="277" y="77"/>
                    </a:lnTo>
                    <a:lnTo>
                      <a:pt x="277" y="76"/>
                    </a:lnTo>
                    <a:lnTo>
                      <a:pt x="278" y="74"/>
                    </a:lnTo>
                    <a:lnTo>
                      <a:pt x="278" y="74"/>
                    </a:lnTo>
                    <a:lnTo>
                      <a:pt x="279" y="73"/>
                    </a:lnTo>
                    <a:lnTo>
                      <a:pt x="279" y="73"/>
                    </a:lnTo>
                    <a:lnTo>
                      <a:pt x="281" y="73"/>
                    </a:lnTo>
                    <a:lnTo>
                      <a:pt x="282" y="73"/>
                    </a:lnTo>
                    <a:lnTo>
                      <a:pt x="284" y="73"/>
                    </a:lnTo>
                    <a:lnTo>
                      <a:pt x="284" y="73"/>
                    </a:lnTo>
                    <a:lnTo>
                      <a:pt x="286" y="73"/>
                    </a:lnTo>
                    <a:lnTo>
                      <a:pt x="288" y="73"/>
                    </a:lnTo>
                    <a:lnTo>
                      <a:pt x="289" y="71"/>
                    </a:lnTo>
                    <a:lnTo>
                      <a:pt x="289" y="71"/>
                    </a:lnTo>
                    <a:lnTo>
                      <a:pt x="291" y="71"/>
                    </a:lnTo>
                    <a:lnTo>
                      <a:pt x="293" y="71"/>
                    </a:lnTo>
                    <a:lnTo>
                      <a:pt x="295" y="70"/>
                    </a:lnTo>
                    <a:lnTo>
                      <a:pt x="295" y="70"/>
                    </a:lnTo>
                    <a:lnTo>
                      <a:pt x="297" y="70"/>
                    </a:lnTo>
                    <a:lnTo>
                      <a:pt x="298" y="70"/>
                    </a:lnTo>
                    <a:lnTo>
                      <a:pt x="300" y="68"/>
                    </a:lnTo>
                    <a:lnTo>
                      <a:pt x="299" y="68"/>
                    </a:lnTo>
                    <a:lnTo>
                      <a:pt x="299" y="68"/>
                    </a:lnTo>
                    <a:lnTo>
                      <a:pt x="299" y="68"/>
                    </a:lnTo>
                    <a:lnTo>
                      <a:pt x="299" y="66"/>
                    </a:lnTo>
                    <a:lnTo>
                      <a:pt x="299" y="66"/>
                    </a:lnTo>
                    <a:lnTo>
                      <a:pt x="299" y="66"/>
                    </a:lnTo>
                    <a:lnTo>
                      <a:pt x="299" y="66"/>
                    </a:lnTo>
                    <a:lnTo>
                      <a:pt x="299" y="64"/>
                    </a:lnTo>
                    <a:lnTo>
                      <a:pt x="299" y="64"/>
                    </a:lnTo>
                    <a:lnTo>
                      <a:pt x="299" y="64"/>
                    </a:lnTo>
                    <a:lnTo>
                      <a:pt x="299" y="64"/>
                    </a:lnTo>
                    <a:lnTo>
                      <a:pt x="299" y="62"/>
                    </a:lnTo>
                    <a:lnTo>
                      <a:pt x="299" y="62"/>
                    </a:lnTo>
                    <a:lnTo>
                      <a:pt x="299" y="61"/>
                    </a:lnTo>
                    <a:lnTo>
                      <a:pt x="299" y="61"/>
                    </a:lnTo>
                    <a:lnTo>
                      <a:pt x="300" y="59"/>
                    </a:lnTo>
                    <a:lnTo>
                      <a:pt x="300" y="61"/>
                    </a:lnTo>
                    <a:lnTo>
                      <a:pt x="300" y="61"/>
                    </a:lnTo>
                    <a:lnTo>
                      <a:pt x="300" y="62"/>
                    </a:lnTo>
                    <a:lnTo>
                      <a:pt x="302" y="62"/>
                    </a:lnTo>
                    <a:lnTo>
                      <a:pt x="302" y="63"/>
                    </a:lnTo>
                    <a:lnTo>
                      <a:pt x="303" y="63"/>
                    </a:lnTo>
                    <a:lnTo>
                      <a:pt x="303" y="63"/>
                    </a:lnTo>
                    <a:lnTo>
                      <a:pt x="305" y="63"/>
                    </a:lnTo>
                    <a:lnTo>
                      <a:pt x="305" y="65"/>
                    </a:lnTo>
                    <a:lnTo>
                      <a:pt x="305" y="65"/>
                    </a:lnTo>
                    <a:lnTo>
                      <a:pt x="305" y="66"/>
                    </a:lnTo>
                    <a:lnTo>
                      <a:pt x="307" y="66"/>
                    </a:lnTo>
                    <a:lnTo>
                      <a:pt x="307" y="68"/>
                    </a:lnTo>
                    <a:lnTo>
                      <a:pt x="308" y="68"/>
                    </a:lnTo>
                    <a:lnTo>
                      <a:pt x="308" y="68"/>
                    </a:lnTo>
                    <a:lnTo>
                      <a:pt x="310" y="68"/>
                    </a:lnTo>
                    <a:lnTo>
                      <a:pt x="310" y="70"/>
                    </a:lnTo>
                    <a:lnTo>
                      <a:pt x="310" y="70"/>
                    </a:lnTo>
                    <a:lnTo>
                      <a:pt x="310" y="72"/>
                    </a:lnTo>
                    <a:lnTo>
                      <a:pt x="311" y="72"/>
                    </a:lnTo>
                    <a:lnTo>
                      <a:pt x="311" y="73"/>
                    </a:lnTo>
                    <a:lnTo>
                      <a:pt x="311" y="74"/>
                    </a:lnTo>
                    <a:lnTo>
                      <a:pt x="311" y="76"/>
                    </a:lnTo>
                    <a:lnTo>
                      <a:pt x="313" y="76"/>
                    </a:lnTo>
                    <a:lnTo>
                      <a:pt x="313" y="78"/>
                    </a:lnTo>
                    <a:lnTo>
                      <a:pt x="313" y="80"/>
                    </a:lnTo>
                    <a:lnTo>
                      <a:pt x="313" y="82"/>
                    </a:lnTo>
                    <a:lnTo>
                      <a:pt x="313" y="82"/>
                    </a:lnTo>
                    <a:lnTo>
                      <a:pt x="313" y="83"/>
                    </a:lnTo>
                    <a:lnTo>
                      <a:pt x="313" y="83"/>
                    </a:lnTo>
                    <a:lnTo>
                      <a:pt x="313" y="83"/>
                    </a:lnTo>
                    <a:lnTo>
                      <a:pt x="315" y="83"/>
                    </a:lnTo>
                    <a:lnTo>
                      <a:pt x="315" y="84"/>
                    </a:lnTo>
                    <a:lnTo>
                      <a:pt x="316" y="84"/>
                    </a:lnTo>
                    <a:lnTo>
                      <a:pt x="316" y="84"/>
                    </a:lnTo>
                    <a:lnTo>
                      <a:pt x="318" y="84"/>
                    </a:lnTo>
                    <a:lnTo>
                      <a:pt x="318" y="84"/>
                    </a:lnTo>
                    <a:lnTo>
                      <a:pt x="319" y="84"/>
                    </a:lnTo>
                    <a:lnTo>
                      <a:pt x="320" y="84"/>
                    </a:lnTo>
                    <a:lnTo>
                      <a:pt x="322" y="84"/>
                    </a:lnTo>
                    <a:lnTo>
                      <a:pt x="322" y="84"/>
                    </a:lnTo>
                    <a:lnTo>
                      <a:pt x="324" y="84"/>
                    </a:lnTo>
                    <a:lnTo>
                      <a:pt x="324" y="84"/>
                    </a:lnTo>
                    <a:lnTo>
                      <a:pt x="326" y="84"/>
                    </a:lnTo>
                    <a:lnTo>
                      <a:pt x="326" y="84"/>
                    </a:lnTo>
                    <a:lnTo>
                      <a:pt x="328" y="84"/>
                    </a:lnTo>
                    <a:lnTo>
                      <a:pt x="329" y="84"/>
                    </a:lnTo>
                    <a:lnTo>
                      <a:pt x="331" y="83"/>
                    </a:lnTo>
                    <a:lnTo>
                      <a:pt x="331" y="83"/>
                    </a:lnTo>
                    <a:lnTo>
                      <a:pt x="331" y="83"/>
                    </a:lnTo>
                    <a:lnTo>
                      <a:pt x="331" y="83"/>
                    </a:lnTo>
                    <a:lnTo>
                      <a:pt x="331" y="81"/>
                    </a:lnTo>
                    <a:lnTo>
                      <a:pt x="331" y="81"/>
                    </a:lnTo>
                    <a:lnTo>
                      <a:pt x="331" y="79"/>
                    </a:lnTo>
                    <a:lnTo>
                      <a:pt x="331" y="78"/>
                    </a:lnTo>
                    <a:lnTo>
                      <a:pt x="331" y="76"/>
                    </a:lnTo>
                    <a:lnTo>
                      <a:pt x="331" y="76"/>
                    </a:lnTo>
                    <a:lnTo>
                      <a:pt x="331" y="74"/>
                    </a:lnTo>
                    <a:lnTo>
                      <a:pt x="331" y="73"/>
                    </a:lnTo>
                    <a:lnTo>
                      <a:pt x="331" y="72"/>
                    </a:lnTo>
                    <a:lnTo>
                      <a:pt x="331" y="72"/>
                    </a:lnTo>
                    <a:lnTo>
                      <a:pt x="331" y="70"/>
                    </a:lnTo>
                    <a:lnTo>
                      <a:pt x="331" y="70"/>
                    </a:lnTo>
                    <a:lnTo>
                      <a:pt x="331" y="68"/>
                    </a:lnTo>
                    <a:lnTo>
                      <a:pt x="331" y="68"/>
                    </a:lnTo>
                    <a:lnTo>
                      <a:pt x="331" y="66"/>
                    </a:lnTo>
                    <a:lnTo>
                      <a:pt x="331" y="66"/>
                    </a:lnTo>
                    <a:lnTo>
                      <a:pt x="333" y="65"/>
                    </a:lnTo>
                    <a:lnTo>
                      <a:pt x="333" y="65"/>
                    </a:lnTo>
                    <a:lnTo>
                      <a:pt x="334" y="63"/>
                    </a:lnTo>
                    <a:lnTo>
                      <a:pt x="334" y="62"/>
                    </a:lnTo>
                    <a:lnTo>
                      <a:pt x="336" y="60"/>
                    </a:lnTo>
                    <a:lnTo>
                      <a:pt x="336" y="60"/>
                    </a:lnTo>
                    <a:lnTo>
                      <a:pt x="336" y="58"/>
                    </a:lnTo>
                    <a:lnTo>
                      <a:pt x="336" y="57"/>
                    </a:lnTo>
                    <a:lnTo>
                      <a:pt x="338" y="55"/>
                    </a:lnTo>
                    <a:lnTo>
                      <a:pt x="338" y="55"/>
                    </a:lnTo>
                    <a:lnTo>
                      <a:pt x="339" y="53"/>
                    </a:lnTo>
                    <a:lnTo>
                      <a:pt x="339" y="52"/>
                    </a:lnTo>
                    <a:lnTo>
                      <a:pt x="341" y="50"/>
                    </a:lnTo>
                    <a:lnTo>
                      <a:pt x="341" y="50"/>
                    </a:lnTo>
                    <a:lnTo>
                      <a:pt x="341" y="50"/>
                    </a:lnTo>
                    <a:lnTo>
                      <a:pt x="341" y="50"/>
                    </a:lnTo>
                    <a:lnTo>
                      <a:pt x="343" y="48"/>
                    </a:lnTo>
                    <a:lnTo>
                      <a:pt x="343" y="48"/>
                    </a:lnTo>
                    <a:lnTo>
                      <a:pt x="343" y="46"/>
                    </a:lnTo>
                    <a:lnTo>
                      <a:pt x="343" y="44"/>
                    </a:lnTo>
                    <a:lnTo>
                      <a:pt x="345" y="42"/>
                    </a:lnTo>
                    <a:lnTo>
                      <a:pt x="345" y="42"/>
                    </a:lnTo>
                    <a:lnTo>
                      <a:pt x="345" y="40"/>
                    </a:lnTo>
                    <a:lnTo>
                      <a:pt x="345" y="39"/>
                    </a:lnTo>
                    <a:lnTo>
                      <a:pt x="347" y="37"/>
                    </a:lnTo>
                    <a:lnTo>
                      <a:pt x="347" y="37"/>
                    </a:lnTo>
                    <a:lnTo>
                      <a:pt x="349" y="35"/>
                    </a:lnTo>
                    <a:lnTo>
                      <a:pt x="349" y="35"/>
                    </a:lnTo>
                    <a:lnTo>
                      <a:pt x="351" y="34"/>
                    </a:lnTo>
                    <a:lnTo>
                      <a:pt x="349" y="36"/>
                    </a:lnTo>
                    <a:lnTo>
                      <a:pt x="349" y="38"/>
                    </a:lnTo>
                    <a:lnTo>
                      <a:pt x="349" y="40"/>
                    </a:lnTo>
                    <a:lnTo>
                      <a:pt x="349" y="40"/>
                    </a:lnTo>
                    <a:lnTo>
                      <a:pt x="348" y="42"/>
                    </a:lnTo>
                    <a:lnTo>
                      <a:pt x="348" y="44"/>
                    </a:lnTo>
                    <a:lnTo>
                      <a:pt x="348" y="46"/>
                    </a:lnTo>
                    <a:lnTo>
                      <a:pt x="348" y="48"/>
                    </a:lnTo>
                    <a:lnTo>
                      <a:pt x="346" y="50"/>
                    </a:lnTo>
                    <a:lnTo>
                      <a:pt x="346" y="52"/>
                    </a:lnTo>
                    <a:lnTo>
                      <a:pt x="346" y="54"/>
                    </a:lnTo>
                    <a:lnTo>
                      <a:pt x="346" y="56"/>
                    </a:lnTo>
                    <a:lnTo>
                      <a:pt x="345" y="58"/>
                    </a:lnTo>
                    <a:lnTo>
                      <a:pt x="345" y="60"/>
                    </a:lnTo>
                    <a:lnTo>
                      <a:pt x="345" y="62"/>
                    </a:lnTo>
                    <a:lnTo>
                      <a:pt x="345" y="62"/>
                    </a:lnTo>
                    <a:lnTo>
                      <a:pt x="345" y="64"/>
                    </a:lnTo>
                    <a:lnTo>
                      <a:pt x="345" y="65"/>
                    </a:lnTo>
                    <a:lnTo>
                      <a:pt x="345" y="66"/>
                    </a:lnTo>
                    <a:lnTo>
                      <a:pt x="345" y="66"/>
                    </a:lnTo>
                    <a:lnTo>
                      <a:pt x="345" y="68"/>
                    </a:lnTo>
                    <a:lnTo>
                      <a:pt x="345" y="69"/>
                    </a:lnTo>
                    <a:lnTo>
                      <a:pt x="345" y="71"/>
                    </a:lnTo>
                    <a:lnTo>
                      <a:pt x="346" y="71"/>
                    </a:lnTo>
                    <a:lnTo>
                      <a:pt x="346" y="73"/>
                    </a:lnTo>
                    <a:lnTo>
                      <a:pt x="346" y="74"/>
                    </a:lnTo>
                    <a:lnTo>
                      <a:pt x="346" y="76"/>
                    </a:lnTo>
                    <a:lnTo>
                      <a:pt x="348" y="76"/>
                    </a:lnTo>
                    <a:lnTo>
                      <a:pt x="348" y="78"/>
                    </a:lnTo>
                    <a:lnTo>
                      <a:pt x="349" y="78"/>
                    </a:lnTo>
                    <a:lnTo>
                      <a:pt x="349" y="78"/>
                    </a:lnTo>
                    <a:lnTo>
                      <a:pt x="351" y="78"/>
                    </a:lnTo>
                    <a:lnTo>
                      <a:pt x="353" y="81"/>
                    </a:lnTo>
                    <a:lnTo>
                      <a:pt x="356" y="82"/>
                    </a:lnTo>
                    <a:lnTo>
                      <a:pt x="358" y="82"/>
                    </a:lnTo>
                    <a:lnTo>
                      <a:pt x="362" y="81"/>
                    </a:lnTo>
                    <a:lnTo>
                      <a:pt x="364" y="80"/>
                    </a:lnTo>
                    <a:lnTo>
                      <a:pt x="366" y="77"/>
                    </a:lnTo>
                    <a:lnTo>
                      <a:pt x="367" y="74"/>
                    </a:lnTo>
                    <a:lnTo>
                      <a:pt x="370" y="71"/>
                    </a:lnTo>
                    <a:lnTo>
                      <a:pt x="370" y="69"/>
                    </a:lnTo>
                    <a:lnTo>
                      <a:pt x="372" y="65"/>
                    </a:lnTo>
                    <a:lnTo>
                      <a:pt x="373" y="62"/>
                    </a:lnTo>
                    <a:lnTo>
                      <a:pt x="375" y="58"/>
                    </a:lnTo>
                    <a:lnTo>
                      <a:pt x="375" y="56"/>
                    </a:lnTo>
                    <a:lnTo>
                      <a:pt x="377" y="54"/>
                    </a:lnTo>
                    <a:lnTo>
                      <a:pt x="378" y="53"/>
                    </a:lnTo>
                    <a:lnTo>
                      <a:pt x="380" y="52"/>
                    </a:lnTo>
                    <a:lnTo>
                      <a:pt x="379" y="54"/>
                    </a:lnTo>
                    <a:lnTo>
                      <a:pt x="379" y="56"/>
                    </a:lnTo>
                    <a:lnTo>
                      <a:pt x="377" y="58"/>
                    </a:lnTo>
                    <a:lnTo>
                      <a:pt x="377" y="60"/>
                    </a:lnTo>
                    <a:lnTo>
                      <a:pt x="376" y="64"/>
                    </a:lnTo>
                    <a:lnTo>
                      <a:pt x="375" y="66"/>
                    </a:lnTo>
                    <a:lnTo>
                      <a:pt x="373" y="70"/>
                    </a:lnTo>
                    <a:lnTo>
                      <a:pt x="373" y="72"/>
                    </a:lnTo>
                    <a:lnTo>
                      <a:pt x="371" y="76"/>
                    </a:lnTo>
                    <a:lnTo>
                      <a:pt x="369" y="78"/>
                    </a:lnTo>
                    <a:lnTo>
                      <a:pt x="367" y="82"/>
                    </a:lnTo>
                    <a:lnTo>
                      <a:pt x="367" y="83"/>
                    </a:lnTo>
                    <a:lnTo>
                      <a:pt x="366" y="86"/>
                    </a:lnTo>
                    <a:lnTo>
                      <a:pt x="366" y="88"/>
                    </a:lnTo>
                    <a:lnTo>
                      <a:pt x="365" y="88"/>
                    </a:lnTo>
                    <a:lnTo>
                      <a:pt x="365" y="88"/>
                    </a:lnTo>
                    <a:lnTo>
                      <a:pt x="364" y="90"/>
                    </a:lnTo>
                    <a:lnTo>
                      <a:pt x="364" y="90"/>
                    </a:lnTo>
                    <a:lnTo>
                      <a:pt x="364" y="92"/>
                    </a:lnTo>
                    <a:lnTo>
                      <a:pt x="364" y="92"/>
                    </a:lnTo>
                    <a:lnTo>
                      <a:pt x="363" y="94"/>
                    </a:lnTo>
                    <a:lnTo>
                      <a:pt x="363" y="94"/>
                    </a:lnTo>
                    <a:lnTo>
                      <a:pt x="363" y="96"/>
                    </a:lnTo>
                    <a:lnTo>
                      <a:pt x="363" y="96"/>
                    </a:lnTo>
                    <a:lnTo>
                      <a:pt x="361" y="98"/>
                    </a:lnTo>
                    <a:lnTo>
                      <a:pt x="361" y="99"/>
                    </a:lnTo>
                    <a:lnTo>
                      <a:pt x="361" y="101"/>
                    </a:lnTo>
                    <a:lnTo>
                      <a:pt x="361" y="101"/>
                    </a:lnTo>
                    <a:lnTo>
                      <a:pt x="360" y="103"/>
                    </a:lnTo>
                    <a:lnTo>
                      <a:pt x="360" y="103"/>
                    </a:lnTo>
                    <a:lnTo>
                      <a:pt x="360" y="103"/>
                    </a:lnTo>
                    <a:lnTo>
                      <a:pt x="360" y="103"/>
                    </a:lnTo>
                    <a:lnTo>
                      <a:pt x="360" y="105"/>
                    </a:lnTo>
                    <a:lnTo>
                      <a:pt x="360" y="105"/>
                    </a:lnTo>
                    <a:lnTo>
                      <a:pt x="360" y="105"/>
                    </a:lnTo>
                    <a:lnTo>
                      <a:pt x="361" y="105"/>
                    </a:lnTo>
                    <a:lnTo>
                      <a:pt x="361" y="106"/>
                    </a:lnTo>
                    <a:lnTo>
                      <a:pt x="362" y="106"/>
                    </a:lnTo>
                    <a:lnTo>
                      <a:pt x="362" y="106"/>
                    </a:lnTo>
                    <a:lnTo>
                      <a:pt x="364" y="106"/>
                    </a:lnTo>
                    <a:lnTo>
                      <a:pt x="364" y="108"/>
                    </a:lnTo>
                    <a:lnTo>
                      <a:pt x="366" y="108"/>
                    </a:lnTo>
                    <a:lnTo>
                      <a:pt x="366" y="108"/>
                    </a:lnTo>
                    <a:lnTo>
                      <a:pt x="367" y="108"/>
                    </a:lnTo>
                    <a:lnTo>
                      <a:pt x="367" y="108"/>
                    </a:lnTo>
                    <a:lnTo>
                      <a:pt x="369" y="108"/>
                    </a:lnTo>
                    <a:lnTo>
                      <a:pt x="369" y="108"/>
                    </a:lnTo>
                    <a:lnTo>
                      <a:pt x="371" y="108"/>
                    </a:lnTo>
                    <a:lnTo>
                      <a:pt x="371" y="108"/>
                    </a:lnTo>
                    <a:lnTo>
                      <a:pt x="373" y="108"/>
                    </a:lnTo>
                    <a:lnTo>
                      <a:pt x="375" y="106"/>
                    </a:lnTo>
                    <a:lnTo>
                      <a:pt x="376" y="104"/>
                    </a:lnTo>
                    <a:lnTo>
                      <a:pt x="378" y="103"/>
                    </a:lnTo>
                    <a:lnTo>
                      <a:pt x="380" y="101"/>
                    </a:lnTo>
                    <a:lnTo>
                      <a:pt x="382" y="99"/>
                    </a:lnTo>
                    <a:lnTo>
                      <a:pt x="386" y="96"/>
                    </a:lnTo>
                    <a:lnTo>
                      <a:pt x="387" y="94"/>
                    </a:lnTo>
                    <a:lnTo>
                      <a:pt x="389" y="92"/>
                    </a:lnTo>
                    <a:lnTo>
                      <a:pt x="391" y="90"/>
                    </a:lnTo>
                    <a:lnTo>
                      <a:pt x="393" y="87"/>
                    </a:lnTo>
                    <a:lnTo>
                      <a:pt x="394" y="86"/>
                    </a:lnTo>
                    <a:lnTo>
                      <a:pt x="396" y="84"/>
                    </a:lnTo>
                    <a:lnTo>
                      <a:pt x="396" y="83"/>
                    </a:lnTo>
                    <a:lnTo>
                      <a:pt x="397" y="82"/>
                    </a:lnTo>
                    <a:lnTo>
                      <a:pt x="396" y="83"/>
                    </a:lnTo>
                    <a:lnTo>
                      <a:pt x="396" y="84"/>
                    </a:lnTo>
                    <a:lnTo>
                      <a:pt x="395" y="88"/>
                    </a:lnTo>
                    <a:lnTo>
                      <a:pt x="395" y="90"/>
                    </a:lnTo>
                    <a:lnTo>
                      <a:pt x="393" y="93"/>
                    </a:lnTo>
                    <a:lnTo>
                      <a:pt x="391" y="97"/>
                    </a:lnTo>
                    <a:lnTo>
                      <a:pt x="389" y="101"/>
                    </a:lnTo>
                    <a:lnTo>
                      <a:pt x="388" y="104"/>
                    </a:lnTo>
                    <a:lnTo>
                      <a:pt x="386" y="110"/>
                    </a:lnTo>
                    <a:lnTo>
                      <a:pt x="385" y="113"/>
                    </a:lnTo>
                    <a:lnTo>
                      <a:pt x="383" y="117"/>
                    </a:lnTo>
                    <a:lnTo>
                      <a:pt x="381" y="120"/>
                    </a:lnTo>
                    <a:lnTo>
                      <a:pt x="379" y="123"/>
                    </a:lnTo>
                    <a:lnTo>
                      <a:pt x="379" y="124"/>
                    </a:lnTo>
                    <a:lnTo>
                      <a:pt x="377" y="126"/>
                    </a:lnTo>
                    <a:lnTo>
                      <a:pt x="377" y="126"/>
                    </a:lnTo>
                    <a:lnTo>
                      <a:pt x="376" y="128"/>
                    </a:lnTo>
                    <a:lnTo>
                      <a:pt x="376" y="129"/>
                    </a:lnTo>
                    <a:lnTo>
                      <a:pt x="376" y="131"/>
                    </a:lnTo>
                    <a:lnTo>
                      <a:pt x="376" y="132"/>
                    </a:lnTo>
                    <a:lnTo>
                      <a:pt x="374" y="134"/>
                    </a:lnTo>
                    <a:lnTo>
                      <a:pt x="373" y="136"/>
                    </a:lnTo>
                    <a:lnTo>
                      <a:pt x="371" y="138"/>
                    </a:lnTo>
                    <a:lnTo>
                      <a:pt x="371" y="140"/>
                    </a:lnTo>
                    <a:lnTo>
                      <a:pt x="369" y="141"/>
                    </a:lnTo>
                    <a:lnTo>
                      <a:pt x="367" y="143"/>
                    </a:lnTo>
                    <a:lnTo>
                      <a:pt x="366" y="145"/>
                    </a:lnTo>
                    <a:lnTo>
                      <a:pt x="366" y="147"/>
                    </a:lnTo>
                    <a:lnTo>
                      <a:pt x="364" y="149"/>
                    </a:lnTo>
                    <a:lnTo>
                      <a:pt x="364" y="150"/>
                    </a:lnTo>
                    <a:lnTo>
                      <a:pt x="364" y="151"/>
                    </a:lnTo>
                    <a:lnTo>
                      <a:pt x="365" y="151"/>
                    </a:lnTo>
                    <a:lnTo>
                      <a:pt x="363" y="151"/>
                    </a:lnTo>
                    <a:lnTo>
                      <a:pt x="362" y="151"/>
                    </a:lnTo>
                    <a:lnTo>
                      <a:pt x="360" y="151"/>
                    </a:lnTo>
                    <a:lnTo>
                      <a:pt x="359" y="150"/>
                    </a:lnTo>
                    <a:lnTo>
                      <a:pt x="357" y="150"/>
                    </a:lnTo>
                    <a:lnTo>
                      <a:pt x="355" y="150"/>
                    </a:lnTo>
                    <a:lnTo>
                      <a:pt x="353" y="150"/>
                    </a:lnTo>
                    <a:lnTo>
                      <a:pt x="351" y="150"/>
                    </a:lnTo>
                    <a:lnTo>
                      <a:pt x="348" y="151"/>
                    </a:lnTo>
                    <a:lnTo>
                      <a:pt x="346" y="151"/>
                    </a:lnTo>
                    <a:lnTo>
                      <a:pt x="343" y="151"/>
                    </a:lnTo>
                    <a:lnTo>
                      <a:pt x="341" y="151"/>
                    </a:lnTo>
                    <a:lnTo>
                      <a:pt x="339" y="151"/>
                    </a:lnTo>
                    <a:lnTo>
                      <a:pt x="338" y="151"/>
                    </a:lnTo>
                    <a:lnTo>
                      <a:pt x="336" y="151"/>
                    </a:lnTo>
                    <a:lnTo>
                      <a:pt x="335" y="151"/>
                    </a:lnTo>
                    <a:lnTo>
                      <a:pt x="333" y="151"/>
                    </a:lnTo>
                    <a:lnTo>
                      <a:pt x="331" y="151"/>
                    </a:lnTo>
                    <a:lnTo>
                      <a:pt x="329" y="151"/>
                    </a:lnTo>
                    <a:lnTo>
                      <a:pt x="329" y="151"/>
                    </a:lnTo>
                    <a:lnTo>
                      <a:pt x="327" y="151"/>
                    </a:lnTo>
                    <a:lnTo>
                      <a:pt x="325" y="151"/>
                    </a:lnTo>
                    <a:lnTo>
                      <a:pt x="323" y="151"/>
                    </a:lnTo>
                    <a:lnTo>
                      <a:pt x="322" y="151"/>
                    </a:lnTo>
                    <a:lnTo>
                      <a:pt x="320" y="151"/>
                    </a:lnTo>
                    <a:lnTo>
                      <a:pt x="318" y="151"/>
                    </a:lnTo>
                    <a:lnTo>
                      <a:pt x="317" y="151"/>
                    </a:lnTo>
                    <a:lnTo>
                      <a:pt x="315" y="151"/>
                    </a:lnTo>
                    <a:lnTo>
                      <a:pt x="313" y="151"/>
                    </a:lnTo>
                    <a:lnTo>
                      <a:pt x="312" y="151"/>
                    </a:lnTo>
                    <a:lnTo>
                      <a:pt x="310" y="151"/>
                    </a:lnTo>
                    <a:lnTo>
                      <a:pt x="310" y="151"/>
                    </a:lnTo>
                    <a:lnTo>
                      <a:pt x="308" y="152"/>
                    </a:lnTo>
                    <a:lnTo>
                      <a:pt x="308" y="152"/>
                    </a:lnTo>
                    <a:lnTo>
                      <a:pt x="308" y="152"/>
                    </a:lnTo>
                    <a:lnTo>
                      <a:pt x="308" y="152"/>
                    </a:lnTo>
                    <a:lnTo>
                      <a:pt x="307" y="152"/>
                    </a:lnTo>
                    <a:lnTo>
                      <a:pt x="307" y="152"/>
                    </a:lnTo>
                    <a:lnTo>
                      <a:pt x="307" y="152"/>
                    </a:lnTo>
                    <a:lnTo>
                      <a:pt x="307" y="152"/>
                    </a:lnTo>
                    <a:lnTo>
                      <a:pt x="305" y="152"/>
                    </a:lnTo>
                    <a:lnTo>
                      <a:pt x="305" y="152"/>
                    </a:lnTo>
                    <a:lnTo>
                      <a:pt x="305" y="152"/>
                    </a:lnTo>
                    <a:lnTo>
                      <a:pt x="305" y="152"/>
                    </a:lnTo>
                    <a:lnTo>
                      <a:pt x="305" y="152"/>
                    </a:lnTo>
                    <a:lnTo>
                      <a:pt x="305" y="152"/>
                    </a:lnTo>
                    <a:lnTo>
                      <a:pt x="305" y="152"/>
                    </a:lnTo>
                    <a:lnTo>
                      <a:pt x="305" y="151"/>
                    </a:lnTo>
                    <a:lnTo>
                      <a:pt x="305" y="155"/>
                    </a:lnTo>
                    <a:lnTo>
                      <a:pt x="306" y="158"/>
                    </a:lnTo>
                    <a:lnTo>
                      <a:pt x="305" y="161"/>
                    </a:lnTo>
                    <a:lnTo>
                      <a:pt x="305" y="164"/>
                    </a:lnTo>
                    <a:lnTo>
                      <a:pt x="303" y="170"/>
                    </a:lnTo>
                    <a:lnTo>
                      <a:pt x="301" y="173"/>
                    </a:lnTo>
                    <a:lnTo>
                      <a:pt x="298" y="177"/>
                    </a:lnTo>
                    <a:lnTo>
                      <a:pt x="297" y="181"/>
                    </a:lnTo>
                    <a:lnTo>
                      <a:pt x="293" y="186"/>
                    </a:lnTo>
                    <a:lnTo>
                      <a:pt x="290" y="190"/>
                    </a:lnTo>
                    <a:lnTo>
                      <a:pt x="287" y="194"/>
                    </a:lnTo>
                    <a:lnTo>
                      <a:pt x="285" y="198"/>
                    </a:lnTo>
                    <a:lnTo>
                      <a:pt x="281" y="202"/>
                    </a:lnTo>
                    <a:lnTo>
                      <a:pt x="279" y="206"/>
                    </a:lnTo>
                    <a:lnTo>
                      <a:pt x="277" y="209"/>
                    </a:lnTo>
                    <a:lnTo>
                      <a:pt x="275" y="211"/>
                    </a:lnTo>
                    <a:lnTo>
                      <a:pt x="273" y="213"/>
                    </a:lnTo>
                    <a:lnTo>
                      <a:pt x="273" y="213"/>
                    </a:lnTo>
                    <a:lnTo>
                      <a:pt x="271" y="215"/>
                    </a:lnTo>
                    <a:lnTo>
                      <a:pt x="271" y="215"/>
                    </a:lnTo>
                    <a:lnTo>
                      <a:pt x="270" y="217"/>
                    </a:lnTo>
                    <a:lnTo>
                      <a:pt x="268" y="217"/>
                    </a:lnTo>
                    <a:lnTo>
                      <a:pt x="267" y="218"/>
                    </a:lnTo>
                    <a:lnTo>
                      <a:pt x="267" y="218"/>
                    </a:lnTo>
                    <a:lnTo>
                      <a:pt x="265" y="219"/>
                    </a:lnTo>
                    <a:lnTo>
                      <a:pt x="264" y="220"/>
                    </a:lnTo>
                    <a:lnTo>
                      <a:pt x="262" y="222"/>
                    </a:lnTo>
                    <a:lnTo>
                      <a:pt x="262" y="222"/>
                    </a:lnTo>
                    <a:lnTo>
                      <a:pt x="261" y="224"/>
                    </a:lnTo>
                    <a:lnTo>
                      <a:pt x="261" y="224"/>
                    </a:lnTo>
                    <a:lnTo>
                      <a:pt x="261" y="226"/>
                    </a:lnTo>
                    <a:lnTo>
                      <a:pt x="261" y="226"/>
                    </a:lnTo>
                    <a:lnTo>
                      <a:pt x="261" y="228"/>
                    </a:lnTo>
                    <a:lnTo>
                      <a:pt x="261" y="228"/>
                    </a:lnTo>
                    <a:lnTo>
                      <a:pt x="261" y="230"/>
                    </a:lnTo>
                    <a:lnTo>
                      <a:pt x="262" y="230"/>
                    </a:lnTo>
                    <a:lnTo>
                      <a:pt x="262" y="232"/>
                    </a:lnTo>
                    <a:lnTo>
                      <a:pt x="264" y="232"/>
                    </a:lnTo>
                    <a:lnTo>
                      <a:pt x="264" y="234"/>
                    </a:lnTo>
                    <a:lnTo>
                      <a:pt x="266" y="234"/>
                    </a:lnTo>
                    <a:lnTo>
                      <a:pt x="266" y="236"/>
                    </a:lnTo>
                    <a:lnTo>
                      <a:pt x="268" y="236"/>
                    </a:lnTo>
                    <a:lnTo>
                      <a:pt x="268" y="238"/>
                    </a:lnTo>
                    <a:lnTo>
                      <a:pt x="270" y="238"/>
                    </a:lnTo>
                    <a:lnTo>
                      <a:pt x="270" y="239"/>
                    </a:lnTo>
                    <a:lnTo>
                      <a:pt x="272" y="239"/>
                    </a:lnTo>
                    <a:lnTo>
                      <a:pt x="273" y="240"/>
                    </a:lnTo>
                    <a:lnTo>
                      <a:pt x="275" y="240"/>
                    </a:lnTo>
                    <a:lnTo>
                      <a:pt x="277" y="241"/>
                    </a:lnTo>
                    <a:lnTo>
                      <a:pt x="279" y="241"/>
                    </a:lnTo>
                    <a:lnTo>
                      <a:pt x="281" y="241"/>
                    </a:lnTo>
                    <a:lnTo>
                      <a:pt x="285" y="241"/>
                    </a:lnTo>
                    <a:lnTo>
                      <a:pt x="287" y="241"/>
                    </a:lnTo>
                    <a:lnTo>
                      <a:pt x="290" y="241"/>
                    </a:lnTo>
                    <a:lnTo>
                      <a:pt x="294" y="241"/>
                    </a:lnTo>
                    <a:lnTo>
                      <a:pt x="298" y="239"/>
                    </a:lnTo>
                    <a:lnTo>
                      <a:pt x="299" y="239"/>
                    </a:lnTo>
                    <a:lnTo>
                      <a:pt x="303" y="239"/>
                    </a:lnTo>
                    <a:lnTo>
                      <a:pt x="307" y="239"/>
                    </a:lnTo>
                    <a:lnTo>
                      <a:pt x="310" y="238"/>
                    </a:lnTo>
                    <a:lnTo>
                      <a:pt x="312" y="239"/>
                    </a:lnTo>
                    <a:lnTo>
                      <a:pt x="315" y="239"/>
                    </a:lnTo>
                    <a:lnTo>
                      <a:pt x="317" y="240"/>
                    </a:lnTo>
                    <a:lnTo>
                      <a:pt x="319" y="240"/>
                    </a:lnTo>
                    <a:lnTo>
                      <a:pt x="319" y="241"/>
                    </a:lnTo>
                    <a:lnTo>
                      <a:pt x="321" y="240"/>
                    </a:lnTo>
                    <a:lnTo>
                      <a:pt x="323" y="239"/>
                    </a:lnTo>
                    <a:lnTo>
                      <a:pt x="326" y="237"/>
                    </a:lnTo>
                    <a:lnTo>
                      <a:pt x="328" y="235"/>
                    </a:lnTo>
                    <a:lnTo>
                      <a:pt x="332" y="233"/>
                    </a:lnTo>
                    <a:lnTo>
                      <a:pt x="336" y="231"/>
                    </a:lnTo>
                    <a:lnTo>
                      <a:pt x="339" y="227"/>
                    </a:lnTo>
                    <a:lnTo>
                      <a:pt x="341" y="225"/>
                    </a:lnTo>
                    <a:lnTo>
                      <a:pt x="345" y="223"/>
                    </a:lnTo>
                    <a:lnTo>
                      <a:pt x="348" y="221"/>
                    </a:lnTo>
                    <a:lnTo>
                      <a:pt x="351" y="218"/>
                    </a:lnTo>
                    <a:lnTo>
                      <a:pt x="353" y="217"/>
                    </a:lnTo>
                    <a:lnTo>
                      <a:pt x="356" y="215"/>
                    </a:lnTo>
                    <a:lnTo>
                      <a:pt x="356" y="215"/>
                    </a:lnTo>
                    <a:lnTo>
                      <a:pt x="357" y="214"/>
                    </a:lnTo>
                    <a:lnTo>
                      <a:pt x="356" y="216"/>
                    </a:lnTo>
                    <a:lnTo>
                      <a:pt x="355" y="217"/>
                    </a:lnTo>
                    <a:lnTo>
                      <a:pt x="351" y="220"/>
                    </a:lnTo>
                    <a:lnTo>
                      <a:pt x="349" y="222"/>
                    </a:lnTo>
                    <a:lnTo>
                      <a:pt x="346" y="226"/>
                    </a:lnTo>
                    <a:lnTo>
                      <a:pt x="343" y="229"/>
                    </a:lnTo>
                    <a:lnTo>
                      <a:pt x="339" y="233"/>
                    </a:lnTo>
                    <a:lnTo>
                      <a:pt x="336" y="237"/>
                    </a:lnTo>
                    <a:lnTo>
                      <a:pt x="331" y="242"/>
                    </a:lnTo>
                    <a:lnTo>
                      <a:pt x="328" y="246"/>
                    </a:lnTo>
                    <a:lnTo>
                      <a:pt x="324" y="249"/>
                    </a:lnTo>
                    <a:lnTo>
                      <a:pt x="321" y="253"/>
                    </a:lnTo>
                    <a:lnTo>
                      <a:pt x="318" y="256"/>
                    </a:lnTo>
                    <a:lnTo>
                      <a:pt x="317" y="258"/>
                    </a:lnTo>
                    <a:lnTo>
                      <a:pt x="315" y="259"/>
                    </a:lnTo>
                    <a:lnTo>
                      <a:pt x="315" y="259"/>
                    </a:lnTo>
                    <a:lnTo>
                      <a:pt x="314" y="263"/>
                    </a:lnTo>
                    <a:lnTo>
                      <a:pt x="314" y="265"/>
                    </a:lnTo>
                    <a:lnTo>
                      <a:pt x="315" y="268"/>
                    </a:lnTo>
                    <a:lnTo>
                      <a:pt x="317" y="270"/>
                    </a:lnTo>
                    <a:lnTo>
                      <a:pt x="318" y="274"/>
                    </a:lnTo>
                    <a:lnTo>
                      <a:pt x="319" y="276"/>
                    </a:lnTo>
                    <a:lnTo>
                      <a:pt x="321" y="280"/>
                    </a:lnTo>
                    <a:lnTo>
                      <a:pt x="325" y="282"/>
                    </a:lnTo>
                    <a:lnTo>
                      <a:pt x="326" y="286"/>
                    </a:lnTo>
                    <a:lnTo>
                      <a:pt x="328" y="288"/>
                    </a:lnTo>
                    <a:lnTo>
                      <a:pt x="330" y="291"/>
                    </a:lnTo>
                    <a:lnTo>
                      <a:pt x="333" y="293"/>
                    </a:lnTo>
                    <a:lnTo>
                      <a:pt x="333" y="296"/>
                    </a:lnTo>
                    <a:lnTo>
                      <a:pt x="335" y="297"/>
                    </a:lnTo>
                    <a:lnTo>
                      <a:pt x="335" y="299"/>
                    </a:lnTo>
                    <a:lnTo>
                      <a:pt x="335" y="299"/>
                    </a:lnTo>
                    <a:lnTo>
                      <a:pt x="333" y="300"/>
                    </a:lnTo>
                    <a:lnTo>
                      <a:pt x="331" y="300"/>
                    </a:lnTo>
                    <a:lnTo>
                      <a:pt x="329" y="300"/>
                    </a:lnTo>
                    <a:lnTo>
                      <a:pt x="327" y="298"/>
                    </a:lnTo>
                    <a:lnTo>
                      <a:pt x="323" y="298"/>
                    </a:lnTo>
                    <a:lnTo>
                      <a:pt x="321" y="296"/>
                    </a:lnTo>
                    <a:lnTo>
                      <a:pt x="317" y="295"/>
                    </a:lnTo>
                    <a:lnTo>
                      <a:pt x="315" y="293"/>
                    </a:lnTo>
                    <a:lnTo>
                      <a:pt x="311" y="291"/>
                    </a:lnTo>
                    <a:lnTo>
                      <a:pt x="309" y="289"/>
                    </a:lnTo>
                    <a:lnTo>
                      <a:pt x="306" y="287"/>
                    </a:lnTo>
                    <a:lnTo>
                      <a:pt x="304" y="286"/>
                    </a:lnTo>
                    <a:lnTo>
                      <a:pt x="302" y="285"/>
                    </a:lnTo>
                    <a:lnTo>
                      <a:pt x="300" y="283"/>
                    </a:lnTo>
                    <a:lnTo>
                      <a:pt x="299" y="281"/>
                    </a:lnTo>
                    <a:lnTo>
                      <a:pt x="300" y="279"/>
                    </a:lnTo>
                    <a:lnTo>
                      <a:pt x="300" y="281"/>
                    </a:lnTo>
                    <a:lnTo>
                      <a:pt x="300" y="281"/>
                    </a:lnTo>
                    <a:lnTo>
                      <a:pt x="300" y="283"/>
                    </a:lnTo>
                    <a:lnTo>
                      <a:pt x="301" y="283"/>
                    </a:lnTo>
                    <a:lnTo>
                      <a:pt x="301" y="285"/>
                    </a:lnTo>
                    <a:lnTo>
                      <a:pt x="301" y="287"/>
                    </a:lnTo>
                    <a:lnTo>
                      <a:pt x="301" y="289"/>
                    </a:lnTo>
                    <a:lnTo>
                      <a:pt x="301" y="290"/>
                    </a:lnTo>
                    <a:lnTo>
                      <a:pt x="300" y="293"/>
                    </a:lnTo>
                    <a:lnTo>
                      <a:pt x="300" y="295"/>
                    </a:lnTo>
                    <a:lnTo>
                      <a:pt x="300" y="296"/>
                    </a:lnTo>
                    <a:lnTo>
                      <a:pt x="300" y="298"/>
                    </a:lnTo>
                    <a:lnTo>
                      <a:pt x="300" y="300"/>
                    </a:lnTo>
                    <a:lnTo>
                      <a:pt x="300" y="301"/>
                    </a:lnTo>
                    <a:lnTo>
                      <a:pt x="300" y="303"/>
                    </a:lnTo>
                    <a:lnTo>
                      <a:pt x="300" y="303"/>
                    </a:lnTo>
                    <a:lnTo>
                      <a:pt x="299" y="305"/>
                    </a:lnTo>
                    <a:lnTo>
                      <a:pt x="299" y="307"/>
                    </a:lnTo>
                    <a:lnTo>
                      <a:pt x="299" y="309"/>
                    </a:lnTo>
                    <a:lnTo>
                      <a:pt x="299" y="310"/>
                    </a:lnTo>
                    <a:lnTo>
                      <a:pt x="299" y="312"/>
                    </a:lnTo>
                    <a:lnTo>
                      <a:pt x="299" y="314"/>
                    </a:lnTo>
                    <a:lnTo>
                      <a:pt x="299" y="316"/>
                    </a:lnTo>
                    <a:lnTo>
                      <a:pt x="299" y="317"/>
                    </a:lnTo>
                    <a:lnTo>
                      <a:pt x="299" y="319"/>
                    </a:lnTo>
                    <a:lnTo>
                      <a:pt x="299" y="321"/>
                    </a:lnTo>
                    <a:lnTo>
                      <a:pt x="299" y="323"/>
                    </a:lnTo>
                    <a:lnTo>
                      <a:pt x="299" y="324"/>
                    </a:lnTo>
                    <a:lnTo>
                      <a:pt x="299" y="326"/>
                    </a:lnTo>
                    <a:lnTo>
                      <a:pt x="299" y="327"/>
                    </a:lnTo>
                    <a:lnTo>
                      <a:pt x="299" y="327"/>
                    </a:lnTo>
                    <a:lnTo>
                      <a:pt x="300" y="327"/>
                    </a:lnTo>
                    <a:lnTo>
                      <a:pt x="299" y="327"/>
                    </a:lnTo>
                    <a:lnTo>
                      <a:pt x="298" y="326"/>
                    </a:lnTo>
                    <a:lnTo>
                      <a:pt x="297" y="326"/>
                    </a:lnTo>
                    <a:lnTo>
                      <a:pt x="295" y="324"/>
                    </a:lnTo>
                    <a:lnTo>
                      <a:pt x="291" y="324"/>
                    </a:lnTo>
                    <a:lnTo>
                      <a:pt x="289" y="322"/>
                    </a:lnTo>
                    <a:lnTo>
                      <a:pt x="287" y="320"/>
                    </a:lnTo>
                    <a:lnTo>
                      <a:pt x="285" y="318"/>
                    </a:lnTo>
                    <a:lnTo>
                      <a:pt x="281" y="318"/>
                    </a:lnTo>
                    <a:lnTo>
                      <a:pt x="279" y="316"/>
                    </a:lnTo>
                    <a:lnTo>
                      <a:pt x="276" y="315"/>
                    </a:lnTo>
                    <a:lnTo>
                      <a:pt x="274" y="313"/>
                    </a:lnTo>
                    <a:lnTo>
                      <a:pt x="272" y="313"/>
                    </a:lnTo>
                    <a:lnTo>
                      <a:pt x="270" y="311"/>
                    </a:lnTo>
                    <a:lnTo>
                      <a:pt x="270" y="310"/>
                    </a:lnTo>
                    <a:lnTo>
                      <a:pt x="270" y="308"/>
                    </a:lnTo>
                    <a:lnTo>
                      <a:pt x="270" y="310"/>
                    </a:lnTo>
                    <a:lnTo>
                      <a:pt x="270" y="311"/>
                    </a:lnTo>
                    <a:lnTo>
                      <a:pt x="270" y="313"/>
                    </a:lnTo>
                    <a:lnTo>
                      <a:pt x="271" y="313"/>
                    </a:lnTo>
                    <a:lnTo>
                      <a:pt x="271" y="316"/>
                    </a:lnTo>
                    <a:lnTo>
                      <a:pt x="271" y="317"/>
                    </a:lnTo>
                    <a:lnTo>
                      <a:pt x="271" y="319"/>
                    </a:lnTo>
                    <a:lnTo>
                      <a:pt x="271" y="321"/>
                    </a:lnTo>
                    <a:lnTo>
                      <a:pt x="270" y="325"/>
                    </a:lnTo>
                    <a:lnTo>
                      <a:pt x="270" y="327"/>
                    </a:lnTo>
                    <a:lnTo>
                      <a:pt x="270" y="329"/>
                    </a:lnTo>
                    <a:lnTo>
                      <a:pt x="270" y="331"/>
                    </a:lnTo>
                    <a:lnTo>
                      <a:pt x="270" y="333"/>
                    </a:lnTo>
                    <a:lnTo>
                      <a:pt x="270" y="334"/>
                    </a:lnTo>
                    <a:lnTo>
                      <a:pt x="270" y="336"/>
                    </a:lnTo>
                    <a:lnTo>
                      <a:pt x="270" y="337"/>
                    </a:lnTo>
                    <a:lnTo>
                      <a:pt x="268" y="339"/>
                    </a:lnTo>
                    <a:lnTo>
                      <a:pt x="268" y="339"/>
                    </a:lnTo>
                    <a:lnTo>
                      <a:pt x="266" y="339"/>
                    </a:lnTo>
                    <a:lnTo>
                      <a:pt x="266" y="339"/>
                    </a:lnTo>
                    <a:lnTo>
                      <a:pt x="264" y="339"/>
                    </a:lnTo>
                    <a:lnTo>
                      <a:pt x="263" y="339"/>
                    </a:lnTo>
                    <a:lnTo>
                      <a:pt x="261" y="339"/>
                    </a:lnTo>
                    <a:lnTo>
                      <a:pt x="261" y="339"/>
                    </a:lnTo>
                    <a:lnTo>
                      <a:pt x="260" y="339"/>
                    </a:lnTo>
                    <a:lnTo>
                      <a:pt x="258" y="339"/>
                    </a:lnTo>
                    <a:lnTo>
                      <a:pt x="257" y="339"/>
                    </a:lnTo>
                    <a:lnTo>
                      <a:pt x="257" y="339"/>
                    </a:lnTo>
                    <a:lnTo>
                      <a:pt x="255" y="339"/>
                    </a:lnTo>
                    <a:lnTo>
                      <a:pt x="255" y="339"/>
                    </a:lnTo>
                    <a:lnTo>
                      <a:pt x="255" y="339"/>
                    </a:lnTo>
                    <a:lnTo>
                      <a:pt x="255" y="337"/>
                    </a:lnTo>
                    <a:lnTo>
                      <a:pt x="254" y="339"/>
                    </a:lnTo>
                    <a:lnTo>
                      <a:pt x="254" y="340"/>
                    </a:lnTo>
                    <a:lnTo>
                      <a:pt x="252" y="342"/>
                    </a:lnTo>
                    <a:lnTo>
                      <a:pt x="252" y="342"/>
                    </a:lnTo>
                    <a:lnTo>
                      <a:pt x="250" y="344"/>
                    </a:lnTo>
                    <a:lnTo>
                      <a:pt x="249" y="345"/>
                    </a:lnTo>
                    <a:lnTo>
                      <a:pt x="247" y="347"/>
                    </a:lnTo>
                    <a:lnTo>
                      <a:pt x="247" y="347"/>
                    </a:lnTo>
                    <a:lnTo>
                      <a:pt x="245" y="349"/>
                    </a:lnTo>
                    <a:lnTo>
                      <a:pt x="243" y="351"/>
                    </a:lnTo>
                    <a:lnTo>
                      <a:pt x="241" y="353"/>
                    </a:lnTo>
                    <a:lnTo>
                      <a:pt x="239" y="353"/>
                    </a:lnTo>
                    <a:lnTo>
                      <a:pt x="237" y="354"/>
                    </a:lnTo>
                    <a:lnTo>
                      <a:pt x="236" y="355"/>
                    </a:lnTo>
                    <a:lnTo>
                      <a:pt x="235" y="357"/>
                    </a:lnTo>
                    <a:lnTo>
                      <a:pt x="235" y="357"/>
                    </a:lnTo>
                    <a:lnTo>
                      <a:pt x="233" y="359"/>
                    </a:lnTo>
                    <a:lnTo>
                      <a:pt x="233" y="361"/>
                    </a:lnTo>
                    <a:lnTo>
                      <a:pt x="231" y="363"/>
                    </a:lnTo>
                    <a:lnTo>
                      <a:pt x="231" y="363"/>
                    </a:lnTo>
                    <a:lnTo>
                      <a:pt x="229" y="365"/>
                    </a:lnTo>
                    <a:lnTo>
                      <a:pt x="229" y="367"/>
                    </a:lnTo>
                    <a:lnTo>
                      <a:pt x="227" y="369"/>
                    </a:lnTo>
                    <a:lnTo>
                      <a:pt x="227" y="370"/>
                    </a:lnTo>
                    <a:lnTo>
                      <a:pt x="225" y="372"/>
                    </a:lnTo>
                    <a:lnTo>
                      <a:pt x="225" y="374"/>
                    </a:lnTo>
                    <a:lnTo>
                      <a:pt x="225" y="375"/>
                    </a:lnTo>
                    <a:lnTo>
                      <a:pt x="225" y="377"/>
                    </a:lnTo>
                    <a:lnTo>
                      <a:pt x="225" y="379"/>
                    </a:lnTo>
                    <a:lnTo>
                      <a:pt x="225" y="381"/>
                    </a:lnTo>
                    <a:lnTo>
                      <a:pt x="225" y="382"/>
                    </a:lnTo>
                    <a:lnTo>
                      <a:pt x="225" y="382"/>
                    </a:lnTo>
                    <a:lnTo>
                      <a:pt x="223" y="384"/>
                    </a:lnTo>
                    <a:lnTo>
                      <a:pt x="223" y="384"/>
                    </a:lnTo>
                    <a:lnTo>
                      <a:pt x="223" y="385"/>
                    </a:lnTo>
                    <a:lnTo>
                      <a:pt x="223" y="385"/>
                    </a:lnTo>
                    <a:lnTo>
                      <a:pt x="223" y="387"/>
                    </a:lnTo>
                    <a:lnTo>
                      <a:pt x="223" y="389"/>
                    </a:lnTo>
                    <a:lnTo>
                      <a:pt x="223" y="391"/>
                    </a:lnTo>
                    <a:lnTo>
                      <a:pt x="223" y="391"/>
                    </a:lnTo>
                    <a:lnTo>
                      <a:pt x="223" y="393"/>
                    </a:lnTo>
                    <a:lnTo>
                      <a:pt x="223" y="395"/>
                    </a:lnTo>
                    <a:lnTo>
                      <a:pt x="223" y="397"/>
                    </a:lnTo>
                    <a:lnTo>
                      <a:pt x="224" y="397"/>
                    </a:lnTo>
                    <a:lnTo>
                      <a:pt x="224" y="399"/>
                    </a:lnTo>
                    <a:lnTo>
                      <a:pt x="224" y="399"/>
                    </a:lnTo>
                    <a:lnTo>
                      <a:pt x="224" y="401"/>
                    </a:lnTo>
                    <a:lnTo>
                      <a:pt x="225" y="401"/>
                    </a:lnTo>
                    <a:lnTo>
                      <a:pt x="225" y="402"/>
                    </a:lnTo>
                    <a:lnTo>
                      <a:pt x="225" y="404"/>
                    </a:lnTo>
                    <a:lnTo>
                      <a:pt x="225" y="406"/>
                    </a:lnTo>
                    <a:lnTo>
                      <a:pt x="225" y="407"/>
                    </a:lnTo>
                    <a:lnTo>
                      <a:pt x="225" y="409"/>
                    </a:lnTo>
                    <a:lnTo>
                      <a:pt x="225" y="411"/>
                    </a:lnTo>
                    <a:lnTo>
                      <a:pt x="225" y="412"/>
                    </a:lnTo>
                    <a:lnTo>
                      <a:pt x="225" y="414"/>
                    </a:lnTo>
                    <a:lnTo>
                      <a:pt x="225" y="415"/>
                    </a:lnTo>
                    <a:lnTo>
                      <a:pt x="225" y="417"/>
                    </a:lnTo>
                    <a:lnTo>
                      <a:pt x="225" y="419"/>
                    </a:lnTo>
                    <a:lnTo>
                      <a:pt x="225" y="421"/>
                    </a:lnTo>
                    <a:lnTo>
                      <a:pt x="225" y="422"/>
                    </a:lnTo>
                    <a:lnTo>
                      <a:pt x="225" y="424"/>
                    </a:lnTo>
                    <a:lnTo>
                      <a:pt x="225" y="425"/>
                    </a:lnTo>
                    <a:lnTo>
                      <a:pt x="225" y="425"/>
                    </a:lnTo>
                    <a:lnTo>
                      <a:pt x="308" y="414"/>
                    </a:lnTo>
                    <a:lnTo>
                      <a:pt x="308" y="414"/>
                    </a:lnTo>
                    <a:lnTo>
                      <a:pt x="308" y="414"/>
                    </a:lnTo>
                    <a:lnTo>
                      <a:pt x="308" y="413"/>
                    </a:lnTo>
                    <a:lnTo>
                      <a:pt x="308" y="411"/>
                    </a:lnTo>
                    <a:lnTo>
                      <a:pt x="308" y="409"/>
                    </a:lnTo>
                    <a:lnTo>
                      <a:pt x="308" y="407"/>
                    </a:lnTo>
                    <a:lnTo>
                      <a:pt x="308" y="405"/>
                    </a:lnTo>
                    <a:lnTo>
                      <a:pt x="310" y="402"/>
                    </a:lnTo>
                    <a:lnTo>
                      <a:pt x="310" y="400"/>
                    </a:lnTo>
                    <a:lnTo>
                      <a:pt x="310" y="397"/>
                    </a:lnTo>
                    <a:lnTo>
                      <a:pt x="310" y="395"/>
                    </a:lnTo>
                    <a:lnTo>
                      <a:pt x="312" y="392"/>
                    </a:lnTo>
                    <a:lnTo>
                      <a:pt x="312" y="390"/>
                    </a:lnTo>
                    <a:lnTo>
                      <a:pt x="313" y="387"/>
                    </a:lnTo>
                    <a:lnTo>
                      <a:pt x="313" y="385"/>
                    </a:lnTo>
                    <a:lnTo>
                      <a:pt x="315" y="383"/>
                    </a:lnTo>
                    <a:lnTo>
                      <a:pt x="315" y="382"/>
                    </a:lnTo>
                    <a:lnTo>
                      <a:pt x="315" y="380"/>
                    </a:lnTo>
                    <a:lnTo>
                      <a:pt x="315" y="378"/>
                    </a:lnTo>
                    <a:lnTo>
                      <a:pt x="317" y="376"/>
                    </a:lnTo>
                    <a:lnTo>
                      <a:pt x="317" y="374"/>
                    </a:lnTo>
                    <a:lnTo>
                      <a:pt x="318" y="373"/>
                    </a:lnTo>
                    <a:lnTo>
                      <a:pt x="318" y="371"/>
                    </a:lnTo>
                    <a:lnTo>
                      <a:pt x="320" y="367"/>
                    </a:lnTo>
                    <a:lnTo>
                      <a:pt x="320" y="365"/>
                    </a:lnTo>
                    <a:lnTo>
                      <a:pt x="322" y="364"/>
                    </a:lnTo>
                    <a:lnTo>
                      <a:pt x="322" y="362"/>
                    </a:lnTo>
                    <a:lnTo>
                      <a:pt x="324" y="359"/>
                    </a:lnTo>
                    <a:lnTo>
                      <a:pt x="324" y="357"/>
                    </a:lnTo>
                    <a:lnTo>
                      <a:pt x="326" y="355"/>
                    </a:lnTo>
                    <a:lnTo>
                      <a:pt x="328" y="354"/>
                    </a:lnTo>
                    <a:lnTo>
                      <a:pt x="329" y="353"/>
                    </a:lnTo>
                    <a:lnTo>
                      <a:pt x="329" y="353"/>
                    </a:lnTo>
                    <a:lnTo>
                      <a:pt x="330" y="353"/>
                    </a:lnTo>
                    <a:lnTo>
                      <a:pt x="330" y="353"/>
                    </a:lnTo>
                    <a:lnTo>
                      <a:pt x="332" y="351"/>
                    </a:lnTo>
                    <a:lnTo>
                      <a:pt x="332" y="351"/>
                    </a:lnTo>
                    <a:lnTo>
                      <a:pt x="334" y="350"/>
                    </a:lnTo>
                    <a:lnTo>
                      <a:pt x="335" y="350"/>
                    </a:lnTo>
                    <a:lnTo>
                      <a:pt x="336" y="348"/>
                    </a:lnTo>
                    <a:lnTo>
                      <a:pt x="336" y="348"/>
                    </a:lnTo>
                    <a:lnTo>
                      <a:pt x="338" y="348"/>
                    </a:lnTo>
                    <a:lnTo>
                      <a:pt x="338" y="348"/>
                    </a:lnTo>
                    <a:lnTo>
                      <a:pt x="340" y="346"/>
                    </a:lnTo>
                    <a:lnTo>
                      <a:pt x="340" y="346"/>
                    </a:lnTo>
                    <a:lnTo>
                      <a:pt x="341" y="346"/>
                    </a:lnTo>
                    <a:lnTo>
                      <a:pt x="341" y="346"/>
                    </a:lnTo>
                    <a:lnTo>
                      <a:pt x="343" y="346"/>
                    </a:lnTo>
                    <a:lnTo>
                      <a:pt x="343" y="347"/>
                    </a:lnTo>
                    <a:lnTo>
                      <a:pt x="343" y="349"/>
                    </a:lnTo>
                    <a:lnTo>
                      <a:pt x="342" y="351"/>
                    </a:lnTo>
                    <a:lnTo>
                      <a:pt x="342" y="351"/>
                    </a:lnTo>
                    <a:lnTo>
                      <a:pt x="340" y="353"/>
                    </a:lnTo>
                    <a:lnTo>
                      <a:pt x="340" y="354"/>
                    </a:lnTo>
                    <a:lnTo>
                      <a:pt x="339" y="356"/>
                    </a:lnTo>
                    <a:lnTo>
                      <a:pt x="339" y="357"/>
                    </a:lnTo>
                    <a:lnTo>
                      <a:pt x="337" y="359"/>
                    </a:lnTo>
                    <a:lnTo>
                      <a:pt x="336" y="361"/>
                    </a:lnTo>
                    <a:lnTo>
                      <a:pt x="335" y="363"/>
                    </a:lnTo>
                    <a:lnTo>
                      <a:pt x="335" y="365"/>
                    </a:lnTo>
                    <a:lnTo>
                      <a:pt x="334" y="367"/>
                    </a:lnTo>
                    <a:lnTo>
                      <a:pt x="334" y="368"/>
                    </a:lnTo>
                    <a:lnTo>
                      <a:pt x="334" y="370"/>
                    </a:lnTo>
                    <a:lnTo>
                      <a:pt x="335" y="370"/>
                    </a:lnTo>
                    <a:lnTo>
                      <a:pt x="333" y="372"/>
                    </a:lnTo>
                    <a:lnTo>
                      <a:pt x="333" y="373"/>
                    </a:lnTo>
                    <a:lnTo>
                      <a:pt x="333" y="374"/>
                    </a:lnTo>
                    <a:lnTo>
                      <a:pt x="333" y="374"/>
                    </a:lnTo>
                    <a:lnTo>
                      <a:pt x="332" y="376"/>
                    </a:lnTo>
                    <a:lnTo>
                      <a:pt x="332" y="378"/>
                    </a:lnTo>
                    <a:lnTo>
                      <a:pt x="332" y="380"/>
                    </a:lnTo>
                    <a:lnTo>
                      <a:pt x="332" y="381"/>
                    </a:lnTo>
                    <a:lnTo>
                      <a:pt x="332" y="383"/>
                    </a:lnTo>
                    <a:lnTo>
                      <a:pt x="332" y="384"/>
                    </a:lnTo>
                    <a:lnTo>
                      <a:pt x="332" y="386"/>
                    </a:lnTo>
                    <a:lnTo>
                      <a:pt x="333" y="387"/>
                    </a:lnTo>
                    <a:lnTo>
                      <a:pt x="333" y="389"/>
                    </a:lnTo>
                    <a:lnTo>
                      <a:pt x="333" y="391"/>
                    </a:lnTo>
                    <a:lnTo>
                      <a:pt x="333" y="392"/>
                    </a:lnTo>
                    <a:lnTo>
                      <a:pt x="335" y="392"/>
                    </a:lnTo>
                    <a:lnTo>
                      <a:pt x="335" y="392"/>
                    </a:lnTo>
                    <a:lnTo>
                      <a:pt x="336" y="391"/>
                    </a:lnTo>
                    <a:lnTo>
                      <a:pt x="336" y="391"/>
                    </a:lnTo>
                    <a:lnTo>
                      <a:pt x="338" y="389"/>
                    </a:lnTo>
                    <a:lnTo>
                      <a:pt x="338" y="389"/>
                    </a:lnTo>
                    <a:lnTo>
                      <a:pt x="339" y="387"/>
                    </a:lnTo>
                    <a:lnTo>
                      <a:pt x="339" y="385"/>
                    </a:lnTo>
                    <a:lnTo>
                      <a:pt x="341" y="384"/>
                    </a:lnTo>
                    <a:lnTo>
                      <a:pt x="341" y="384"/>
                    </a:lnTo>
                    <a:lnTo>
                      <a:pt x="342" y="382"/>
                    </a:lnTo>
                    <a:lnTo>
                      <a:pt x="342" y="380"/>
                    </a:lnTo>
                    <a:lnTo>
                      <a:pt x="344" y="378"/>
                    </a:lnTo>
                    <a:lnTo>
                      <a:pt x="344" y="377"/>
                    </a:lnTo>
                    <a:lnTo>
                      <a:pt x="345" y="375"/>
                    </a:lnTo>
                    <a:lnTo>
                      <a:pt x="345" y="374"/>
                    </a:lnTo>
                    <a:lnTo>
                      <a:pt x="347" y="373"/>
                    </a:lnTo>
                    <a:lnTo>
                      <a:pt x="347" y="373"/>
                    </a:lnTo>
                    <a:lnTo>
                      <a:pt x="347" y="371"/>
                    </a:lnTo>
                    <a:lnTo>
                      <a:pt x="347" y="370"/>
                    </a:lnTo>
                    <a:lnTo>
                      <a:pt x="349" y="368"/>
                    </a:lnTo>
                    <a:lnTo>
                      <a:pt x="349" y="367"/>
                    </a:lnTo>
                    <a:lnTo>
                      <a:pt x="350" y="365"/>
                    </a:lnTo>
                    <a:lnTo>
                      <a:pt x="350" y="364"/>
                    </a:lnTo>
                    <a:lnTo>
                      <a:pt x="352" y="362"/>
                    </a:lnTo>
                    <a:lnTo>
                      <a:pt x="352" y="362"/>
                    </a:lnTo>
                    <a:lnTo>
                      <a:pt x="353" y="360"/>
                    </a:lnTo>
                    <a:lnTo>
                      <a:pt x="353" y="358"/>
                    </a:lnTo>
                    <a:lnTo>
                      <a:pt x="355" y="356"/>
                    </a:lnTo>
                    <a:lnTo>
                      <a:pt x="355" y="356"/>
                    </a:lnTo>
                    <a:lnTo>
                      <a:pt x="356" y="354"/>
                    </a:lnTo>
                    <a:lnTo>
                      <a:pt x="356" y="354"/>
                    </a:lnTo>
                    <a:lnTo>
                      <a:pt x="358" y="353"/>
                    </a:lnTo>
                    <a:lnTo>
                      <a:pt x="357" y="353"/>
                    </a:lnTo>
                    <a:lnTo>
                      <a:pt x="357" y="352"/>
                    </a:lnTo>
                    <a:lnTo>
                      <a:pt x="357" y="352"/>
                    </a:lnTo>
                    <a:lnTo>
                      <a:pt x="357" y="350"/>
                    </a:lnTo>
                    <a:lnTo>
                      <a:pt x="357" y="350"/>
                    </a:lnTo>
                    <a:lnTo>
                      <a:pt x="357" y="348"/>
                    </a:lnTo>
                    <a:lnTo>
                      <a:pt x="357" y="348"/>
                    </a:lnTo>
                    <a:lnTo>
                      <a:pt x="357" y="346"/>
                    </a:lnTo>
                    <a:lnTo>
                      <a:pt x="357" y="346"/>
                    </a:lnTo>
                    <a:lnTo>
                      <a:pt x="357" y="345"/>
                    </a:lnTo>
                    <a:lnTo>
                      <a:pt x="357" y="345"/>
                    </a:lnTo>
                    <a:lnTo>
                      <a:pt x="357" y="343"/>
                    </a:lnTo>
                    <a:lnTo>
                      <a:pt x="357" y="343"/>
                    </a:lnTo>
                    <a:lnTo>
                      <a:pt x="357" y="342"/>
                    </a:lnTo>
                    <a:lnTo>
                      <a:pt x="357" y="342"/>
                    </a:lnTo>
                    <a:lnTo>
                      <a:pt x="358" y="340"/>
                    </a:lnTo>
                    <a:lnTo>
                      <a:pt x="358" y="342"/>
                    </a:lnTo>
                    <a:lnTo>
                      <a:pt x="358" y="342"/>
                    </a:lnTo>
                    <a:lnTo>
                      <a:pt x="358" y="342"/>
                    </a:lnTo>
                    <a:lnTo>
                      <a:pt x="359" y="342"/>
                    </a:lnTo>
                    <a:lnTo>
                      <a:pt x="359" y="343"/>
                    </a:lnTo>
                    <a:lnTo>
                      <a:pt x="359" y="343"/>
                    </a:lnTo>
                    <a:lnTo>
                      <a:pt x="359" y="343"/>
                    </a:lnTo>
                    <a:lnTo>
                      <a:pt x="361" y="343"/>
                    </a:lnTo>
                    <a:lnTo>
                      <a:pt x="361" y="345"/>
                    </a:lnTo>
                    <a:lnTo>
                      <a:pt x="361" y="345"/>
                    </a:lnTo>
                    <a:lnTo>
                      <a:pt x="361" y="345"/>
                    </a:lnTo>
                    <a:lnTo>
                      <a:pt x="362" y="345"/>
                    </a:lnTo>
                    <a:lnTo>
                      <a:pt x="362" y="346"/>
                    </a:lnTo>
                    <a:lnTo>
                      <a:pt x="362" y="346"/>
                    </a:lnTo>
                    <a:lnTo>
                      <a:pt x="362" y="346"/>
                    </a:lnTo>
                    <a:lnTo>
                      <a:pt x="364" y="346"/>
                    </a:lnTo>
                    <a:lnTo>
                      <a:pt x="364" y="347"/>
                    </a:lnTo>
                    <a:lnTo>
                      <a:pt x="364" y="347"/>
                    </a:lnTo>
                    <a:lnTo>
                      <a:pt x="364" y="349"/>
                    </a:lnTo>
                    <a:lnTo>
                      <a:pt x="365" y="349"/>
                    </a:lnTo>
                    <a:lnTo>
                      <a:pt x="365" y="351"/>
                    </a:lnTo>
                    <a:lnTo>
                      <a:pt x="365" y="351"/>
                    </a:lnTo>
                    <a:lnTo>
                      <a:pt x="365" y="353"/>
                    </a:lnTo>
                    <a:lnTo>
                      <a:pt x="366" y="353"/>
                    </a:lnTo>
                    <a:lnTo>
                      <a:pt x="366" y="355"/>
                    </a:lnTo>
                    <a:lnTo>
                      <a:pt x="366" y="355"/>
                    </a:lnTo>
                    <a:lnTo>
                      <a:pt x="366" y="357"/>
                    </a:lnTo>
                    <a:lnTo>
                      <a:pt x="366" y="357"/>
                    </a:lnTo>
                    <a:lnTo>
                      <a:pt x="366" y="358"/>
                    </a:lnTo>
                    <a:lnTo>
                      <a:pt x="366" y="358"/>
                    </a:lnTo>
                    <a:lnTo>
                      <a:pt x="366" y="358"/>
                    </a:lnTo>
                    <a:lnTo>
                      <a:pt x="368" y="358"/>
                    </a:lnTo>
                    <a:lnTo>
                      <a:pt x="368" y="358"/>
                    </a:lnTo>
                    <a:lnTo>
                      <a:pt x="368" y="358"/>
                    </a:lnTo>
                    <a:lnTo>
                      <a:pt x="368" y="358"/>
                    </a:lnTo>
                    <a:lnTo>
                      <a:pt x="369" y="357"/>
                    </a:lnTo>
                    <a:lnTo>
                      <a:pt x="369" y="357"/>
                    </a:lnTo>
                    <a:lnTo>
                      <a:pt x="369" y="355"/>
                    </a:lnTo>
                    <a:lnTo>
                      <a:pt x="369" y="355"/>
                    </a:lnTo>
                    <a:lnTo>
                      <a:pt x="371" y="354"/>
                    </a:lnTo>
                    <a:lnTo>
                      <a:pt x="371" y="354"/>
                    </a:lnTo>
                    <a:lnTo>
                      <a:pt x="371" y="352"/>
                    </a:lnTo>
                    <a:lnTo>
                      <a:pt x="371" y="352"/>
                    </a:lnTo>
                    <a:lnTo>
                      <a:pt x="371" y="350"/>
                    </a:lnTo>
                    <a:lnTo>
                      <a:pt x="371" y="350"/>
                    </a:lnTo>
                    <a:lnTo>
                      <a:pt x="371" y="348"/>
                    </a:lnTo>
                    <a:lnTo>
                      <a:pt x="371" y="347"/>
                    </a:lnTo>
                    <a:lnTo>
                      <a:pt x="373" y="346"/>
                    </a:lnTo>
                    <a:lnTo>
                      <a:pt x="373" y="341"/>
                    </a:lnTo>
                    <a:lnTo>
                      <a:pt x="375" y="334"/>
                    </a:lnTo>
                    <a:lnTo>
                      <a:pt x="376" y="327"/>
                    </a:lnTo>
                    <a:lnTo>
                      <a:pt x="377" y="320"/>
                    </a:lnTo>
                    <a:lnTo>
                      <a:pt x="377" y="313"/>
                    </a:lnTo>
                    <a:lnTo>
                      <a:pt x="379" y="304"/>
                    </a:lnTo>
                    <a:lnTo>
                      <a:pt x="379" y="296"/>
                    </a:lnTo>
                    <a:lnTo>
                      <a:pt x="381" y="287"/>
                    </a:lnTo>
                    <a:lnTo>
                      <a:pt x="381" y="279"/>
                    </a:lnTo>
                    <a:lnTo>
                      <a:pt x="383" y="271"/>
                    </a:lnTo>
                    <a:lnTo>
                      <a:pt x="383" y="263"/>
                    </a:lnTo>
                    <a:lnTo>
                      <a:pt x="385" y="254"/>
                    </a:lnTo>
                    <a:lnTo>
                      <a:pt x="385" y="247"/>
                    </a:lnTo>
                    <a:lnTo>
                      <a:pt x="387" y="239"/>
                    </a:lnTo>
                    <a:lnTo>
                      <a:pt x="389" y="233"/>
                    </a:lnTo>
                    <a:lnTo>
                      <a:pt x="391" y="227"/>
                    </a:lnTo>
                    <a:lnTo>
                      <a:pt x="391" y="227"/>
                    </a:lnTo>
                    <a:lnTo>
                      <a:pt x="391" y="225"/>
                    </a:lnTo>
                    <a:lnTo>
                      <a:pt x="391" y="224"/>
                    </a:lnTo>
                    <a:lnTo>
                      <a:pt x="393" y="222"/>
                    </a:lnTo>
                    <a:lnTo>
                      <a:pt x="393" y="221"/>
                    </a:lnTo>
                    <a:lnTo>
                      <a:pt x="393" y="219"/>
                    </a:lnTo>
                    <a:lnTo>
                      <a:pt x="393" y="218"/>
                    </a:lnTo>
                    <a:lnTo>
                      <a:pt x="395" y="216"/>
                    </a:lnTo>
                    <a:lnTo>
                      <a:pt x="395" y="216"/>
                    </a:lnTo>
                    <a:lnTo>
                      <a:pt x="396" y="214"/>
                    </a:lnTo>
                    <a:lnTo>
                      <a:pt x="396" y="213"/>
                    </a:lnTo>
                    <a:lnTo>
                      <a:pt x="398" y="211"/>
                    </a:lnTo>
                    <a:lnTo>
                      <a:pt x="398" y="211"/>
                    </a:lnTo>
                    <a:lnTo>
                      <a:pt x="400" y="209"/>
                    </a:lnTo>
                    <a:lnTo>
                      <a:pt x="400" y="209"/>
                    </a:lnTo>
                    <a:lnTo>
                      <a:pt x="402" y="207"/>
                    </a:lnTo>
                    <a:lnTo>
                      <a:pt x="402" y="208"/>
                    </a:lnTo>
                    <a:lnTo>
                      <a:pt x="402" y="208"/>
                    </a:lnTo>
                    <a:lnTo>
                      <a:pt x="402" y="208"/>
                    </a:lnTo>
                    <a:lnTo>
                      <a:pt x="404" y="208"/>
                    </a:lnTo>
                    <a:lnTo>
                      <a:pt x="404" y="209"/>
                    </a:lnTo>
                    <a:lnTo>
                      <a:pt x="405" y="209"/>
                    </a:lnTo>
                    <a:lnTo>
                      <a:pt x="405" y="209"/>
                    </a:lnTo>
                    <a:lnTo>
                      <a:pt x="407" y="209"/>
                    </a:lnTo>
                    <a:lnTo>
                      <a:pt x="407" y="211"/>
                    </a:lnTo>
                    <a:lnTo>
                      <a:pt x="407" y="211"/>
                    </a:lnTo>
                    <a:lnTo>
                      <a:pt x="407" y="211"/>
                    </a:lnTo>
                    <a:lnTo>
                      <a:pt x="409" y="211"/>
                    </a:lnTo>
                    <a:lnTo>
                      <a:pt x="409" y="212"/>
                    </a:lnTo>
                    <a:lnTo>
                      <a:pt x="409" y="212"/>
                    </a:lnTo>
                    <a:lnTo>
                      <a:pt x="409" y="212"/>
                    </a:lnTo>
                    <a:lnTo>
                      <a:pt x="411" y="212"/>
                    </a:lnTo>
                    <a:lnTo>
                      <a:pt x="411" y="216"/>
                    </a:lnTo>
                    <a:lnTo>
                      <a:pt x="412" y="218"/>
                    </a:lnTo>
                    <a:lnTo>
                      <a:pt x="412" y="221"/>
                    </a:lnTo>
                    <a:lnTo>
                      <a:pt x="412" y="223"/>
                    </a:lnTo>
                    <a:lnTo>
                      <a:pt x="410" y="227"/>
                    </a:lnTo>
                    <a:lnTo>
                      <a:pt x="410" y="231"/>
                    </a:lnTo>
                    <a:lnTo>
                      <a:pt x="409" y="235"/>
                    </a:lnTo>
                    <a:lnTo>
                      <a:pt x="409" y="238"/>
                    </a:lnTo>
                    <a:lnTo>
                      <a:pt x="407" y="241"/>
                    </a:lnTo>
                    <a:lnTo>
                      <a:pt x="407" y="245"/>
                    </a:lnTo>
                    <a:lnTo>
                      <a:pt x="405" y="249"/>
                    </a:lnTo>
                    <a:lnTo>
                      <a:pt x="405" y="252"/>
                    </a:lnTo>
                    <a:lnTo>
                      <a:pt x="404" y="256"/>
                    </a:lnTo>
                    <a:lnTo>
                      <a:pt x="404" y="258"/>
                    </a:lnTo>
                    <a:lnTo>
                      <a:pt x="404" y="261"/>
                    </a:lnTo>
                    <a:lnTo>
                      <a:pt x="405" y="263"/>
                    </a:lnTo>
                    <a:lnTo>
                      <a:pt x="405" y="265"/>
                    </a:lnTo>
                    <a:lnTo>
                      <a:pt x="405" y="266"/>
                    </a:lnTo>
                    <a:lnTo>
                      <a:pt x="405" y="268"/>
                    </a:lnTo>
                    <a:lnTo>
                      <a:pt x="406" y="268"/>
                    </a:lnTo>
                    <a:lnTo>
                      <a:pt x="406" y="269"/>
                    </a:lnTo>
                    <a:lnTo>
                      <a:pt x="407" y="269"/>
                    </a:lnTo>
                    <a:lnTo>
                      <a:pt x="407" y="271"/>
                    </a:lnTo>
                    <a:lnTo>
                      <a:pt x="409" y="271"/>
                    </a:lnTo>
                    <a:lnTo>
                      <a:pt x="409" y="273"/>
                    </a:lnTo>
                    <a:lnTo>
                      <a:pt x="411" y="273"/>
                    </a:lnTo>
                    <a:lnTo>
                      <a:pt x="411" y="275"/>
                    </a:lnTo>
                    <a:lnTo>
                      <a:pt x="413" y="275"/>
                    </a:lnTo>
                    <a:lnTo>
                      <a:pt x="413" y="277"/>
                    </a:lnTo>
                    <a:lnTo>
                      <a:pt x="413" y="277"/>
                    </a:lnTo>
                    <a:lnTo>
                      <a:pt x="413" y="278"/>
                    </a:lnTo>
                    <a:lnTo>
                      <a:pt x="414" y="278"/>
                    </a:lnTo>
                    <a:lnTo>
                      <a:pt x="413" y="280"/>
                    </a:lnTo>
                    <a:lnTo>
                      <a:pt x="413" y="282"/>
                    </a:lnTo>
                    <a:lnTo>
                      <a:pt x="412" y="284"/>
                    </a:lnTo>
                    <a:lnTo>
                      <a:pt x="412" y="285"/>
                    </a:lnTo>
                    <a:lnTo>
                      <a:pt x="410" y="286"/>
                    </a:lnTo>
                    <a:lnTo>
                      <a:pt x="410" y="288"/>
                    </a:lnTo>
                    <a:lnTo>
                      <a:pt x="408" y="290"/>
                    </a:lnTo>
                    <a:lnTo>
                      <a:pt x="408" y="291"/>
                    </a:lnTo>
                    <a:lnTo>
                      <a:pt x="406" y="293"/>
                    </a:lnTo>
                    <a:lnTo>
                      <a:pt x="405" y="295"/>
                    </a:lnTo>
                    <a:lnTo>
                      <a:pt x="403" y="297"/>
                    </a:lnTo>
                    <a:lnTo>
                      <a:pt x="403" y="298"/>
                    </a:lnTo>
                    <a:lnTo>
                      <a:pt x="402" y="300"/>
                    </a:lnTo>
                    <a:lnTo>
                      <a:pt x="402" y="301"/>
                    </a:lnTo>
                    <a:lnTo>
                      <a:pt x="402" y="303"/>
                    </a:lnTo>
                    <a:lnTo>
                      <a:pt x="402" y="303"/>
                    </a:lnTo>
                    <a:lnTo>
                      <a:pt x="402" y="305"/>
                    </a:lnTo>
                    <a:lnTo>
                      <a:pt x="402" y="307"/>
                    </a:lnTo>
                    <a:lnTo>
                      <a:pt x="402" y="309"/>
                    </a:lnTo>
                    <a:lnTo>
                      <a:pt x="404" y="309"/>
                    </a:lnTo>
                    <a:lnTo>
                      <a:pt x="404" y="311"/>
                    </a:lnTo>
                    <a:lnTo>
                      <a:pt x="406" y="312"/>
                    </a:lnTo>
                    <a:lnTo>
                      <a:pt x="406" y="314"/>
                    </a:lnTo>
                    <a:lnTo>
                      <a:pt x="408" y="314"/>
                    </a:lnTo>
                    <a:lnTo>
                      <a:pt x="408" y="316"/>
                    </a:lnTo>
                    <a:lnTo>
                      <a:pt x="410" y="317"/>
                    </a:lnTo>
                    <a:lnTo>
                      <a:pt x="410" y="319"/>
                    </a:lnTo>
                    <a:lnTo>
                      <a:pt x="412" y="319"/>
                    </a:lnTo>
                    <a:lnTo>
                      <a:pt x="412" y="321"/>
                    </a:lnTo>
                    <a:lnTo>
                      <a:pt x="413" y="321"/>
                    </a:lnTo>
                    <a:lnTo>
                      <a:pt x="413" y="323"/>
                    </a:lnTo>
                    <a:lnTo>
                      <a:pt x="414" y="323"/>
                    </a:lnTo>
                    <a:lnTo>
                      <a:pt x="413" y="326"/>
                    </a:lnTo>
                    <a:lnTo>
                      <a:pt x="413" y="327"/>
                    </a:lnTo>
                    <a:lnTo>
                      <a:pt x="411" y="329"/>
                    </a:lnTo>
                    <a:lnTo>
                      <a:pt x="411" y="331"/>
                    </a:lnTo>
                    <a:lnTo>
                      <a:pt x="409" y="333"/>
                    </a:lnTo>
                    <a:lnTo>
                      <a:pt x="407" y="335"/>
                    </a:lnTo>
                    <a:lnTo>
                      <a:pt x="405" y="337"/>
                    </a:lnTo>
                    <a:lnTo>
                      <a:pt x="404" y="339"/>
                    </a:lnTo>
                    <a:lnTo>
                      <a:pt x="402" y="341"/>
                    </a:lnTo>
                    <a:lnTo>
                      <a:pt x="400" y="343"/>
                    </a:lnTo>
                    <a:lnTo>
                      <a:pt x="398" y="345"/>
                    </a:lnTo>
                    <a:lnTo>
                      <a:pt x="397" y="347"/>
                    </a:lnTo>
                    <a:lnTo>
                      <a:pt x="396" y="349"/>
                    </a:lnTo>
                    <a:lnTo>
                      <a:pt x="396" y="351"/>
                    </a:lnTo>
                    <a:lnTo>
                      <a:pt x="396" y="353"/>
                    </a:lnTo>
                    <a:lnTo>
                      <a:pt x="397" y="353"/>
                    </a:lnTo>
                    <a:lnTo>
                      <a:pt x="395" y="354"/>
                    </a:lnTo>
                    <a:lnTo>
                      <a:pt x="395" y="355"/>
                    </a:lnTo>
                    <a:lnTo>
                      <a:pt x="395" y="357"/>
                    </a:lnTo>
                    <a:lnTo>
                      <a:pt x="395" y="357"/>
                    </a:lnTo>
                    <a:lnTo>
                      <a:pt x="395" y="359"/>
                    </a:lnTo>
                    <a:lnTo>
                      <a:pt x="395" y="361"/>
                    </a:lnTo>
                    <a:lnTo>
                      <a:pt x="395" y="363"/>
                    </a:lnTo>
                    <a:lnTo>
                      <a:pt x="395" y="363"/>
                    </a:lnTo>
                    <a:lnTo>
                      <a:pt x="395" y="365"/>
                    </a:lnTo>
                    <a:lnTo>
                      <a:pt x="395" y="367"/>
                    </a:lnTo>
                    <a:lnTo>
                      <a:pt x="395" y="369"/>
                    </a:lnTo>
                    <a:lnTo>
                      <a:pt x="395" y="371"/>
                    </a:lnTo>
                    <a:lnTo>
                      <a:pt x="395" y="373"/>
                    </a:lnTo>
                    <a:lnTo>
                      <a:pt x="395" y="374"/>
                    </a:lnTo>
                    <a:lnTo>
                      <a:pt x="395" y="375"/>
                    </a:lnTo>
                    <a:lnTo>
                      <a:pt x="397" y="375"/>
                    </a:lnTo>
                    <a:lnTo>
                      <a:pt x="397" y="375"/>
                    </a:lnTo>
                    <a:lnTo>
                      <a:pt x="397" y="375"/>
                    </a:lnTo>
                    <a:lnTo>
                      <a:pt x="397" y="375"/>
                    </a:lnTo>
                    <a:lnTo>
                      <a:pt x="399" y="373"/>
                    </a:lnTo>
                    <a:lnTo>
                      <a:pt x="399" y="373"/>
                    </a:lnTo>
                    <a:lnTo>
                      <a:pt x="401" y="371"/>
                    </a:lnTo>
                    <a:lnTo>
                      <a:pt x="401" y="370"/>
                    </a:lnTo>
                    <a:lnTo>
                      <a:pt x="403" y="368"/>
                    </a:lnTo>
                    <a:lnTo>
                      <a:pt x="403" y="368"/>
                    </a:lnTo>
                    <a:lnTo>
                      <a:pt x="403" y="366"/>
                    </a:lnTo>
                    <a:lnTo>
                      <a:pt x="403" y="365"/>
                    </a:lnTo>
                    <a:lnTo>
                      <a:pt x="405" y="363"/>
                    </a:lnTo>
                    <a:lnTo>
                      <a:pt x="405" y="363"/>
                    </a:lnTo>
                    <a:lnTo>
                      <a:pt x="407" y="362"/>
                    </a:lnTo>
                    <a:lnTo>
                      <a:pt x="407" y="362"/>
                    </a:lnTo>
                    <a:lnTo>
                      <a:pt x="409" y="361"/>
                    </a:lnTo>
                    <a:lnTo>
                      <a:pt x="409" y="363"/>
                    </a:lnTo>
                    <a:lnTo>
                      <a:pt x="409" y="363"/>
                    </a:lnTo>
                    <a:lnTo>
                      <a:pt x="409" y="365"/>
                    </a:lnTo>
                    <a:lnTo>
                      <a:pt x="411" y="367"/>
                    </a:lnTo>
                    <a:lnTo>
                      <a:pt x="411" y="370"/>
                    </a:lnTo>
                    <a:lnTo>
                      <a:pt x="411" y="372"/>
                    </a:lnTo>
                    <a:lnTo>
                      <a:pt x="411" y="374"/>
                    </a:lnTo>
                    <a:lnTo>
                      <a:pt x="413" y="376"/>
                    </a:lnTo>
                    <a:lnTo>
                      <a:pt x="412" y="380"/>
                    </a:lnTo>
                    <a:lnTo>
                      <a:pt x="412" y="383"/>
                    </a:lnTo>
                    <a:lnTo>
                      <a:pt x="412" y="386"/>
                    </a:lnTo>
                    <a:lnTo>
                      <a:pt x="412" y="388"/>
                    </a:lnTo>
                    <a:lnTo>
                      <a:pt x="411" y="391"/>
                    </a:lnTo>
                    <a:lnTo>
                      <a:pt x="411" y="393"/>
                    </a:lnTo>
                    <a:lnTo>
                      <a:pt x="411" y="394"/>
                    </a:lnTo>
                    <a:lnTo>
                      <a:pt x="411" y="395"/>
                    </a:lnTo>
                    <a:lnTo>
                      <a:pt x="409" y="397"/>
                    </a:lnTo>
                    <a:lnTo>
                      <a:pt x="409" y="399"/>
                    </a:lnTo>
                    <a:lnTo>
                      <a:pt x="407" y="401"/>
                    </a:lnTo>
                    <a:lnTo>
                      <a:pt x="406" y="402"/>
                    </a:lnTo>
                    <a:lnTo>
                      <a:pt x="403" y="404"/>
                    </a:lnTo>
                    <a:lnTo>
                      <a:pt x="401" y="406"/>
                    </a:lnTo>
                    <a:lnTo>
                      <a:pt x="399" y="408"/>
                    </a:lnTo>
                    <a:lnTo>
                      <a:pt x="397" y="410"/>
                    </a:lnTo>
                    <a:lnTo>
                      <a:pt x="395" y="412"/>
                    </a:lnTo>
                    <a:lnTo>
                      <a:pt x="393" y="414"/>
                    </a:lnTo>
                    <a:lnTo>
                      <a:pt x="391" y="415"/>
                    </a:lnTo>
                    <a:lnTo>
                      <a:pt x="390" y="417"/>
                    </a:lnTo>
                    <a:lnTo>
                      <a:pt x="388" y="419"/>
                    </a:lnTo>
                    <a:lnTo>
                      <a:pt x="387" y="419"/>
                    </a:lnTo>
                    <a:lnTo>
                      <a:pt x="387" y="421"/>
                    </a:lnTo>
                    <a:lnTo>
                      <a:pt x="388" y="421"/>
                    </a:lnTo>
                    <a:lnTo>
                      <a:pt x="388" y="422"/>
                    </a:lnTo>
                    <a:lnTo>
                      <a:pt x="389" y="422"/>
                    </a:lnTo>
                    <a:lnTo>
                      <a:pt x="391" y="422"/>
                    </a:lnTo>
                    <a:lnTo>
                      <a:pt x="393" y="420"/>
                    </a:lnTo>
                    <a:lnTo>
                      <a:pt x="395" y="420"/>
                    </a:lnTo>
                    <a:lnTo>
                      <a:pt x="397" y="418"/>
                    </a:lnTo>
                    <a:lnTo>
                      <a:pt x="399" y="417"/>
                    </a:lnTo>
                    <a:lnTo>
                      <a:pt x="403" y="415"/>
                    </a:lnTo>
                    <a:lnTo>
                      <a:pt x="405" y="415"/>
                    </a:lnTo>
                    <a:lnTo>
                      <a:pt x="408" y="413"/>
                    </a:lnTo>
                    <a:lnTo>
                      <a:pt x="410" y="412"/>
                    </a:lnTo>
                    <a:lnTo>
                      <a:pt x="413" y="411"/>
                    </a:lnTo>
                    <a:lnTo>
                      <a:pt x="415" y="411"/>
                    </a:lnTo>
                    <a:lnTo>
                      <a:pt x="417" y="410"/>
                    </a:lnTo>
                    <a:lnTo>
                      <a:pt x="417" y="410"/>
                    </a:lnTo>
                    <a:lnTo>
                      <a:pt x="419" y="409"/>
                    </a:lnTo>
                    <a:lnTo>
                      <a:pt x="419" y="412"/>
                    </a:lnTo>
                    <a:lnTo>
                      <a:pt x="418" y="415"/>
                    </a:lnTo>
                    <a:lnTo>
                      <a:pt x="416" y="419"/>
                    </a:lnTo>
                    <a:lnTo>
                      <a:pt x="414" y="422"/>
                    </a:lnTo>
                    <a:lnTo>
                      <a:pt x="409" y="427"/>
                    </a:lnTo>
                    <a:lnTo>
                      <a:pt x="405" y="432"/>
                    </a:lnTo>
                    <a:lnTo>
                      <a:pt x="399" y="437"/>
                    </a:lnTo>
                    <a:lnTo>
                      <a:pt x="395" y="441"/>
                    </a:lnTo>
                    <a:lnTo>
                      <a:pt x="389" y="447"/>
                    </a:lnTo>
                    <a:lnTo>
                      <a:pt x="383" y="452"/>
                    </a:lnTo>
                    <a:lnTo>
                      <a:pt x="377" y="458"/>
                    </a:lnTo>
                    <a:lnTo>
                      <a:pt x="373" y="463"/>
                    </a:lnTo>
                    <a:lnTo>
                      <a:pt x="367" y="469"/>
                    </a:lnTo>
                    <a:lnTo>
                      <a:pt x="364" y="473"/>
                    </a:lnTo>
                    <a:lnTo>
                      <a:pt x="360" y="477"/>
                    </a:lnTo>
                    <a:lnTo>
                      <a:pt x="358" y="481"/>
                    </a:lnTo>
                    <a:lnTo>
                      <a:pt x="356" y="484"/>
                    </a:lnTo>
                    <a:lnTo>
                      <a:pt x="356" y="486"/>
                    </a:lnTo>
                    <a:lnTo>
                      <a:pt x="354" y="489"/>
                    </a:lnTo>
                    <a:lnTo>
                      <a:pt x="354" y="490"/>
                    </a:lnTo>
                    <a:lnTo>
                      <a:pt x="352" y="494"/>
                    </a:lnTo>
                    <a:lnTo>
                      <a:pt x="352" y="496"/>
                    </a:lnTo>
                    <a:lnTo>
                      <a:pt x="350" y="500"/>
                    </a:lnTo>
                    <a:lnTo>
                      <a:pt x="350" y="502"/>
                    </a:lnTo>
                    <a:lnTo>
                      <a:pt x="348" y="506"/>
                    </a:lnTo>
                    <a:lnTo>
                      <a:pt x="348" y="508"/>
                    </a:lnTo>
                    <a:lnTo>
                      <a:pt x="348" y="510"/>
                    </a:lnTo>
                    <a:lnTo>
                      <a:pt x="348" y="512"/>
                    </a:lnTo>
                    <a:lnTo>
                      <a:pt x="348" y="515"/>
                    </a:lnTo>
                    <a:lnTo>
                      <a:pt x="348" y="517"/>
                    </a:lnTo>
                    <a:lnTo>
                      <a:pt x="348" y="518"/>
                    </a:lnTo>
                    <a:lnTo>
                      <a:pt x="350" y="518"/>
                    </a:lnTo>
                    <a:lnTo>
                      <a:pt x="350" y="519"/>
                    </a:lnTo>
                    <a:lnTo>
                      <a:pt x="352" y="519"/>
                    </a:lnTo>
                    <a:lnTo>
                      <a:pt x="354" y="519"/>
                    </a:lnTo>
                    <a:lnTo>
                      <a:pt x="356" y="517"/>
                    </a:lnTo>
                    <a:lnTo>
                      <a:pt x="357" y="516"/>
                    </a:lnTo>
                    <a:lnTo>
                      <a:pt x="360" y="514"/>
                    </a:lnTo>
                    <a:lnTo>
                      <a:pt x="362" y="512"/>
                    </a:lnTo>
                    <a:lnTo>
                      <a:pt x="366" y="510"/>
                    </a:lnTo>
                    <a:lnTo>
                      <a:pt x="367" y="509"/>
                    </a:lnTo>
                    <a:lnTo>
                      <a:pt x="369" y="507"/>
                    </a:lnTo>
                    <a:lnTo>
                      <a:pt x="371" y="505"/>
                    </a:lnTo>
                    <a:lnTo>
                      <a:pt x="375" y="503"/>
                    </a:lnTo>
                    <a:lnTo>
                      <a:pt x="377" y="503"/>
                    </a:lnTo>
                    <a:lnTo>
                      <a:pt x="379" y="502"/>
                    </a:lnTo>
                    <a:lnTo>
                      <a:pt x="380" y="502"/>
                    </a:lnTo>
                    <a:lnTo>
                      <a:pt x="382" y="501"/>
                    </a:lnTo>
                    <a:lnTo>
                      <a:pt x="383" y="504"/>
                    </a:lnTo>
                    <a:lnTo>
                      <a:pt x="383" y="508"/>
                    </a:lnTo>
                    <a:lnTo>
                      <a:pt x="382" y="514"/>
                    </a:lnTo>
                    <a:lnTo>
                      <a:pt x="381" y="519"/>
                    </a:lnTo>
                    <a:lnTo>
                      <a:pt x="377" y="527"/>
                    </a:lnTo>
                    <a:lnTo>
                      <a:pt x="375" y="534"/>
                    </a:lnTo>
                    <a:lnTo>
                      <a:pt x="371" y="541"/>
                    </a:lnTo>
                    <a:lnTo>
                      <a:pt x="369" y="549"/>
                    </a:lnTo>
                    <a:lnTo>
                      <a:pt x="366" y="557"/>
                    </a:lnTo>
                    <a:lnTo>
                      <a:pt x="362" y="564"/>
                    </a:lnTo>
                    <a:lnTo>
                      <a:pt x="358" y="572"/>
                    </a:lnTo>
                    <a:lnTo>
                      <a:pt x="356" y="577"/>
                    </a:lnTo>
                    <a:lnTo>
                      <a:pt x="355" y="584"/>
                    </a:lnTo>
                    <a:lnTo>
                      <a:pt x="353" y="588"/>
                    </a:lnTo>
                    <a:lnTo>
                      <a:pt x="353" y="591"/>
                    </a:lnTo>
                    <a:lnTo>
                      <a:pt x="356" y="592"/>
                    </a:lnTo>
                    <a:lnTo>
                      <a:pt x="356" y="593"/>
                    </a:lnTo>
                    <a:lnTo>
                      <a:pt x="358" y="593"/>
                    </a:lnTo>
                    <a:lnTo>
                      <a:pt x="360" y="592"/>
                    </a:lnTo>
                    <a:lnTo>
                      <a:pt x="363" y="589"/>
                    </a:lnTo>
                    <a:lnTo>
                      <a:pt x="365" y="587"/>
                    </a:lnTo>
                    <a:lnTo>
                      <a:pt x="368" y="584"/>
                    </a:lnTo>
                    <a:lnTo>
                      <a:pt x="371" y="580"/>
                    </a:lnTo>
                    <a:lnTo>
                      <a:pt x="375" y="577"/>
                    </a:lnTo>
                    <a:lnTo>
                      <a:pt x="377" y="574"/>
                    </a:lnTo>
                    <a:lnTo>
                      <a:pt x="381" y="570"/>
                    </a:lnTo>
                    <a:lnTo>
                      <a:pt x="384" y="567"/>
                    </a:lnTo>
                    <a:lnTo>
                      <a:pt x="387" y="564"/>
                    </a:lnTo>
                    <a:lnTo>
                      <a:pt x="389" y="562"/>
                    </a:lnTo>
                    <a:lnTo>
                      <a:pt x="393" y="559"/>
                    </a:lnTo>
                    <a:lnTo>
                      <a:pt x="396" y="557"/>
                    </a:lnTo>
                    <a:lnTo>
                      <a:pt x="399" y="556"/>
                    </a:lnTo>
                    <a:lnTo>
                      <a:pt x="399" y="558"/>
                    </a:lnTo>
                    <a:lnTo>
                      <a:pt x="399" y="560"/>
                    </a:lnTo>
                    <a:lnTo>
                      <a:pt x="399" y="562"/>
                    </a:lnTo>
                    <a:lnTo>
                      <a:pt x="399" y="564"/>
                    </a:lnTo>
                    <a:lnTo>
                      <a:pt x="399" y="567"/>
                    </a:lnTo>
                    <a:lnTo>
                      <a:pt x="399" y="569"/>
                    </a:lnTo>
                    <a:lnTo>
                      <a:pt x="399" y="571"/>
                    </a:lnTo>
                    <a:lnTo>
                      <a:pt x="399" y="573"/>
                    </a:lnTo>
                    <a:lnTo>
                      <a:pt x="399" y="577"/>
                    </a:lnTo>
                    <a:lnTo>
                      <a:pt x="399" y="578"/>
                    </a:lnTo>
                    <a:lnTo>
                      <a:pt x="399" y="580"/>
                    </a:lnTo>
                    <a:lnTo>
                      <a:pt x="399" y="582"/>
                    </a:lnTo>
                    <a:lnTo>
                      <a:pt x="399" y="585"/>
                    </a:lnTo>
                    <a:lnTo>
                      <a:pt x="399" y="587"/>
                    </a:lnTo>
                    <a:lnTo>
                      <a:pt x="399" y="588"/>
                    </a:lnTo>
                    <a:lnTo>
                      <a:pt x="399" y="590"/>
                    </a:lnTo>
                    <a:lnTo>
                      <a:pt x="399" y="590"/>
                    </a:lnTo>
                    <a:lnTo>
                      <a:pt x="401" y="590"/>
                    </a:lnTo>
                    <a:lnTo>
                      <a:pt x="401" y="590"/>
                    </a:lnTo>
                    <a:lnTo>
                      <a:pt x="403" y="590"/>
                    </a:lnTo>
                    <a:lnTo>
                      <a:pt x="403" y="590"/>
                    </a:lnTo>
                    <a:lnTo>
                      <a:pt x="404" y="590"/>
                    </a:lnTo>
                    <a:lnTo>
                      <a:pt x="406" y="590"/>
                    </a:lnTo>
                    <a:lnTo>
                      <a:pt x="408" y="590"/>
                    </a:lnTo>
                    <a:lnTo>
                      <a:pt x="408" y="590"/>
                    </a:lnTo>
                    <a:lnTo>
                      <a:pt x="410" y="590"/>
                    </a:lnTo>
                    <a:lnTo>
                      <a:pt x="411" y="590"/>
                    </a:lnTo>
                    <a:lnTo>
                      <a:pt x="413" y="589"/>
                    </a:lnTo>
                    <a:lnTo>
                      <a:pt x="413" y="589"/>
                    </a:lnTo>
                    <a:lnTo>
                      <a:pt x="415" y="589"/>
                    </a:lnTo>
                    <a:lnTo>
                      <a:pt x="415" y="589"/>
                    </a:lnTo>
                    <a:lnTo>
                      <a:pt x="417" y="587"/>
                    </a:lnTo>
                    <a:lnTo>
                      <a:pt x="419" y="584"/>
                    </a:lnTo>
                    <a:lnTo>
                      <a:pt x="423" y="578"/>
                    </a:lnTo>
                    <a:lnTo>
                      <a:pt x="424" y="573"/>
                    </a:lnTo>
                    <a:lnTo>
                      <a:pt x="426" y="566"/>
                    </a:lnTo>
                    <a:lnTo>
                      <a:pt x="426" y="558"/>
                    </a:lnTo>
                    <a:lnTo>
                      <a:pt x="426" y="550"/>
                    </a:lnTo>
                    <a:lnTo>
                      <a:pt x="426" y="543"/>
                    </a:lnTo>
                    <a:lnTo>
                      <a:pt x="427" y="534"/>
                    </a:lnTo>
                    <a:lnTo>
                      <a:pt x="427" y="526"/>
                    </a:lnTo>
                    <a:lnTo>
                      <a:pt x="427" y="518"/>
                    </a:lnTo>
                    <a:lnTo>
                      <a:pt x="427" y="510"/>
                    </a:lnTo>
                    <a:lnTo>
                      <a:pt x="428" y="502"/>
                    </a:lnTo>
                    <a:lnTo>
                      <a:pt x="429" y="497"/>
                    </a:lnTo>
                    <a:lnTo>
                      <a:pt x="431" y="490"/>
                    </a:lnTo>
                    <a:lnTo>
                      <a:pt x="433" y="486"/>
                    </a:lnTo>
                    <a:lnTo>
                      <a:pt x="437" y="481"/>
                    </a:lnTo>
                    <a:lnTo>
                      <a:pt x="437" y="484"/>
                    </a:lnTo>
                    <a:lnTo>
                      <a:pt x="439" y="487"/>
                    </a:lnTo>
                    <a:lnTo>
                      <a:pt x="439" y="490"/>
                    </a:lnTo>
                    <a:lnTo>
                      <a:pt x="439" y="493"/>
                    </a:lnTo>
                    <a:lnTo>
                      <a:pt x="438" y="498"/>
                    </a:lnTo>
                    <a:lnTo>
                      <a:pt x="438" y="501"/>
                    </a:lnTo>
                    <a:lnTo>
                      <a:pt x="438" y="505"/>
                    </a:lnTo>
                    <a:lnTo>
                      <a:pt x="438" y="509"/>
                    </a:lnTo>
                    <a:lnTo>
                      <a:pt x="436" y="514"/>
                    </a:lnTo>
                    <a:lnTo>
                      <a:pt x="436" y="518"/>
                    </a:lnTo>
                    <a:lnTo>
                      <a:pt x="435" y="522"/>
                    </a:lnTo>
                    <a:lnTo>
                      <a:pt x="435" y="526"/>
                    </a:lnTo>
                    <a:lnTo>
                      <a:pt x="435" y="529"/>
                    </a:lnTo>
                    <a:lnTo>
                      <a:pt x="435" y="533"/>
                    </a:lnTo>
                    <a:lnTo>
                      <a:pt x="435" y="536"/>
                    </a:lnTo>
                    <a:lnTo>
                      <a:pt x="437" y="538"/>
                    </a:lnTo>
                    <a:lnTo>
                      <a:pt x="439" y="537"/>
                    </a:lnTo>
                    <a:lnTo>
                      <a:pt x="442" y="534"/>
                    </a:lnTo>
                    <a:lnTo>
                      <a:pt x="444" y="530"/>
                    </a:lnTo>
                    <a:lnTo>
                      <a:pt x="447" y="526"/>
                    </a:lnTo>
                    <a:lnTo>
                      <a:pt x="449" y="522"/>
                    </a:lnTo>
                    <a:lnTo>
                      <a:pt x="451" y="516"/>
                    </a:lnTo>
                    <a:lnTo>
                      <a:pt x="453" y="510"/>
                    </a:lnTo>
                    <a:lnTo>
                      <a:pt x="456" y="505"/>
                    </a:lnTo>
                    <a:lnTo>
                      <a:pt x="458" y="501"/>
                    </a:lnTo>
                    <a:lnTo>
                      <a:pt x="460" y="496"/>
                    </a:lnTo>
                    <a:lnTo>
                      <a:pt x="462" y="492"/>
                    </a:lnTo>
                    <a:lnTo>
                      <a:pt x="464" y="487"/>
                    </a:lnTo>
                    <a:lnTo>
                      <a:pt x="466" y="484"/>
                    </a:lnTo>
                    <a:lnTo>
                      <a:pt x="470" y="481"/>
                    </a:lnTo>
                    <a:lnTo>
                      <a:pt x="473" y="479"/>
                    </a:lnTo>
                    <a:lnTo>
                      <a:pt x="476" y="478"/>
                    </a:lnTo>
                    <a:lnTo>
                      <a:pt x="476" y="479"/>
                    </a:lnTo>
                    <a:lnTo>
                      <a:pt x="476" y="479"/>
                    </a:lnTo>
                    <a:lnTo>
                      <a:pt x="476" y="481"/>
                    </a:lnTo>
                    <a:lnTo>
                      <a:pt x="478" y="481"/>
                    </a:lnTo>
                    <a:lnTo>
                      <a:pt x="478" y="483"/>
                    </a:lnTo>
                    <a:lnTo>
                      <a:pt x="480" y="485"/>
                    </a:lnTo>
                    <a:lnTo>
                      <a:pt x="480" y="487"/>
                    </a:lnTo>
                    <a:lnTo>
                      <a:pt x="482" y="487"/>
                    </a:lnTo>
                    <a:lnTo>
                      <a:pt x="482" y="489"/>
                    </a:lnTo>
                    <a:lnTo>
                      <a:pt x="482" y="490"/>
                    </a:lnTo>
                    <a:lnTo>
                      <a:pt x="482" y="492"/>
                    </a:lnTo>
                    <a:lnTo>
                      <a:pt x="484" y="494"/>
                    </a:lnTo>
                    <a:lnTo>
                      <a:pt x="484" y="496"/>
                    </a:lnTo>
                    <a:lnTo>
                      <a:pt x="485" y="496"/>
                    </a:lnTo>
                    <a:lnTo>
                      <a:pt x="485" y="496"/>
                    </a:lnTo>
                    <a:lnTo>
                      <a:pt x="487" y="496"/>
                    </a:lnTo>
                    <a:lnTo>
                      <a:pt x="491" y="494"/>
                    </a:lnTo>
                    <a:lnTo>
                      <a:pt x="496" y="489"/>
                    </a:lnTo>
                    <a:lnTo>
                      <a:pt x="498" y="482"/>
                    </a:lnTo>
                    <a:lnTo>
                      <a:pt x="501" y="472"/>
                    </a:lnTo>
                    <a:lnTo>
                      <a:pt x="502" y="461"/>
                    </a:lnTo>
                    <a:lnTo>
                      <a:pt x="503" y="449"/>
                    </a:lnTo>
                    <a:lnTo>
                      <a:pt x="503" y="435"/>
                    </a:lnTo>
                    <a:lnTo>
                      <a:pt x="505" y="421"/>
                    </a:lnTo>
                    <a:lnTo>
                      <a:pt x="505" y="407"/>
                    </a:lnTo>
                    <a:lnTo>
                      <a:pt x="505" y="392"/>
                    </a:lnTo>
                    <a:lnTo>
                      <a:pt x="505" y="378"/>
                    </a:lnTo>
                    <a:lnTo>
                      <a:pt x="506" y="363"/>
                    </a:lnTo>
                    <a:lnTo>
                      <a:pt x="507" y="351"/>
                    </a:lnTo>
                    <a:lnTo>
                      <a:pt x="509" y="338"/>
                    </a:lnTo>
                    <a:lnTo>
                      <a:pt x="511" y="328"/>
                    </a:lnTo>
                    <a:lnTo>
                      <a:pt x="514" y="318"/>
                    </a:lnTo>
                    <a:lnTo>
                      <a:pt x="514" y="316"/>
                    </a:lnTo>
                    <a:lnTo>
                      <a:pt x="516" y="314"/>
                    </a:lnTo>
                    <a:lnTo>
                      <a:pt x="517" y="312"/>
                    </a:lnTo>
                    <a:lnTo>
                      <a:pt x="519" y="308"/>
                    </a:lnTo>
                    <a:lnTo>
                      <a:pt x="521" y="306"/>
                    </a:lnTo>
                    <a:lnTo>
                      <a:pt x="522" y="303"/>
                    </a:lnTo>
                    <a:lnTo>
                      <a:pt x="524" y="299"/>
                    </a:lnTo>
                    <a:lnTo>
                      <a:pt x="526" y="295"/>
                    </a:lnTo>
                    <a:lnTo>
                      <a:pt x="528" y="293"/>
                    </a:lnTo>
                    <a:lnTo>
                      <a:pt x="530" y="290"/>
                    </a:lnTo>
                    <a:lnTo>
                      <a:pt x="532" y="288"/>
                    </a:lnTo>
                    <a:lnTo>
                      <a:pt x="534" y="285"/>
                    </a:lnTo>
                    <a:lnTo>
                      <a:pt x="535" y="285"/>
                    </a:lnTo>
                    <a:lnTo>
                      <a:pt x="537" y="283"/>
                    </a:lnTo>
                    <a:lnTo>
                      <a:pt x="538" y="282"/>
                    </a:lnTo>
                    <a:lnTo>
                      <a:pt x="540" y="281"/>
                    </a:lnTo>
                    <a:lnTo>
                      <a:pt x="542" y="284"/>
                    </a:lnTo>
                    <a:lnTo>
                      <a:pt x="544" y="288"/>
                    </a:lnTo>
                    <a:lnTo>
                      <a:pt x="545" y="295"/>
                    </a:lnTo>
                    <a:lnTo>
                      <a:pt x="546" y="303"/>
                    </a:lnTo>
                    <a:lnTo>
                      <a:pt x="544" y="313"/>
                    </a:lnTo>
                    <a:lnTo>
                      <a:pt x="544" y="323"/>
                    </a:lnTo>
                    <a:lnTo>
                      <a:pt x="542" y="334"/>
                    </a:lnTo>
                    <a:lnTo>
                      <a:pt x="542" y="346"/>
                    </a:lnTo>
                    <a:lnTo>
                      <a:pt x="540" y="359"/>
                    </a:lnTo>
                    <a:lnTo>
                      <a:pt x="538" y="371"/>
                    </a:lnTo>
                    <a:lnTo>
                      <a:pt x="536" y="384"/>
                    </a:lnTo>
                    <a:lnTo>
                      <a:pt x="536" y="395"/>
                    </a:lnTo>
                    <a:lnTo>
                      <a:pt x="534" y="406"/>
                    </a:lnTo>
                    <a:lnTo>
                      <a:pt x="534" y="416"/>
                    </a:lnTo>
                    <a:lnTo>
                      <a:pt x="535" y="425"/>
                    </a:lnTo>
                    <a:lnTo>
                      <a:pt x="538" y="432"/>
                    </a:lnTo>
                    <a:lnTo>
                      <a:pt x="538" y="433"/>
                    </a:lnTo>
                    <a:lnTo>
                      <a:pt x="538" y="435"/>
                    </a:lnTo>
                    <a:lnTo>
                      <a:pt x="538" y="437"/>
                    </a:lnTo>
                    <a:lnTo>
                      <a:pt x="540" y="439"/>
                    </a:lnTo>
                    <a:lnTo>
                      <a:pt x="541" y="441"/>
                    </a:lnTo>
                    <a:lnTo>
                      <a:pt x="543" y="443"/>
                    </a:lnTo>
                    <a:lnTo>
                      <a:pt x="545" y="445"/>
                    </a:lnTo>
                    <a:lnTo>
                      <a:pt x="547" y="446"/>
                    </a:lnTo>
                    <a:lnTo>
                      <a:pt x="547" y="448"/>
                    </a:lnTo>
                    <a:lnTo>
                      <a:pt x="549" y="450"/>
                    </a:lnTo>
                    <a:lnTo>
                      <a:pt x="550" y="452"/>
                    </a:lnTo>
                    <a:lnTo>
                      <a:pt x="552" y="453"/>
                    </a:lnTo>
                    <a:lnTo>
                      <a:pt x="552" y="455"/>
                    </a:lnTo>
                    <a:lnTo>
                      <a:pt x="553" y="457"/>
                    </a:lnTo>
                    <a:lnTo>
                      <a:pt x="553" y="459"/>
                    </a:lnTo>
                    <a:lnTo>
                      <a:pt x="554" y="459"/>
                    </a:lnTo>
                    <a:lnTo>
                      <a:pt x="552" y="462"/>
                    </a:lnTo>
                    <a:lnTo>
                      <a:pt x="552" y="464"/>
                    </a:lnTo>
                    <a:lnTo>
                      <a:pt x="549" y="466"/>
                    </a:lnTo>
                    <a:lnTo>
                      <a:pt x="548" y="468"/>
                    </a:lnTo>
                    <a:lnTo>
                      <a:pt x="544" y="472"/>
                    </a:lnTo>
                    <a:lnTo>
                      <a:pt x="541" y="473"/>
                    </a:lnTo>
                    <a:lnTo>
                      <a:pt x="537" y="475"/>
                    </a:lnTo>
                    <a:lnTo>
                      <a:pt x="534" y="477"/>
                    </a:lnTo>
                    <a:lnTo>
                      <a:pt x="530" y="480"/>
                    </a:lnTo>
                    <a:lnTo>
                      <a:pt x="526" y="482"/>
                    </a:lnTo>
                    <a:lnTo>
                      <a:pt x="523" y="483"/>
                    </a:lnTo>
                    <a:lnTo>
                      <a:pt x="521" y="485"/>
                    </a:lnTo>
                    <a:lnTo>
                      <a:pt x="519" y="488"/>
                    </a:lnTo>
                    <a:lnTo>
                      <a:pt x="518" y="489"/>
                    </a:lnTo>
                    <a:lnTo>
                      <a:pt x="517" y="491"/>
                    </a:lnTo>
                    <a:lnTo>
                      <a:pt x="518" y="492"/>
                    </a:lnTo>
                    <a:lnTo>
                      <a:pt x="516" y="494"/>
                    </a:lnTo>
                    <a:lnTo>
                      <a:pt x="515" y="494"/>
                    </a:lnTo>
                    <a:lnTo>
                      <a:pt x="513" y="496"/>
                    </a:lnTo>
                    <a:lnTo>
                      <a:pt x="513" y="498"/>
                    </a:lnTo>
                    <a:lnTo>
                      <a:pt x="512" y="502"/>
                    </a:lnTo>
                    <a:lnTo>
                      <a:pt x="512" y="504"/>
                    </a:lnTo>
                    <a:lnTo>
                      <a:pt x="512" y="507"/>
                    </a:lnTo>
                    <a:lnTo>
                      <a:pt x="512" y="509"/>
                    </a:lnTo>
                    <a:lnTo>
                      <a:pt x="512" y="512"/>
                    </a:lnTo>
                    <a:lnTo>
                      <a:pt x="512" y="515"/>
                    </a:lnTo>
                    <a:lnTo>
                      <a:pt x="512" y="519"/>
                    </a:lnTo>
                    <a:lnTo>
                      <a:pt x="513" y="520"/>
                    </a:lnTo>
                    <a:lnTo>
                      <a:pt x="513" y="524"/>
                    </a:lnTo>
                    <a:lnTo>
                      <a:pt x="515" y="526"/>
                    </a:lnTo>
                    <a:lnTo>
                      <a:pt x="516" y="527"/>
                    </a:lnTo>
                    <a:lnTo>
                      <a:pt x="518" y="529"/>
                    </a:lnTo>
                    <a:lnTo>
                      <a:pt x="518" y="529"/>
                    </a:lnTo>
                    <a:lnTo>
                      <a:pt x="520" y="527"/>
                    </a:lnTo>
                    <a:lnTo>
                      <a:pt x="520" y="525"/>
                    </a:lnTo>
                    <a:lnTo>
                      <a:pt x="521" y="522"/>
                    </a:lnTo>
                    <a:lnTo>
                      <a:pt x="521" y="520"/>
                    </a:lnTo>
                    <a:lnTo>
                      <a:pt x="523" y="518"/>
                    </a:lnTo>
                    <a:lnTo>
                      <a:pt x="524" y="516"/>
                    </a:lnTo>
                    <a:lnTo>
                      <a:pt x="526" y="512"/>
                    </a:lnTo>
                    <a:lnTo>
                      <a:pt x="526" y="510"/>
                    </a:lnTo>
                    <a:lnTo>
                      <a:pt x="528" y="508"/>
                    </a:lnTo>
                    <a:lnTo>
                      <a:pt x="528" y="506"/>
                    </a:lnTo>
                    <a:lnTo>
                      <a:pt x="530" y="502"/>
                    </a:lnTo>
                    <a:lnTo>
                      <a:pt x="530" y="501"/>
                    </a:lnTo>
                    <a:lnTo>
                      <a:pt x="532" y="499"/>
                    </a:lnTo>
                    <a:lnTo>
                      <a:pt x="532" y="499"/>
                    </a:lnTo>
                    <a:lnTo>
                      <a:pt x="534" y="498"/>
                    </a:lnTo>
                    <a:lnTo>
                      <a:pt x="534" y="499"/>
                    </a:lnTo>
                    <a:lnTo>
                      <a:pt x="536" y="500"/>
                    </a:lnTo>
                    <a:lnTo>
                      <a:pt x="536" y="504"/>
                    </a:lnTo>
                    <a:lnTo>
                      <a:pt x="538" y="506"/>
                    </a:lnTo>
                    <a:lnTo>
                      <a:pt x="538" y="510"/>
                    </a:lnTo>
                    <a:lnTo>
                      <a:pt x="539" y="514"/>
                    </a:lnTo>
                    <a:lnTo>
                      <a:pt x="539" y="519"/>
                    </a:lnTo>
                    <a:lnTo>
                      <a:pt x="541" y="522"/>
                    </a:lnTo>
                    <a:lnTo>
                      <a:pt x="541" y="528"/>
                    </a:lnTo>
                    <a:lnTo>
                      <a:pt x="541" y="532"/>
                    </a:lnTo>
                    <a:lnTo>
                      <a:pt x="541" y="538"/>
                    </a:lnTo>
                    <a:lnTo>
                      <a:pt x="541" y="542"/>
                    </a:lnTo>
                    <a:lnTo>
                      <a:pt x="540" y="546"/>
                    </a:lnTo>
                    <a:lnTo>
                      <a:pt x="540" y="550"/>
                    </a:lnTo>
                    <a:lnTo>
                      <a:pt x="540" y="554"/>
                    </a:lnTo>
                    <a:lnTo>
                      <a:pt x="540" y="556"/>
                    </a:lnTo>
                    <a:lnTo>
                      <a:pt x="538" y="557"/>
                    </a:lnTo>
                    <a:lnTo>
                      <a:pt x="538" y="558"/>
                    </a:lnTo>
                    <a:lnTo>
                      <a:pt x="536" y="560"/>
                    </a:lnTo>
                    <a:lnTo>
                      <a:pt x="536" y="560"/>
                    </a:lnTo>
                    <a:lnTo>
                      <a:pt x="534" y="562"/>
                    </a:lnTo>
                    <a:lnTo>
                      <a:pt x="532" y="564"/>
                    </a:lnTo>
                    <a:lnTo>
                      <a:pt x="530" y="566"/>
                    </a:lnTo>
                    <a:lnTo>
                      <a:pt x="530" y="566"/>
                    </a:lnTo>
                    <a:lnTo>
                      <a:pt x="528" y="567"/>
                    </a:lnTo>
                    <a:lnTo>
                      <a:pt x="526" y="569"/>
                    </a:lnTo>
                    <a:lnTo>
                      <a:pt x="524" y="571"/>
                    </a:lnTo>
                    <a:lnTo>
                      <a:pt x="524" y="571"/>
                    </a:lnTo>
                    <a:lnTo>
                      <a:pt x="522" y="573"/>
                    </a:lnTo>
                    <a:lnTo>
                      <a:pt x="522" y="573"/>
                    </a:lnTo>
                    <a:lnTo>
                      <a:pt x="522" y="575"/>
                    </a:lnTo>
                    <a:lnTo>
                      <a:pt x="522" y="575"/>
                    </a:lnTo>
                    <a:lnTo>
                      <a:pt x="522" y="577"/>
                    </a:lnTo>
                    <a:lnTo>
                      <a:pt x="522" y="577"/>
                    </a:lnTo>
                    <a:lnTo>
                      <a:pt x="522" y="577"/>
                    </a:lnTo>
                    <a:lnTo>
                      <a:pt x="523" y="577"/>
                    </a:lnTo>
                    <a:lnTo>
                      <a:pt x="523" y="579"/>
                    </a:lnTo>
                    <a:lnTo>
                      <a:pt x="525" y="579"/>
                    </a:lnTo>
                    <a:lnTo>
                      <a:pt x="525" y="579"/>
                    </a:lnTo>
                    <a:lnTo>
                      <a:pt x="527" y="579"/>
                    </a:lnTo>
                    <a:lnTo>
                      <a:pt x="527" y="580"/>
                    </a:lnTo>
                    <a:lnTo>
                      <a:pt x="529" y="580"/>
                    </a:lnTo>
                    <a:lnTo>
                      <a:pt x="529" y="580"/>
                    </a:lnTo>
                    <a:lnTo>
                      <a:pt x="531" y="580"/>
                    </a:lnTo>
                    <a:lnTo>
                      <a:pt x="531" y="580"/>
                    </a:lnTo>
                    <a:lnTo>
                      <a:pt x="532" y="580"/>
                    </a:lnTo>
                    <a:lnTo>
                      <a:pt x="532" y="580"/>
                    </a:lnTo>
                    <a:lnTo>
                      <a:pt x="534" y="580"/>
                    </a:lnTo>
                    <a:lnTo>
                      <a:pt x="534" y="580"/>
                    </a:lnTo>
                    <a:lnTo>
                      <a:pt x="535" y="580"/>
                    </a:lnTo>
                    <a:lnTo>
                      <a:pt x="535" y="580"/>
                    </a:lnTo>
                    <a:lnTo>
                      <a:pt x="537" y="580"/>
                    </a:lnTo>
                    <a:lnTo>
                      <a:pt x="537" y="580"/>
                    </a:lnTo>
                    <a:lnTo>
                      <a:pt x="539" y="580"/>
                    </a:lnTo>
                    <a:lnTo>
                      <a:pt x="539" y="580"/>
                    </a:lnTo>
                    <a:lnTo>
                      <a:pt x="541" y="580"/>
                    </a:lnTo>
                    <a:lnTo>
                      <a:pt x="541" y="580"/>
                    </a:lnTo>
                    <a:lnTo>
                      <a:pt x="541" y="580"/>
                    </a:lnTo>
                    <a:lnTo>
                      <a:pt x="541" y="580"/>
                    </a:lnTo>
                    <a:lnTo>
                      <a:pt x="543" y="580"/>
                    </a:lnTo>
                    <a:lnTo>
                      <a:pt x="543" y="580"/>
                    </a:lnTo>
                    <a:lnTo>
                      <a:pt x="544" y="580"/>
                    </a:lnTo>
                    <a:lnTo>
                      <a:pt x="544" y="580"/>
                    </a:lnTo>
                    <a:lnTo>
                      <a:pt x="546" y="580"/>
                    </a:lnTo>
                    <a:lnTo>
                      <a:pt x="545" y="584"/>
                    </a:lnTo>
                    <a:lnTo>
                      <a:pt x="544" y="587"/>
                    </a:lnTo>
                    <a:lnTo>
                      <a:pt x="542" y="591"/>
                    </a:lnTo>
                    <a:lnTo>
                      <a:pt x="541" y="595"/>
                    </a:lnTo>
                    <a:lnTo>
                      <a:pt x="537" y="600"/>
                    </a:lnTo>
                    <a:lnTo>
                      <a:pt x="533" y="604"/>
                    </a:lnTo>
                    <a:lnTo>
                      <a:pt x="528" y="609"/>
                    </a:lnTo>
                    <a:lnTo>
                      <a:pt x="524" y="613"/>
                    </a:lnTo>
                    <a:lnTo>
                      <a:pt x="519" y="618"/>
                    </a:lnTo>
                    <a:lnTo>
                      <a:pt x="513" y="622"/>
                    </a:lnTo>
                    <a:lnTo>
                      <a:pt x="508" y="628"/>
                    </a:lnTo>
                    <a:lnTo>
                      <a:pt x="504" y="632"/>
                    </a:lnTo>
                    <a:lnTo>
                      <a:pt x="499" y="636"/>
                    </a:lnTo>
                    <a:lnTo>
                      <a:pt x="495" y="640"/>
                    </a:lnTo>
                    <a:lnTo>
                      <a:pt x="492" y="644"/>
                    </a:lnTo>
                    <a:lnTo>
                      <a:pt x="490" y="646"/>
                    </a:lnTo>
                    <a:lnTo>
                      <a:pt x="488" y="650"/>
                    </a:lnTo>
                    <a:lnTo>
                      <a:pt x="486" y="652"/>
                    </a:lnTo>
                    <a:lnTo>
                      <a:pt x="484" y="655"/>
                    </a:lnTo>
                    <a:lnTo>
                      <a:pt x="482" y="656"/>
                    </a:lnTo>
                    <a:lnTo>
                      <a:pt x="481" y="660"/>
                    </a:lnTo>
                    <a:lnTo>
                      <a:pt x="479" y="664"/>
                    </a:lnTo>
                    <a:lnTo>
                      <a:pt x="477" y="667"/>
                    </a:lnTo>
                    <a:lnTo>
                      <a:pt x="475" y="669"/>
                    </a:lnTo>
                    <a:lnTo>
                      <a:pt x="473" y="673"/>
                    </a:lnTo>
                    <a:lnTo>
                      <a:pt x="471" y="676"/>
                    </a:lnTo>
                    <a:lnTo>
                      <a:pt x="470" y="680"/>
                    </a:lnTo>
                    <a:lnTo>
                      <a:pt x="469" y="682"/>
                    </a:lnTo>
                    <a:lnTo>
                      <a:pt x="468" y="684"/>
                    </a:lnTo>
                    <a:lnTo>
                      <a:pt x="468" y="686"/>
                    </a:lnTo>
                    <a:lnTo>
                      <a:pt x="468" y="688"/>
                    </a:lnTo>
                    <a:lnTo>
                      <a:pt x="470" y="689"/>
                    </a:lnTo>
                    <a:lnTo>
                      <a:pt x="468" y="691"/>
                    </a:lnTo>
                    <a:lnTo>
                      <a:pt x="468" y="692"/>
                    </a:lnTo>
                    <a:lnTo>
                      <a:pt x="466" y="694"/>
                    </a:lnTo>
                    <a:lnTo>
                      <a:pt x="466" y="695"/>
                    </a:lnTo>
                    <a:lnTo>
                      <a:pt x="466" y="696"/>
                    </a:lnTo>
                    <a:lnTo>
                      <a:pt x="466" y="698"/>
                    </a:lnTo>
                    <a:lnTo>
                      <a:pt x="466" y="700"/>
                    </a:lnTo>
                    <a:lnTo>
                      <a:pt x="466" y="702"/>
                    </a:lnTo>
                    <a:lnTo>
                      <a:pt x="466" y="704"/>
                    </a:lnTo>
                    <a:lnTo>
                      <a:pt x="466" y="706"/>
                    </a:lnTo>
                    <a:lnTo>
                      <a:pt x="466" y="708"/>
                    </a:lnTo>
                    <a:lnTo>
                      <a:pt x="468" y="710"/>
                    </a:lnTo>
                    <a:lnTo>
                      <a:pt x="468" y="712"/>
                    </a:lnTo>
                    <a:lnTo>
                      <a:pt x="468" y="713"/>
                    </a:lnTo>
                    <a:lnTo>
                      <a:pt x="468" y="715"/>
                    </a:lnTo>
                    <a:lnTo>
                      <a:pt x="470" y="716"/>
                    </a:lnTo>
                    <a:lnTo>
                      <a:pt x="471" y="716"/>
                    </a:lnTo>
                    <a:lnTo>
                      <a:pt x="473" y="714"/>
                    </a:lnTo>
                    <a:lnTo>
                      <a:pt x="474" y="714"/>
                    </a:lnTo>
                    <a:lnTo>
                      <a:pt x="476" y="712"/>
                    </a:lnTo>
                    <a:lnTo>
                      <a:pt x="478" y="710"/>
                    </a:lnTo>
                    <a:lnTo>
                      <a:pt x="480" y="708"/>
                    </a:lnTo>
                    <a:lnTo>
                      <a:pt x="482" y="706"/>
                    </a:lnTo>
                    <a:lnTo>
                      <a:pt x="486" y="705"/>
                    </a:lnTo>
                    <a:lnTo>
                      <a:pt x="488" y="703"/>
                    </a:lnTo>
                    <a:lnTo>
                      <a:pt x="490" y="701"/>
                    </a:lnTo>
                    <a:lnTo>
                      <a:pt x="491" y="699"/>
                    </a:lnTo>
                    <a:lnTo>
                      <a:pt x="493" y="697"/>
                    </a:lnTo>
                    <a:lnTo>
                      <a:pt x="494" y="695"/>
                    </a:lnTo>
                    <a:lnTo>
                      <a:pt x="496" y="693"/>
                    </a:lnTo>
                    <a:lnTo>
                      <a:pt x="498" y="692"/>
                    </a:lnTo>
                    <a:lnTo>
                      <a:pt x="500" y="689"/>
                    </a:lnTo>
                    <a:lnTo>
                      <a:pt x="500" y="689"/>
                    </a:lnTo>
                    <a:lnTo>
                      <a:pt x="500" y="687"/>
                    </a:lnTo>
                    <a:lnTo>
                      <a:pt x="500" y="685"/>
                    </a:lnTo>
                    <a:lnTo>
                      <a:pt x="502" y="683"/>
                    </a:lnTo>
                    <a:lnTo>
                      <a:pt x="502" y="682"/>
                    </a:lnTo>
                    <a:lnTo>
                      <a:pt x="504" y="680"/>
                    </a:lnTo>
                    <a:lnTo>
                      <a:pt x="504" y="678"/>
                    </a:lnTo>
                    <a:lnTo>
                      <a:pt x="506" y="675"/>
                    </a:lnTo>
                    <a:lnTo>
                      <a:pt x="506" y="673"/>
                    </a:lnTo>
                    <a:lnTo>
                      <a:pt x="506" y="671"/>
                    </a:lnTo>
                    <a:lnTo>
                      <a:pt x="506" y="669"/>
                    </a:lnTo>
                    <a:lnTo>
                      <a:pt x="508" y="667"/>
                    </a:lnTo>
                    <a:lnTo>
                      <a:pt x="508" y="666"/>
                    </a:lnTo>
                    <a:lnTo>
                      <a:pt x="510" y="665"/>
                    </a:lnTo>
                    <a:lnTo>
                      <a:pt x="510" y="665"/>
                    </a:lnTo>
                    <a:lnTo>
                      <a:pt x="511" y="664"/>
                    </a:lnTo>
                    <a:lnTo>
                      <a:pt x="511" y="665"/>
                    </a:lnTo>
                    <a:lnTo>
                      <a:pt x="512" y="667"/>
                    </a:lnTo>
                    <a:lnTo>
                      <a:pt x="512" y="670"/>
                    </a:lnTo>
                    <a:lnTo>
                      <a:pt x="512" y="674"/>
                    </a:lnTo>
                    <a:lnTo>
                      <a:pt x="510" y="680"/>
                    </a:lnTo>
                    <a:lnTo>
                      <a:pt x="510" y="684"/>
                    </a:lnTo>
                    <a:lnTo>
                      <a:pt x="509" y="690"/>
                    </a:lnTo>
                    <a:lnTo>
                      <a:pt x="509" y="695"/>
                    </a:lnTo>
                    <a:lnTo>
                      <a:pt x="507" y="703"/>
                    </a:lnTo>
                    <a:lnTo>
                      <a:pt x="505" y="708"/>
                    </a:lnTo>
                    <a:lnTo>
                      <a:pt x="503" y="714"/>
                    </a:lnTo>
                    <a:lnTo>
                      <a:pt x="503" y="720"/>
                    </a:lnTo>
                    <a:lnTo>
                      <a:pt x="501" y="726"/>
                    </a:lnTo>
                    <a:lnTo>
                      <a:pt x="501" y="731"/>
                    </a:lnTo>
                    <a:lnTo>
                      <a:pt x="500" y="735"/>
                    </a:lnTo>
                    <a:lnTo>
                      <a:pt x="500" y="738"/>
                    </a:lnTo>
                    <a:lnTo>
                      <a:pt x="498" y="742"/>
                    </a:lnTo>
                    <a:lnTo>
                      <a:pt x="496" y="746"/>
                    </a:lnTo>
                    <a:lnTo>
                      <a:pt x="494" y="750"/>
                    </a:lnTo>
                    <a:lnTo>
                      <a:pt x="492" y="753"/>
                    </a:lnTo>
                    <a:lnTo>
                      <a:pt x="489" y="757"/>
                    </a:lnTo>
                    <a:lnTo>
                      <a:pt x="487" y="761"/>
                    </a:lnTo>
                    <a:lnTo>
                      <a:pt x="484" y="764"/>
                    </a:lnTo>
                    <a:lnTo>
                      <a:pt x="482" y="768"/>
                    </a:lnTo>
                    <a:lnTo>
                      <a:pt x="478" y="773"/>
                    </a:lnTo>
                    <a:lnTo>
                      <a:pt x="476" y="777"/>
                    </a:lnTo>
                    <a:lnTo>
                      <a:pt x="474" y="781"/>
                    </a:lnTo>
                    <a:lnTo>
                      <a:pt x="473" y="785"/>
                    </a:lnTo>
                    <a:lnTo>
                      <a:pt x="471" y="789"/>
                    </a:lnTo>
                    <a:lnTo>
                      <a:pt x="470" y="792"/>
                    </a:lnTo>
                    <a:lnTo>
                      <a:pt x="469" y="796"/>
                    </a:lnTo>
                    <a:lnTo>
                      <a:pt x="470" y="798"/>
                    </a:lnTo>
                    <a:lnTo>
                      <a:pt x="470" y="800"/>
                    </a:lnTo>
                    <a:lnTo>
                      <a:pt x="470" y="800"/>
                    </a:lnTo>
                    <a:lnTo>
                      <a:pt x="470" y="802"/>
                    </a:lnTo>
                    <a:lnTo>
                      <a:pt x="470" y="802"/>
                    </a:lnTo>
                    <a:lnTo>
                      <a:pt x="470" y="804"/>
                    </a:lnTo>
                    <a:lnTo>
                      <a:pt x="471" y="805"/>
                    </a:lnTo>
                    <a:lnTo>
                      <a:pt x="471" y="807"/>
                    </a:lnTo>
                    <a:lnTo>
                      <a:pt x="473" y="807"/>
                    </a:lnTo>
                    <a:lnTo>
                      <a:pt x="473" y="808"/>
                    </a:lnTo>
                    <a:lnTo>
                      <a:pt x="473" y="809"/>
                    </a:lnTo>
                    <a:lnTo>
                      <a:pt x="473" y="811"/>
                    </a:lnTo>
                    <a:lnTo>
                      <a:pt x="475" y="811"/>
                    </a:lnTo>
                    <a:lnTo>
                      <a:pt x="475" y="813"/>
                    </a:lnTo>
                    <a:lnTo>
                      <a:pt x="477" y="813"/>
                    </a:lnTo>
                    <a:lnTo>
                      <a:pt x="477" y="813"/>
                    </a:lnTo>
                    <a:lnTo>
                      <a:pt x="479" y="813"/>
                    </a:lnTo>
                    <a:lnTo>
                      <a:pt x="482" y="813"/>
                    </a:lnTo>
                    <a:lnTo>
                      <a:pt x="488" y="811"/>
                    </a:lnTo>
                    <a:lnTo>
                      <a:pt x="491" y="809"/>
                    </a:lnTo>
                    <a:lnTo>
                      <a:pt x="497" y="805"/>
                    </a:lnTo>
                    <a:lnTo>
                      <a:pt x="501" y="801"/>
                    </a:lnTo>
                    <a:lnTo>
                      <a:pt x="506" y="795"/>
                    </a:lnTo>
                    <a:lnTo>
                      <a:pt x="512" y="790"/>
                    </a:lnTo>
                    <a:lnTo>
                      <a:pt x="518" y="783"/>
                    </a:lnTo>
                    <a:lnTo>
                      <a:pt x="521" y="778"/>
                    </a:lnTo>
                    <a:lnTo>
                      <a:pt x="526" y="772"/>
                    </a:lnTo>
                    <a:lnTo>
                      <a:pt x="530" y="768"/>
                    </a:lnTo>
                    <a:lnTo>
                      <a:pt x="535" y="763"/>
                    </a:lnTo>
                    <a:lnTo>
                      <a:pt x="539" y="760"/>
                    </a:lnTo>
                    <a:lnTo>
                      <a:pt x="542" y="757"/>
                    </a:lnTo>
                    <a:lnTo>
                      <a:pt x="545" y="756"/>
                    </a:lnTo>
                    <a:lnTo>
                      <a:pt x="549" y="755"/>
                    </a:lnTo>
                    <a:lnTo>
                      <a:pt x="549" y="758"/>
                    </a:lnTo>
                    <a:lnTo>
                      <a:pt x="551" y="760"/>
                    </a:lnTo>
                    <a:lnTo>
                      <a:pt x="551" y="764"/>
                    </a:lnTo>
                    <a:lnTo>
                      <a:pt x="551" y="768"/>
                    </a:lnTo>
                    <a:lnTo>
                      <a:pt x="549" y="773"/>
                    </a:lnTo>
                    <a:lnTo>
                      <a:pt x="549" y="778"/>
                    </a:lnTo>
                    <a:lnTo>
                      <a:pt x="547" y="783"/>
                    </a:lnTo>
                    <a:lnTo>
                      <a:pt x="546" y="789"/>
                    </a:lnTo>
                    <a:lnTo>
                      <a:pt x="544" y="797"/>
                    </a:lnTo>
                    <a:lnTo>
                      <a:pt x="542" y="802"/>
                    </a:lnTo>
                    <a:lnTo>
                      <a:pt x="541" y="808"/>
                    </a:lnTo>
                    <a:lnTo>
                      <a:pt x="539" y="813"/>
                    </a:lnTo>
                    <a:lnTo>
                      <a:pt x="537" y="819"/>
                    </a:lnTo>
                    <a:lnTo>
                      <a:pt x="535" y="825"/>
                    </a:lnTo>
                    <a:lnTo>
                      <a:pt x="534" y="829"/>
                    </a:lnTo>
                    <a:lnTo>
                      <a:pt x="534" y="832"/>
                    </a:lnTo>
                    <a:lnTo>
                      <a:pt x="532" y="838"/>
                    </a:lnTo>
                    <a:lnTo>
                      <a:pt x="531" y="842"/>
                    </a:lnTo>
                    <a:lnTo>
                      <a:pt x="529" y="848"/>
                    </a:lnTo>
                    <a:lnTo>
                      <a:pt x="527" y="854"/>
                    </a:lnTo>
                    <a:lnTo>
                      <a:pt x="524" y="861"/>
                    </a:lnTo>
                    <a:lnTo>
                      <a:pt x="522" y="868"/>
                    </a:lnTo>
                    <a:lnTo>
                      <a:pt x="521" y="875"/>
                    </a:lnTo>
                    <a:lnTo>
                      <a:pt x="519" y="881"/>
                    </a:lnTo>
                    <a:lnTo>
                      <a:pt x="517" y="888"/>
                    </a:lnTo>
                    <a:lnTo>
                      <a:pt x="515" y="894"/>
                    </a:lnTo>
                    <a:lnTo>
                      <a:pt x="513" y="900"/>
                    </a:lnTo>
                    <a:lnTo>
                      <a:pt x="513" y="905"/>
                    </a:lnTo>
                    <a:lnTo>
                      <a:pt x="512" y="910"/>
                    </a:lnTo>
                    <a:lnTo>
                      <a:pt x="513" y="914"/>
                    </a:lnTo>
                    <a:lnTo>
                      <a:pt x="515" y="917"/>
                    </a:lnTo>
                    <a:lnTo>
                      <a:pt x="518" y="918"/>
                    </a:lnTo>
                    <a:lnTo>
                      <a:pt x="518" y="919"/>
                    </a:lnTo>
                    <a:lnTo>
                      <a:pt x="518" y="919"/>
                    </a:lnTo>
                    <a:lnTo>
                      <a:pt x="518" y="919"/>
                    </a:lnTo>
                    <a:lnTo>
                      <a:pt x="518" y="918"/>
                    </a:lnTo>
                    <a:lnTo>
                      <a:pt x="518" y="918"/>
                    </a:lnTo>
                    <a:lnTo>
                      <a:pt x="518" y="918"/>
                    </a:lnTo>
                    <a:lnTo>
                      <a:pt x="518" y="918"/>
                    </a:lnTo>
                    <a:lnTo>
                      <a:pt x="520" y="916"/>
                    </a:lnTo>
                    <a:lnTo>
                      <a:pt x="520" y="916"/>
                    </a:lnTo>
                    <a:lnTo>
                      <a:pt x="520" y="916"/>
                    </a:lnTo>
                    <a:lnTo>
                      <a:pt x="520" y="916"/>
                    </a:lnTo>
                    <a:lnTo>
                      <a:pt x="522" y="915"/>
                    </a:lnTo>
                    <a:lnTo>
                      <a:pt x="522" y="915"/>
                    </a:lnTo>
                    <a:lnTo>
                      <a:pt x="523" y="915"/>
                    </a:lnTo>
                    <a:lnTo>
                      <a:pt x="523" y="915"/>
                    </a:lnTo>
                    <a:lnTo>
                      <a:pt x="525" y="913"/>
                    </a:lnTo>
                    <a:lnTo>
                      <a:pt x="527" y="913"/>
                    </a:lnTo>
                    <a:lnTo>
                      <a:pt x="530" y="913"/>
                    </a:lnTo>
                    <a:lnTo>
                      <a:pt x="532" y="913"/>
                    </a:lnTo>
                    <a:lnTo>
                      <a:pt x="536" y="912"/>
                    </a:lnTo>
                    <a:lnTo>
                      <a:pt x="540" y="912"/>
                    </a:lnTo>
                    <a:lnTo>
                      <a:pt x="544" y="912"/>
                    </a:lnTo>
                    <a:lnTo>
                      <a:pt x="548" y="912"/>
                    </a:lnTo>
                    <a:lnTo>
                      <a:pt x="552" y="912"/>
                    </a:lnTo>
                    <a:lnTo>
                      <a:pt x="555" y="912"/>
                    </a:lnTo>
                    <a:lnTo>
                      <a:pt x="559" y="912"/>
                    </a:lnTo>
                    <a:lnTo>
                      <a:pt x="562" y="912"/>
                    </a:lnTo>
                    <a:lnTo>
                      <a:pt x="566" y="911"/>
                    </a:lnTo>
                    <a:lnTo>
                      <a:pt x="569" y="911"/>
                    </a:lnTo>
                    <a:lnTo>
                      <a:pt x="572" y="910"/>
                    </a:lnTo>
                    <a:lnTo>
                      <a:pt x="575" y="909"/>
                    </a:lnTo>
                    <a:lnTo>
                      <a:pt x="578" y="907"/>
                    </a:lnTo>
                    <a:lnTo>
                      <a:pt x="579" y="906"/>
                    </a:lnTo>
                    <a:lnTo>
                      <a:pt x="580" y="904"/>
                    </a:lnTo>
                    <a:lnTo>
                      <a:pt x="581" y="901"/>
                    </a:lnTo>
                    <a:lnTo>
                      <a:pt x="583" y="898"/>
                    </a:lnTo>
                    <a:lnTo>
                      <a:pt x="583" y="895"/>
                    </a:lnTo>
                    <a:lnTo>
                      <a:pt x="584" y="891"/>
                    </a:lnTo>
                    <a:lnTo>
                      <a:pt x="584" y="887"/>
                    </a:lnTo>
                    <a:lnTo>
                      <a:pt x="586" y="883"/>
                    </a:lnTo>
                    <a:lnTo>
                      <a:pt x="586" y="879"/>
                    </a:lnTo>
                    <a:lnTo>
                      <a:pt x="586" y="876"/>
                    </a:lnTo>
                    <a:lnTo>
                      <a:pt x="586" y="872"/>
                    </a:lnTo>
                    <a:lnTo>
                      <a:pt x="588" y="868"/>
                    </a:lnTo>
                    <a:lnTo>
                      <a:pt x="588" y="865"/>
                    </a:lnTo>
                    <a:lnTo>
                      <a:pt x="588" y="861"/>
                    </a:lnTo>
                    <a:lnTo>
                      <a:pt x="588" y="859"/>
                    </a:lnTo>
                    <a:lnTo>
                      <a:pt x="590" y="855"/>
                    </a:lnTo>
                    <a:lnTo>
                      <a:pt x="590" y="854"/>
                    </a:lnTo>
                    <a:lnTo>
                      <a:pt x="590" y="852"/>
                    </a:lnTo>
                    <a:lnTo>
                      <a:pt x="590" y="850"/>
                    </a:lnTo>
                    <a:lnTo>
                      <a:pt x="590" y="847"/>
                    </a:lnTo>
                    <a:lnTo>
                      <a:pt x="590" y="845"/>
                    </a:lnTo>
                    <a:lnTo>
                      <a:pt x="590" y="841"/>
                    </a:lnTo>
                    <a:lnTo>
                      <a:pt x="590" y="839"/>
                    </a:lnTo>
                    <a:lnTo>
                      <a:pt x="592" y="835"/>
                    </a:lnTo>
                    <a:lnTo>
                      <a:pt x="592" y="833"/>
                    </a:lnTo>
                    <a:lnTo>
                      <a:pt x="592" y="831"/>
                    </a:lnTo>
                    <a:lnTo>
                      <a:pt x="592" y="829"/>
                    </a:lnTo>
                    <a:lnTo>
                      <a:pt x="593" y="826"/>
                    </a:lnTo>
                    <a:lnTo>
                      <a:pt x="593" y="825"/>
                    </a:lnTo>
                    <a:lnTo>
                      <a:pt x="594" y="823"/>
                    </a:lnTo>
                    <a:lnTo>
                      <a:pt x="594" y="823"/>
                    </a:lnTo>
                    <a:lnTo>
                      <a:pt x="596" y="821"/>
                    </a:lnTo>
                    <a:lnTo>
                      <a:pt x="596" y="823"/>
                    </a:lnTo>
                    <a:lnTo>
                      <a:pt x="598" y="824"/>
                    </a:lnTo>
                    <a:lnTo>
                      <a:pt x="598" y="827"/>
                    </a:lnTo>
                    <a:lnTo>
                      <a:pt x="599" y="829"/>
                    </a:lnTo>
                    <a:lnTo>
                      <a:pt x="599" y="833"/>
                    </a:lnTo>
                    <a:lnTo>
                      <a:pt x="601" y="837"/>
                    </a:lnTo>
                    <a:lnTo>
                      <a:pt x="601" y="840"/>
                    </a:lnTo>
                    <a:lnTo>
                      <a:pt x="603" y="844"/>
                    </a:lnTo>
                    <a:lnTo>
                      <a:pt x="603" y="849"/>
                    </a:lnTo>
                    <a:lnTo>
                      <a:pt x="604" y="853"/>
                    </a:lnTo>
                    <a:lnTo>
                      <a:pt x="604" y="858"/>
                    </a:lnTo>
                    <a:lnTo>
                      <a:pt x="606" y="862"/>
                    </a:lnTo>
                    <a:lnTo>
                      <a:pt x="606" y="867"/>
                    </a:lnTo>
                    <a:lnTo>
                      <a:pt x="606" y="870"/>
                    </a:lnTo>
                    <a:lnTo>
                      <a:pt x="606" y="873"/>
                    </a:lnTo>
                    <a:lnTo>
                      <a:pt x="607" y="875"/>
                    </a:lnTo>
                    <a:lnTo>
                      <a:pt x="606" y="879"/>
                    </a:lnTo>
                    <a:lnTo>
                      <a:pt x="606" y="881"/>
                    </a:lnTo>
                    <a:lnTo>
                      <a:pt x="606" y="885"/>
                    </a:lnTo>
                    <a:lnTo>
                      <a:pt x="606" y="886"/>
                    </a:lnTo>
                    <a:lnTo>
                      <a:pt x="604" y="890"/>
                    </a:lnTo>
                    <a:lnTo>
                      <a:pt x="604" y="893"/>
                    </a:lnTo>
                    <a:lnTo>
                      <a:pt x="604" y="897"/>
                    </a:lnTo>
                    <a:lnTo>
                      <a:pt x="604" y="899"/>
                    </a:lnTo>
                    <a:lnTo>
                      <a:pt x="602" y="903"/>
                    </a:lnTo>
                    <a:lnTo>
                      <a:pt x="602" y="906"/>
                    </a:lnTo>
                    <a:lnTo>
                      <a:pt x="601" y="909"/>
                    </a:lnTo>
                    <a:lnTo>
                      <a:pt x="601" y="911"/>
                    </a:lnTo>
                    <a:lnTo>
                      <a:pt x="599" y="915"/>
                    </a:lnTo>
                    <a:lnTo>
                      <a:pt x="599" y="917"/>
                    </a:lnTo>
                    <a:lnTo>
                      <a:pt x="599" y="919"/>
                    </a:lnTo>
                    <a:lnTo>
                      <a:pt x="599" y="921"/>
                    </a:lnTo>
                    <a:lnTo>
                      <a:pt x="597" y="923"/>
                    </a:lnTo>
                    <a:lnTo>
                      <a:pt x="597" y="923"/>
                    </a:lnTo>
                    <a:lnTo>
                      <a:pt x="595" y="925"/>
                    </a:lnTo>
                    <a:lnTo>
                      <a:pt x="595" y="925"/>
                    </a:lnTo>
                    <a:lnTo>
                      <a:pt x="593" y="926"/>
                    </a:lnTo>
                    <a:lnTo>
                      <a:pt x="593" y="926"/>
                    </a:lnTo>
                    <a:lnTo>
                      <a:pt x="591" y="927"/>
                    </a:lnTo>
                    <a:lnTo>
                      <a:pt x="591" y="927"/>
                    </a:lnTo>
                    <a:lnTo>
                      <a:pt x="589" y="929"/>
                    </a:lnTo>
                    <a:lnTo>
                      <a:pt x="589" y="929"/>
                    </a:lnTo>
                    <a:lnTo>
                      <a:pt x="588" y="931"/>
                    </a:lnTo>
                    <a:lnTo>
                      <a:pt x="588" y="931"/>
                    </a:lnTo>
                    <a:lnTo>
                      <a:pt x="586" y="933"/>
                    </a:lnTo>
                    <a:lnTo>
                      <a:pt x="586" y="933"/>
                    </a:lnTo>
                    <a:lnTo>
                      <a:pt x="586" y="933"/>
                    </a:lnTo>
                    <a:lnTo>
                      <a:pt x="587" y="933"/>
                    </a:lnTo>
                    <a:lnTo>
                      <a:pt x="587" y="935"/>
                    </a:lnTo>
                    <a:lnTo>
                      <a:pt x="589" y="935"/>
                    </a:lnTo>
                    <a:lnTo>
                      <a:pt x="590" y="935"/>
                    </a:lnTo>
                    <a:lnTo>
                      <a:pt x="593" y="935"/>
                    </a:lnTo>
                    <a:lnTo>
                      <a:pt x="596" y="935"/>
                    </a:lnTo>
                    <a:lnTo>
                      <a:pt x="599" y="935"/>
                    </a:lnTo>
                    <a:lnTo>
                      <a:pt x="603" y="935"/>
                    </a:lnTo>
                    <a:lnTo>
                      <a:pt x="607" y="933"/>
                    </a:lnTo>
                    <a:lnTo>
                      <a:pt x="609" y="933"/>
                    </a:lnTo>
                    <a:lnTo>
                      <a:pt x="613" y="933"/>
                    </a:lnTo>
                    <a:lnTo>
                      <a:pt x="616" y="933"/>
                    </a:lnTo>
                    <a:lnTo>
                      <a:pt x="620" y="931"/>
                    </a:lnTo>
                    <a:lnTo>
                      <a:pt x="622" y="931"/>
                    </a:lnTo>
                    <a:lnTo>
                      <a:pt x="624" y="931"/>
                    </a:lnTo>
                    <a:lnTo>
                      <a:pt x="626" y="933"/>
                    </a:lnTo>
                    <a:lnTo>
                      <a:pt x="628" y="933"/>
                    </a:lnTo>
                    <a:lnTo>
                      <a:pt x="627" y="935"/>
                    </a:lnTo>
                    <a:lnTo>
                      <a:pt x="627" y="936"/>
                    </a:lnTo>
                    <a:lnTo>
                      <a:pt x="627" y="937"/>
                    </a:lnTo>
                    <a:lnTo>
                      <a:pt x="627" y="938"/>
                    </a:lnTo>
                    <a:lnTo>
                      <a:pt x="626" y="940"/>
                    </a:lnTo>
                    <a:lnTo>
                      <a:pt x="626" y="942"/>
                    </a:lnTo>
                    <a:lnTo>
                      <a:pt x="625" y="944"/>
                    </a:lnTo>
                    <a:lnTo>
                      <a:pt x="625" y="945"/>
                    </a:lnTo>
                    <a:lnTo>
                      <a:pt x="623" y="947"/>
                    </a:lnTo>
                    <a:lnTo>
                      <a:pt x="622" y="949"/>
                    </a:lnTo>
                    <a:lnTo>
                      <a:pt x="620" y="951"/>
                    </a:lnTo>
                    <a:lnTo>
                      <a:pt x="620" y="952"/>
                    </a:lnTo>
                    <a:lnTo>
                      <a:pt x="618" y="954"/>
                    </a:lnTo>
                    <a:lnTo>
                      <a:pt x="618" y="955"/>
                    </a:lnTo>
                    <a:lnTo>
                      <a:pt x="616" y="956"/>
                    </a:lnTo>
                    <a:lnTo>
                      <a:pt x="616" y="956"/>
                    </a:lnTo>
                    <a:lnTo>
                      <a:pt x="612" y="957"/>
                    </a:lnTo>
                    <a:lnTo>
                      <a:pt x="610" y="959"/>
                    </a:lnTo>
                    <a:lnTo>
                      <a:pt x="606" y="961"/>
                    </a:lnTo>
                    <a:lnTo>
                      <a:pt x="602" y="961"/>
                    </a:lnTo>
                    <a:lnTo>
                      <a:pt x="596" y="962"/>
                    </a:lnTo>
                    <a:lnTo>
                      <a:pt x="592" y="962"/>
                    </a:lnTo>
                    <a:lnTo>
                      <a:pt x="586" y="962"/>
                    </a:lnTo>
                    <a:lnTo>
                      <a:pt x="582" y="962"/>
                    </a:lnTo>
                    <a:lnTo>
                      <a:pt x="577" y="963"/>
                    </a:lnTo>
                    <a:lnTo>
                      <a:pt x="572" y="963"/>
                    </a:lnTo>
                    <a:lnTo>
                      <a:pt x="568" y="963"/>
                    </a:lnTo>
                    <a:lnTo>
                      <a:pt x="564" y="963"/>
                    </a:lnTo>
                    <a:lnTo>
                      <a:pt x="560" y="963"/>
                    </a:lnTo>
                    <a:lnTo>
                      <a:pt x="559" y="963"/>
                    </a:lnTo>
                    <a:lnTo>
                      <a:pt x="558" y="963"/>
                    </a:lnTo>
                    <a:lnTo>
                      <a:pt x="558" y="963"/>
                    </a:lnTo>
                    <a:lnTo>
                      <a:pt x="557" y="964"/>
                    </a:lnTo>
                    <a:lnTo>
                      <a:pt x="557" y="965"/>
                    </a:lnTo>
                    <a:lnTo>
                      <a:pt x="557" y="967"/>
                    </a:lnTo>
                    <a:lnTo>
                      <a:pt x="557" y="968"/>
                    </a:lnTo>
                    <a:lnTo>
                      <a:pt x="557" y="971"/>
                    </a:lnTo>
                    <a:lnTo>
                      <a:pt x="557" y="973"/>
                    </a:lnTo>
                    <a:lnTo>
                      <a:pt x="557" y="976"/>
                    </a:lnTo>
                    <a:lnTo>
                      <a:pt x="559" y="977"/>
                    </a:lnTo>
                    <a:lnTo>
                      <a:pt x="559" y="981"/>
                    </a:lnTo>
                    <a:lnTo>
                      <a:pt x="559" y="983"/>
                    </a:lnTo>
                    <a:lnTo>
                      <a:pt x="559" y="987"/>
                    </a:lnTo>
                    <a:lnTo>
                      <a:pt x="559" y="989"/>
                    </a:lnTo>
                    <a:lnTo>
                      <a:pt x="558" y="991"/>
                    </a:lnTo>
                    <a:lnTo>
                      <a:pt x="558" y="993"/>
                    </a:lnTo>
                    <a:lnTo>
                      <a:pt x="558" y="995"/>
                    </a:lnTo>
                    <a:lnTo>
                      <a:pt x="558" y="995"/>
                    </a:lnTo>
                    <a:lnTo>
                      <a:pt x="558" y="997"/>
                    </a:lnTo>
                    <a:lnTo>
                      <a:pt x="558" y="999"/>
                    </a:lnTo>
                    <a:lnTo>
                      <a:pt x="558" y="1001"/>
                    </a:lnTo>
                    <a:lnTo>
                      <a:pt x="560" y="1001"/>
                    </a:lnTo>
                    <a:lnTo>
                      <a:pt x="560" y="1003"/>
                    </a:lnTo>
                    <a:lnTo>
                      <a:pt x="560" y="1004"/>
                    </a:lnTo>
                    <a:lnTo>
                      <a:pt x="560" y="1006"/>
                    </a:lnTo>
                    <a:lnTo>
                      <a:pt x="562" y="1007"/>
                    </a:lnTo>
                    <a:lnTo>
                      <a:pt x="562" y="1009"/>
                    </a:lnTo>
                    <a:lnTo>
                      <a:pt x="562" y="1011"/>
                    </a:lnTo>
                    <a:lnTo>
                      <a:pt x="562" y="1013"/>
                    </a:lnTo>
                    <a:lnTo>
                      <a:pt x="564" y="1014"/>
                    </a:lnTo>
                    <a:lnTo>
                      <a:pt x="564" y="1015"/>
                    </a:lnTo>
                    <a:lnTo>
                      <a:pt x="564" y="1016"/>
                    </a:lnTo>
                    <a:lnTo>
                      <a:pt x="564" y="1018"/>
                    </a:lnTo>
                    <a:lnTo>
                      <a:pt x="566" y="1018"/>
                    </a:lnTo>
                    <a:lnTo>
                      <a:pt x="566" y="1020"/>
                    </a:lnTo>
                    <a:lnTo>
                      <a:pt x="568" y="1022"/>
                    </a:lnTo>
                    <a:lnTo>
                      <a:pt x="568" y="1024"/>
                    </a:lnTo>
                    <a:lnTo>
                      <a:pt x="569" y="1024"/>
                    </a:lnTo>
                    <a:lnTo>
                      <a:pt x="569" y="1026"/>
                    </a:lnTo>
                    <a:lnTo>
                      <a:pt x="571" y="1028"/>
                    </a:lnTo>
                    <a:lnTo>
                      <a:pt x="572" y="1030"/>
                    </a:lnTo>
                    <a:lnTo>
                      <a:pt x="574" y="1031"/>
                    </a:lnTo>
                    <a:lnTo>
                      <a:pt x="574" y="1033"/>
                    </a:lnTo>
                    <a:lnTo>
                      <a:pt x="576" y="1034"/>
                    </a:lnTo>
                    <a:lnTo>
                      <a:pt x="577" y="1036"/>
                    </a:lnTo>
                    <a:lnTo>
                      <a:pt x="579" y="1037"/>
                    </a:lnTo>
                    <a:lnTo>
                      <a:pt x="579" y="1039"/>
                    </a:lnTo>
                    <a:lnTo>
                      <a:pt x="580" y="1040"/>
                    </a:lnTo>
                    <a:lnTo>
                      <a:pt x="582" y="1041"/>
                    </a:lnTo>
                    <a:lnTo>
                      <a:pt x="584" y="1041"/>
                    </a:lnTo>
                    <a:lnTo>
                      <a:pt x="582" y="1043"/>
                    </a:lnTo>
                    <a:lnTo>
                      <a:pt x="582" y="1044"/>
                    </a:lnTo>
                    <a:lnTo>
                      <a:pt x="582" y="1046"/>
                    </a:lnTo>
                    <a:lnTo>
                      <a:pt x="582" y="1047"/>
                    </a:lnTo>
                    <a:lnTo>
                      <a:pt x="582" y="1049"/>
                    </a:lnTo>
                    <a:lnTo>
                      <a:pt x="582" y="1051"/>
                    </a:lnTo>
                    <a:lnTo>
                      <a:pt x="582" y="1052"/>
                    </a:lnTo>
                    <a:lnTo>
                      <a:pt x="583" y="1054"/>
                    </a:lnTo>
                    <a:lnTo>
                      <a:pt x="583" y="1055"/>
                    </a:lnTo>
                    <a:lnTo>
                      <a:pt x="583" y="1057"/>
                    </a:lnTo>
                    <a:lnTo>
                      <a:pt x="583" y="1059"/>
                    </a:lnTo>
                    <a:lnTo>
                      <a:pt x="583" y="1061"/>
                    </a:lnTo>
                    <a:lnTo>
                      <a:pt x="583" y="1063"/>
                    </a:lnTo>
                    <a:lnTo>
                      <a:pt x="583" y="1064"/>
                    </a:lnTo>
                    <a:lnTo>
                      <a:pt x="583" y="1066"/>
                    </a:lnTo>
                    <a:lnTo>
                      <a:pt x="584" y="1066"/>
                    </a:lnTo>
                    <a:lnTo>
                      <a:pt x="584" y="1068"/>
                    </a:lnTo>
                    <a:lnTo>
                      <a:pt x="586" y="1068"/>
                    </a:lnTo>
                    <a:lnTo>
                      <a:pt x="588" y="1069"/>
                    </a:lnTo>
                    <a:lnTo>
                      <a:pt x="590" y="1069"/>
                    </a:lnTo>
                    <a:lnTo>
                      <a:pt x="592" y="1071"/>
                    </a:lnTo>
                    <a:lnTo>
                      <a:pt x="594" y="1071"/>
                    </a:lnTo>
                    <a:lnTo>
                      <a:pt x="596" y="1071"/>
                    </a:lnTo>
                    <a:lnTo>
                      <a:pt x="598" y="1071"/>
                    </a:lnTo>
                    <a:lnTo>
                      <a:pt x="600" y="1073"/>
                    </a:lnTo>
                    <a:lnTo>
                      <a:pt x="602" y="1073"/>
                    </a:lnTo>
                    <a:lnTo>
                      <a:pt x="604" y="1075"/>
                    </a:lnTo>
                    <a:lnTo>
                      <a:pt x="606" y="1075"/>
                    </a:lnTo>
                    <a:lnTo>
                      <a:pt x="607" y="1076"/>
                    </a:lnTo>
                    <a:lnTo>
                      <a:pt x="609" y="1076"/>
                    </a:lnTo>
                    <a:lnTo>
                      <a:pt x="611" y="1076"/>
                    </a:lnTo>
                    <a:lnTo>
                      <a:pt x="613" y="1076"/>
                    </a:lnTo>
                    <a:lnTo>
                      <a:pt x="612" y="1076"/>
                    </a:lnTo>
                    <a:lnTo>
                      <a:pt x="612" y="1074"/>
                    </a:lnTo>
                    <a:lnTo>
                      <a:pt x="612" y="1072"/>
                    </a:lnTo>
                    <a:lnTo>
                      <a:pt x="612" y="1070"/>
                    </a:lnTo>
                    <a:lnTo>
                      <a:pt x="612" y="1068"/>
                    </a:lnTo>
                    <a:lnTo>
                      <a:pt x="612" y="1066"/>
                    </a:lnTo>
                    <a:lnTo>
                      <a:pt x="612" y="1064"/>
                    </a:lnTo>
                    <a:lnTo>
                      <a:pt x="612" y="1062"/>
                    </a:lnTo>
                    <a:lnTo>
                      <a:pt x="612" y="1061"/>
                    </a:lnTo>
                    <a:lnTo>
                      <a:pt x="612" y="1059"/>
                    </a:lnTo>
                    <a:lnTo>
                      <a:pt x="612" y="1057"/>
                    </a:lnTo>
                    <a:lnTo>
                      <a:pt x="612" y="1055"/>
                    </a:lnTo>
                    <a:lnTo>
                      <a:pt x="612" y="1054"/>
                    </a:lnTo>
                    <a:lnTo>
                      <a:pt x="612" y="1052"/>
                    </a:lnTo>
                    <a:lnTo>
                      <a:pt x="612" y="1051"/>
                    </a:lnTo>
                    <a:lnTo>
                      <a:pt x="613" y="1049"/>
                    </a:lnTo>
                    <a:lnTo>
                      <a:pt x="615" y="1051"/>
                    </a:lnTo>
                    <a:lnTo>
                      <a:pt x="617" y="1052"/>
                    </a:lnTo>
                    <a:lnTo>
                      <a:pt x="619" y="1054"/>
                    </a:lnTo>
                    <a:lnTo>
                      <a:pt x="621" y="1055"/>
                    </a:lnTo>
                    <a:lnTo>
                      <a:pt x="623" y="1059"/>
                    </a:lnTo>
                    <a:lnTo>
                      <a:pt x="625" y="1061"/>
                    </a:lnTo>
                    <a:lnTo>
                      <a:pt x="627" y="1064"/>
                    </a:lnTo>
                    <a:lnTo>
                      <a:pt x="630" y="1066"/>
                    </a:lnTo>
                    <a:lnTo>
                      <a:pt x="632" y="1070"/>
                    </a:lnTo>
                    <a:lnTo>
                      <a:pt x="634" y="1071"/>
                    </a:lnTo>
                    <a:lnTo>
                      <a:pt x="636" y="1074"/>
                    </a:lnTo>
                    <a:lnTo>
                      <a:pt x="639" y="1076"/>
                    </a:lnTo>
                    <a:lnTo>
                      <a:pt x="641" y="1078"/>
                    </a:lnTo>
                    <a:lnTo>
                      <a:pt x="643" y="1080"/>
                    </a:lnTo>
                    <a:lnTo>
                      <a:pt x="645" y="1081"/>
                    </a:lnTo>
                    <a:lnTo>
                      <a:pt x="648" y="1081"/>
                    </a:lnTo>
                    <a:lnTo>
                      <a:pt x="648" y="1080"/>
                    </a:lnTo>
                    <a:lnTo>
                      <a:pt x="648" y="1078"/>
                    </a:lnTo>
                    <a:lnTo>
                      <a:pt x="648" y="1076"/>
                    </a:lnTo>
                    <a:lnTo>
                      <a:pt x="649" y="1072"/>
                    </a:lnTo>
                    <a:lnTo>
                      <a:pt x="649" y="1071"/>
                    </a:lnTo>
                    <a:lnTo>
                      <a:pt x="649" y="1067"/>
                    </a:lnTo>
                    <a:lnTo>
                      <a:pt x="649" y="1064"/>
                    </a:lnTo>
                    <a:lnTo>
                      <a:pt x="650" y="1060"/>
                    </a:lnTo>
                    <a:lnTo>
                      <a:pt x="648" y="1058"/>
                    </a:lnTo>
                    <a:lnTo>
                      <a:pt x="648" y="1054"/>
                    </a:lnTo>
                    <a:lnTo>
                      <a:pt x="648" y="1052"/>
                    </a:lnTo>
                    <a:lnTo>
                      <a:pt x="648" y="1049"/>
                    </a:lnTo>
                    <a:lnTo>
                      <a:pt x="648" y="1047"/>
                    </a:lnTo>
                    <a:lnTo>
                      <a:pt x="648" y="1044"/>
                    </a:lnTo>
                    <a:lnTo>
                      <a:pt x="648" y="1042"/>
                    </a:lnTo>
                    <a:lnTo>
                      <a:pt x="648" y="1039"/>
                    </a:lnTo>
                    <a:lnTo>
                      <a:pt x="649" y="1039"/>
                    </a:lnTo>
                    <a:lnTo>
                      <a:pt x="651" y="1037"/>
                    </a:lnTo>
                    <a:lnTo>
                      <a:pt x="653" y="1037"/>
                    </a:lnTo>
                    <a:lnTo>
                      <a:pt x="655" y="1035"/>
                    </a:lnTo>
                    <a:lnTo>
                      <a:pt x="657" y="1034"/>
                    </a:lnTo>
                    <a:lnTo>
                      <a:pt x="658" y="1032"/>
                    </a:lnTo>
                    <a:lnTo>
                      <a:pt x="660" y="1030"/>
                    </a:lnTo>
                    <a:lnTo>
                      <a:pt x="664" y="1028"/>
                    </a:lnTo>
                    <a:lnTo>
                      <a:pt x="666" y="1027"/>
                    </a:lnTo>
                    <a:lnTo>
                      <a:pt x="667" y="1025"/>
                    </a:lnTo>
                    <a:lnTo>
                      <a:pt x="669" y="1024"/>
                    </a:lnTo>
                    <a:lnTo>
                      <a:pt x="672" y="1023"/>
                    </a:lnTo>
                    <a:lnTo>
                      <a:pt x="674" y="1023"/>
                    </a:lnTo>
                    <a:lnTo>
                      <a:pt x="676" y="1022"/>
                    </a:lnTo>
                    <a:lnTo>
                      <a:pt x="678" y="1022"/>
                    </a:lnTo>
                    <a:lnTo>
                      <a:pt x="680" y="1021"/>
                    </a:lnTo>
                    <a:lnTo>
                      <a:pt x="680" y="1023"/>
                    </a:lnTo>
                    <a:lnTo>
                      <a:pt x="680" y="1024"/>
                    </a:lnTo>
                    <a:lnTo>
                      <a:pt x="680" y="1025"/>
                    </a:lnTo>
                    <a:lnTo>
                      <a:pt x="681" y="1026"/>
                    </a:lnTo>
                    <a:lnTo>
                      <a:pt x="681" y="1029"/>
                    </a:lnTo>
                    <a:lnTo>
                      <a:pt x="681" y="1031"/>
                    </a:lnTo>
                    <a:lnTo>
                      <a:pt x="681" y="1033"/>
                    </a:lnTo>
                    <a:lnTo>
                      <a:pt x="681" y="1034"/>
                    </a:lnTo>
                    <a:lnTo>
                      <a:pt x="681" y="1037"/>
                    </a:lnTo>
                    <a:lnTo>
                      <a:pt x="681" y="1039"/>
                    </a:lnTo>
                    <a:lnTo>
                      <a:pt x="681" y="1041"/>
                    </a:lnTo>
                    <a:lnTo>
                      <a:pt x="681" y="1043"/>
                    </a:lnTo>
                    <a:lnTo>
                      <a:pt x="681" y="1045"/>
                    </a:lnTo>
                    <a:lnTo>
                      <a:pt x="682" y="1045"/>
                    </a:lnTo>
                    <a:lnTo>
                      <a:pt x="682" y="1046"/>
                    </a:lnTo>
                    <a:lnTo>
                      <a:pt x="684" y="1046"/>
                    </a:lnTo>
                    <a:lnTo>
                      <a:pt x="684" y="1047"/>
                    </a:lnTo>
                    <a:lnTo>
                      <a:pt x="684" y="1047"/>
                    </a:lnTo>
                    <a:lnTo>
                      <a:pt x="684" y="1047"/>
                    </a:lnTo>
                    <a:lnTo>
                      <a:pt x="685" y="1045"/>
                    </a:lnTo>
                    <a:lnTo>
                      <a:pt x="685" y="1045"/>
                    </a:lnTo>
                    <a:lnTo>
                      <a:pt x="686" y="1044"/>
                    </a:lnTo>
                    <a:lnTo>
                      <a:pt x="686" y="1042"/>
                    </a:lnTo>
                    <a:lnTo>
                      <a:pt x="688" y="1041"/>
                    </a:lnTo>
                    <a:lnTo>
                      <a:pt x="688" y="1041"/>
                    </a:lnTo>
                    <a:lnTo>
                      <a:pt x="690" y="1039"/>
                    </a:lnTo>
                    <a:lnTo>
                      <a:pt x="690" y="1037"/>
                    </a:lnTo>
                    <a:lnTo>
                      <a:pt x="692" y="1035"/>
                    </a:lnTo>
                    <a:lnTo>
                      <a:pt x="692" y="1035"/>
                    </a:lnTo>
                    <a:lnTo>
                      <a:pt x="694" y="1034"/>
                    </a:lnTo>
                    <a:lnTo>
                      <a:pt x="694" y="1034"/>
                    </a:lnTo>
                    <a:lnTo>
                      <a:pt x="695" y="1033"/>
                    </a:lnTo>
                    <a:lnTo>
                      <a:pt x="694" y="1029"/>
                    </a:lnTo>
                    <a:lnTo>
                      <a:pt x="692" y="1025"/>
                    </a:lnTo>
                    <a:lnTo>
                      <a:pt x="692" y="1020"/>
                    </a:lnTo>
                    <a:lnTo>
                      <a:pt x="692" y="1014"/>
                    </a:lnTo>
                    <a:lnTo>
                      <a:pt x="692" y="1009"/>
                    </a:lnTo>
                    <a:lnTo>
                      <a:pt x="694" y="1003"/>
                    </a:lnTo>
                    <a:lnTo>
                      <a:pt x="694" y="997"/>
                    </a:lnTo>
                    <a:lnTo>
                      <a:pt x="695" y="989"/>
                    </a:lnTo>
                    <a:lnTo>
                      <a:pt x="695" y="984"/>
                    </a:lnTo>
                    <a:lnTo>
                      <a:pt x="697" y="977"/>
                    </a:lnTo>
                    <a:lnTo>
                      <a:pt x="697" y="972"/>
                    </a:lnTo>
                    <a:lnTo>
                      <a:pt x="698" y="965"/>
                    </a:lnTo>
                    <a:lnTo>
                      <a:pt x="697" y="961"/>
                    </a:lnTo>
                    <a:lnTo>
                      <a:pt x="697" y="955"/>
                    </a:lnTo>
                    <a:lnTo>
                      <a:pt x="696" y="951"/>
                    </a:lnTo>
                    <a:lnTo>
                      <a:pt x="695" y="946"/>
                    </a:lnTo>
                    <a:lnTo>
                      <a:pt x="697" y="946"/>
                    </a:lnTo>
                    <a:lnTo>
                      <a:pt x="698" y="944"/>
                    </a:lnTo>
                    <a:lnTo>
                      <a:pt x="700" y="942"/>
                    </a:lnTo>
                    <a:lnTo>
                      <a:pt x="702" y="938"/>
                    </a:lnTo>
                    <a:lnTo>
                      <a:pt x="704" y="935"/>
                    </a:lnTo>
                    <a:lnTo>
                      <a:pt x="706" y="931"/>
                    </a:lnTo>
                    <a:lnTo>
                      <a:pt x="708" y="927"/>
                    </a:lnTo>
                    <a:lnTo>
                      <a:pt x="710" y="923"/>
                    </a:lnTo>
                    <a:lnTo>
                      <a:pt x="710" y="921"/>
                    </a:lnTo>
                    <a:lnTo>
                      <a:pt x="712" y="917"/>
                    </a:lnTo>
                    <a:lnTo>
                      <a:pt x="714" y="915"/>
                    </a:lnTo>
                    <a:lnTo>
                      <a:pt x="715" y="911"/>
                    </a:lnTo>
                    <a:lnTo>
                      <a:pt x="715" y="909"/>
                    </a:lnTo>
                    <a:lnTo>
                      <a:pt x="717" y="906"/>
                    </a:lnTo>
                    <a:lnTo>
                      <a:pt x="719" y="906"/>
                    </a:lnTo>
                    <a:lnTo>
                      <a:pt x="721" y="905"/>
                    </a:lnTo>
                    <a:lnTo>
                      <a:pt x="722" y="907"/>
                    </a:lnTo>
                    <a:lnTo>
                      <a:pt x="724" y="909"/>
                    </a:lnTo>
                    <a:lnTo>
                      <a:pt x="724" y="915"/>
                    </a:lnTo>
                    <a:lnTo>
                      <a:pt x="725" y="919"/>
                    </a:lnTo>
                    <a:lnTo>
                      <a:pt x="724" y="926"/>
                    </a:lnTo>
                    <a:lnTo>
                      <a:pt x="724" y="932"/>
                    </a:lnTo>
                    <a:lnTo>
                      <a:pt x="724" y="939"/>
                    </a:lnTo>
                    <a:lnTo>
                      <a:pt x="724" y="946"/>
                    </a:lnTo>
                    <a:lnTo>
                      <a:pt x="723" y="954"/>
                    </a:lnTo>
                    <a:lnTo>
                      <a:pt x="723" y="961"/>
                    </a:lnTo>
                    <a:lnTo>
                      <a:pt x="723" y="969"/>
                    </a:lnTo>
                    <a:lnTo>
                      <a:pt x="723" y="974"/>
                    </a:lnTo>
                    <a:lnTo>
                      <a:pt x="723" y="980"/>
                    </a:lnTo>
                    <a:lnTo>
                      <a:pt x="724" y="984"/>
                    </a:lnTo>
                    <a:lnTo>
                      <a:pt x="725" y="986"/>
                    </a:lnTo>
                    <a:lnTo>
                      <a:pt x="727" y="987"/>
                    </a:lnTo>
                    <a:lnTo>
                      <a:pt x="727" y="987"/>
                    </a:lnTo>
                    <a:lnTo>
                      <a:pt x="729" y="986"/>
                    </a:lnTo>
                    <a:lnTo>
                      <a:pt x="730" y="984"/>
                    </a:lnTo>
                    <a:lnTo>
                      <a:pt x="732" y="981"/>
                    </a:lnTo>
                    <a:lnTo>
                      <a:pt x="732" y="977"/>
                    </a:lnTo>
                    <a:lnTo>
                      <a:pt x="734" y="973"/>
                    </a:lnTo>
                    <a:lnTo>
                      <a:pt x="736" y="969"/>
                    </a:lnTo>
                    <a:lnTo>
                      <a:pt x="738" y="963"/>
                    </a:lnTo>
                    <a:lnTo>
                      <a:pt x="739" y="959"/>
                    </a:lnTo>
                    <a:lnTo>
                      <a:pt x="741" y="955"/>
                    </a:lnTo>
                    <a:lnTo>
                      <a:pt x="743" y="951"/>
                    </a:lnTo>
                    <a:lnTo>
                      <a:pt x="745" y="946"/>
                    </a:lnTo>
                    <a:lnTo>
                      <a:pt x="746" y="944"/>
                    </a:lnTo>
                    <a:lnTo>
                      <a:pt x="748" y="941"/>
                    </a:lnTo>
                    <a:lnTo>
                      <a:pt x="750" y="939"/>
                    </a:lnTo>
                    <a:lnTo>
                      <a:pt x="754" y="938"/>
                    </a:lnTo>
                    <a:lnTo>
                      <a:pt x="754" y="939"/>
                    </a:lnTo>
                    <a:lnTo>
                      <a:pt x="755" y="939"/>
                    </a:lnTo>
                    <a:lnTo>
                      <a:pt x="755" y="941"/>
                    </a:lnTo>
                    <a:lnTo>
                      <a:pt x="757" y="941"/>
                    </a:lnTo>
                    <a:lnTo>
                      <a:pt x="757" y="943"/>
                    </a:lnTo>
                    <a:lnTo>
                      <a:pt x="759" y="945"/>
                    </a:lnTo>
                    <a:lnTo>
                      <a:pt x="759" y="946"/>
                    </a:lnTo>
                    <a:lnTo>
                      <a:pt x="761" y="946"/>
                    </a:lnTo>
                    <a:lnTo>
                      <a:pt x="761" y="948"/>
                    </a:lnTo>
                    <a:lnTo>
                      <a:pt x="762" y="950"/>
                    </a:lnTo>
                    <a:lnTo>
                      <a:pt x="762" y="952"/>
                    </a:lnTo>
                    <a:lnTo>
                      <a:pt x="763" y="953"/>
                    </a:lnTo>
                    <a:lnTo>
                      <a:pt x="763" y="955"/>
                    </a:lnTo>
                    <a:lnTo>
                      <a:pt x="764" y="956"/>
                    </a:lnTo>
                    <a:lnTo>
                      <a:pt x="764" y="958"/>
                    </a:lnTo>
                    <a:lnTo>
                      <a:pt x="765" y="958"/>
                    </a:lnTo>
                    <a:lnTo>
                      <a:pt x="764" y="964"/>
                    </a:lnTo>
                    <a:lnTo>
                      <a:pt x="762" y="970"/>
                    </a:lnTo>
                    <a:lnTo>
                      <a:pt x="759" y="976"/>
                    </a:lnTo>
                    <a:lnTo>
                      <a:pt x="756" y="981"/>
                    </a:lnTo>
                    <a:lnTo>
                      <a:pt x="750" y="989"/>
                    </a:lnTo>
                    <a:lnTo>
                      <a:pt x="746" y="994"/>
                    </a:lnTo>
                    <a:lnTo>
                      <a:pt x="740" y="1001"/>
                    </a:lnTo>
                    <a:lnTo>
                      <a:pt x="736" y="1007"/>
                    </a:lnTo>
                    <a:lnTo>
                      <a:pt x="731" y="1014"/>
                    </a:lnTo>
                    <a:lnTo>
                      <a:pt x="726" y="1020"/>
                    </a:lnTo>
                    <a:lnTo>
                      <a:pt x="722" y="1027"/>
                    </a:lnTo>
                    <a:lnTo>
                      <a:pt x="718" y="1033"/>
                    </a:lnTo>
                    <a:lnTo>
                      <a:pt x="714" y="1039"/>
                    </a:lnTo>
                    <a:lnTo>
                      <a:pt x="712" y="1044"/>
                    </a:lnTo>
                    <a:lnTo>
                      <a:pt x="710" y="1050"/>
                    </a:lnTo>
                    <a:lnTo>
                      <a:pt x="710" y="1055"/>
                    </a:lnTo>
                    <a:lnTo>
                      <a:pt x="710" y="1059"/>
                    </a:lnTo>
                    <a:lnTo>
                      <a:pt x="711" y="1062"/>
                    </a:lnTo>
                    <a:lnTo>
                      <a:pt x="712" y="1066"/>
                    </a:lnTo>
                    <a:lnTo>
                      <a:pt x="714" y="1068"/>
                    </a:lnTo>
                    <a:lnTo>
                      <a:pt x="715" y="1072"/>
                    </a:lnTo>
                    <a:lnTo>
                      <a:pt x="717" y="1076"/>
                    </a:lnTo>
                    <a:lnTo>
                      <a:pt x="719" y="1080"/>
                    </a:lnTo>
                    <a:lnTo>
                      <a:pt x="723" y="1082"/>
                    </a:lnTo>
                    <a:lnTo>
                      <a:pt x="725" y="1086"/>
                    </a:lnTo>
                    <a:lnTo>
                      <a:pt x="728" y="1089"/>
                    </a:lnTo>
                    <a:lnTo>
                      <a:pt x="730" y="1093"/>
                    </a:lnTo>
                    <a:lnTo>
                      <a:pt x="734" y="1095"/>
                    </a:lnTo>
                    <a:lnTo>
                      <a:pt x="735" y="1099"/>
                    </a:lnTo>
                    <a:lnTo>
                      <a:pt x="738" y="1101"/>
                    </a:lnTo>
                    <a:lnTo>
                      <a:pt x="740" y="1102"/>
                    </a:lnTo>
                    <a:lnTo>
                      <a:pt x="744" y="1104"/>
                    </a:lnTo>
                    <a:lnTo>
                      <a:pt x="744" y="1106"/>
                    </a:lnTo>
                    <a:lnTo>
                      <a:pt x="746" y="1106"/>
                    </a:lnTo>
                    <a:lnTo>
                      <a:pt x="746" y="1107"/>
                    </a:lnTo>
                    <a:lnTo>
                      <a:pt x="748" y="1107"/>
                    </a:lnTo>
                    <a:lnTo>
                      <a:pt x="748" y="1109"/>
                    </a:lnTo>
                    <a:lnTo>
                      <a:pt x="750" y="1109"/>
                    </a:lnTo>
                    <a:lnTo>
                      <a:pt x="752" y="1109"/>
                    </a:lnTo>
                    <a:lnTo>
                      <a:pt x="754" y="1109"/>
                    </a:lnTo>
                    <a:lnTo>
                      <a:pt x="754" y="1111"/>
                    </a:lnTo>
                    <a:lnTo>
                      <a:pt x="755" y="1111"/>
                    </a:lnTo>
                    <a:lnTo>
                      <a:pt x="756" y="1111"/>
                    </a:lnTo>
                    <a:lnTo>
                      <a:pt x="758" y="1111"/>
                    </a:lnTo>
                    <a:lnTo>
                      <a:pt x="758" y="1111"/>
                    </a:lnTo>
                    <a:lnTo>
                      <a:pt x="760" y="1111"/>
                    </a:lnTo>
                    <a:lnTo>
                      <a:pt x="760" y="1111"/>
                    </a:lnTo>
                    <a:lnTo>
                      <a:pt x="762" y="1109"/>
                    </a:lnTo>
                    <a:lnTo>
                      <a:pt x="762" y="1108"/>
                    </a:lnTo>
                    <a:lnTo>
                      <a:pt x="763" y="1106"/>
                    </a:lnTo>
                    <a:lnTo>
                      <a:pt x="763" y="1102"/>
                    </a:lnTo>
                    <a:lnTo>
                      <a:pt x="763" y="1099"/>
                    </a:lnTo>
                    <a:lnTo>
                      <a:pt x="761" y="1095"/>
                    </a:lnTo>
                    <a:lnTo>
                      <a:pt x="761" y="1090"/>
                    </a:lnTo>
                    <a:lnTo>
                      <a:pt x="759" y="1086"/>
                    </a:lnTo>
                    <a:lnTo>
                      <a:pt x="759" y="1080"/>
                    </a:lnTo>
                    <a:lnTo>
                      <a:pt x="757" y="1076"/>
                    </a:lnTo>
                    <a:lnTo>
                      <a:pt x="755" y="1071"/>
                    </a:lnTo>
                    <a:lnTo>
                      <a:pt x="753" y="1068"/>
                    </a:lnTo>
                    <a:lnTo>
                      <a:pt x="752" y="1063"/>
                    </a:lnTo>
                    <a:lnTo>
                      <a:pt x="750" y="1061"/>
                    </a:lnTo>
                    <a:lnTo>
                      <a:pt x="749" y="1057"/>
                    </a:lnTo>
                    <a:lnTo>
                      <a:pt x="748" y="1056"/>
                    </a:lnTo>
                    <a:lnTo>
                      <a:pt x="748" y="1055"/>
                    </a:lnTo>
                    <a:lnTo>
                      <a:pt x="746" y="1046"/>
                    </a:lnTo>
                    <a:lnTo>
                      <a:pt x="746" y="1046"/>
                    </a:lnTo>
                    <a:lnTo>
                      <a:pt x="746" y="1046"/>
                    </a:lnTo>
                    <a:lnTo>
                      <a:pt x="746" y="1046"/>
                    </a:lnTo>
                    <a:lnTo>
                      <a:pt x="748" y="1045"/>
                    </a:lnTo>
                    <a:lnTo>
                      <a:pt x="748" y="1045"/>
                    </a:lnTo>
                    <a:lnTo>
                      <a:pt x="750" y="1043"/>
                    </a:lnTo>
                    <a:lnTo>
                      <a:pt x="752" y="1042"/>
                    </a:lnTo>
                    <a:lnTo>
                      <a:pt x="754" y="1041"/>
                    </a:lnTo>
                    <a:lnTo>
                      <a:pt x="754" y="1041"/>
                    </a:lnTo>
                    <a:lnTo>
                      <a:pt x="755" y="1039"/>
                    </a:lnTo>
                    <a:lnTo>
                      <a:pt x="757" y="1039"/>
                    </a:lnTo>
                    <a:lnTo>
                      <a:pt x="759" y="1037"/>
                    </a:lnTo>
                    <a:lnTo>
                      <a:pt x="760" y="1037"/>
                    </a:lnTo>
                    <a:lnTo>
                      <a:pt x="762" y="1037"/>
                    </a:lnTo>
                    <a:lnTo>
                      <a:pt x="763" y="1037"/>
                    </a:lnTo>
                    <a:lnTo>
                      <a:pt x="765" y="1035"/>
                    </a:lnTo>
                    <a:lnTo>
                      <a:pt x="765" y="1037"/>
                    </a:lnTo>
                    <a:lnTo>
                      <a:pt x="767" y="1038"/>
                    </a:lnTo>
                    <a:lnTo>
                      <a:pt x="767" y="1040"/>
                    </a:lnTo>
                    <a:lnTo>
                      <a:pt x="767" y="1042"/>
                    </a:lnTo>
                    <a:lnTo>
                      <a:pt x="765" y="1045"/>
                    </a:lnTo>
                    <a:lnTo>
                      <a:pt x="765" y="1047"/>
                    </a:lnTo>
                    <a:lnTo>
                      <a:pt x="765" y="1049"/>
                    </a:lnTo>
                    <a:lnTo>
                      <a:pt x="765" y="1051"/>
                    </a:lnTo>
                    <a:lnTo>
                      <a:pt x="763" y="1055"/>
                    </a:lnTo>
                    <a:lnTo>
                      <a:pt x="763" y="1057"/>
                    </a:lnTo>
                    <a:lnTo>
                      <a:pt x="763" y="1060"/>
                    </a:lnTo>
                    <a:lnTo>
                      <a:pt x="763" y="1062"/>
                    </a:lnTo>
                    <a:lnTo>
                      <a:pt x="763" y="1064"/>
                    </a:lnTo>
                    <a:lnTo>
                      <a:pt x="763" y="1066"/>
                    </a:lnTo>
                    <a:lnTo>
                      <a:pt x="763" y="1068"/>
                    </a:lnTo>
                    <a:lnTo>
                      <a:pt x="765" y="1068"/>
                    </a:lnTo>
                    <a:lnTo>
                      <a:pt x="763" y="1072"/>
                    </a:lnTo>
                    <a:lnTo>
                      <a:pt x="763" y="1075"/>
                    </a:lnTo>
                    <a:lnTo>
                      <a:pt x="763" y="1079"/>
                    </a:lnTo>
                    <a:lnTo>
                      <a:pt x="765" y="1082"/>
                    </a:lnTo>
                    <a:lnTo>
                      <a:pt x="766" y="1088"/>
                    </a:lnTo>
                    <a:lnTo>
                      <a:pt x="768" y="1092"/>
                    </a:lnTo>
                    <a:lnTo>
                      <a:pt x="770" y="1097"/>
                    </a:lnTo>
                    <a:lnTo>
                      <a:pt x="773" y="1101"/>
                    </a:lnTo>
                    <a:lnTo>
                      <a:pt x="775" y="1106"/>
                    </a:lnTo>
                    <a:lnTo>
                      <a:pt x="777" y="1110"/>
                    </a:lnTo>
                    <a:lnTo>
                      <a:pt x="778" y="1114"/>
                    </a:lnTo>
                    <a:lnTo>
                      <a:pt x="780" y="1118"/>
                    </a:lnTo>
                    <a:lnTo>
                      <a:pt x="780" y="1121"/>
                    </a:lnTo>
                    <a:lnTo>
                      <a:pt x="781" y="1124"/>
                    </a:lnTo>
                    <a:lnTo>
                      <a:pt x="779" y="1127"/>
                    </a:lnTo>
                    <a:lnTo>
                      <a:pt x="779" y="1128"/>
                    </a:lnTo>
                    <a:lnTo>
                      <a:pt x="779" y="1132"/>
                    </a:lnTo>
                    <a:lnTo>
                      <a:pt x="779" y="1136"/>
                    </a:lnTo>
                    <a:lnTo>
                      <a:pt x="777" y="1140"/>
                    </a:lnTo>
                    <a:lnTo>
                      <a:pt x="775" y="1144"/>
                    </a:lnTo>
                    <a:lnTo>
                      <a:pt x="771" y="1149"/>
                    </a:lnTo>
                    <a:lnTo>
                      <a:pt x="767" y="1153"/>
                    </a:lnTo>
                    <a:lnTo>
                      <a:pt x="762" y="1158"/>
                    </a:lnTo>
                    <a:lnTo>
                      <a:pt x="757" y="1162"/>
                    </a:lnTo>
                    <a:lnTo>
                      <a:pt x="750" y="1167"/>
                    </a:lnTo>
                    <a:lnTo>
                      <a:pt x="745" y="1172"/>
                    </a:lnTo>
                    <a:lnTo>
                      <a:pt x="739" y="1177"/>
                    </a:lnTo>
                    <a:lnTo>
                      <a:pt x="734" y="1180"/>
                    </a:lnTo>
                    <a:lnTo>
                      <a:pt x="728" y="1185"/>
                    </a:lnTo>
                    <a:lnTo>
                      <a:pt x="724" y="1189"/>
                    </a:lnTo>
                    <a:lnTo>
                      <a:pt x="720" y="1192"/>
                    </a:lnTo>
                    <a:lnTo>
                      <a:pt x="717" y="1194"/>
                    </a:lnTo>
                    <a:lnTo>
                      <a:pt x="715" y="1196"/>
                    </a:lnTo>
                    <a:lnTo>
                      <a:pt x="715" y="1197"/>
                    </a:lnTo>
                    <a:lnTo>
                      <a:pt x="715" y="1199"/>
                    </a:lnTo>
                    <a:lnTo>
                      <a:pt x="715" y="1201"/>
                    </a:lnTo>
                    <a:lnTo>
                      <a:pt x="715" y="1205"/>
                    </a:lnTo>
                    <a:lnTo>
                      <a:pt x="715" y="1207"/>
                    </a:lnTo>
                    <a:lnTo>
                      <a:pt x="715" y="1210"/>
                    </a:lnTo>
                    <a:lnTo>
                      <a:pt x="715" y="1212"/>
                    </a:lnTo>
                    <a:lnTo>
                      <a:pt x="714" y="1216"/>
                    </a:lnTo>
                    <a:lnTo>
                      <a:pt x="714" y="1217"/>
                    </a:lnTo>
                    <a:lnTo>
                      <a:pt x="714" y="1221"/>
                    </a:lnTo>
                    <a:lnTo>
                      <a:pt x="714" y="1223"/>
                    </a:lnTo>
                    <a:lnTo>
                      <a:pt x="712" y="1226"/>
                    </a:lnTo>
                    <a:lnTo>
                      <a:pt x="712" y="1227"/>
                    </a:lnTo>
                    <a:lnTo>
                      <a:pt x="712" y="1229"/>
                    </a:lnTo>
                    <a:lnTo>
                      <a:pt x="712" y="1230"/>
                    </a:lnTo>
                    <a:lnTo>
                      <a:pt x="710" y="1232"/>
                    </a:lnTo>
                    <a:lnTo>
                      <a:pt x="710" y="1234"/>
                    </a:lnTo>
                    <a:lnTo>
                      <a:pt x="708" y="1236"/>
                    </a:lnTo>
                    <a:lnTo>
                      <a:pt x="708" y="1237"/>
                    </a:lnTo>
                    <a:lnTo>
                      <a:pt x="706" y="1240"/>
                    </a:lnTo>
                    <a:lnTo>
                      <a:pt x="706" y="1242"/>
                    </a:lnTo>
                    <a:lnTo>
                      <a:pt x="705" y="1244"/>
                    </a:lnTo>
                    <a:lnTo>
                      <a:pt x="705" y="1246"/>
                    </a:lnTo>
                    <a:lnTo>
                      <a:pt x="703" y="1250"/>
                    </a:lnTo>
                    <a:lnTo>
                      <a:pt x="703" y="1252"/>
                    </a:lnTo>
                    <a:lnTo>
                      <a:pt x="702" y="1254"/>
                    </a:lnTo>
                    <a:lnTo>
                      <a:pt x="702" y="1256"/>
                    </a:lnTo>
                    <a:lnTo>
                      <a:pt x="702" y="1258"/>
                    </a:lnTo>
                    <a:lnTo>
                      <a:pt x="702" y="1260"/>
                    </a:lnTo>
                    <a:lnTo>
                      <a:pt x="702" y="1262"/>
                    </a:lnTo>
                    <a:lnTo>
                      <a:pt x="704" y="1264"/>
                    </a:lnTo>
                    <a:lnTo>
                      <a:pt x="704" y="1266"/>
                    </a:lnTo>
                    <a:lnTo>
                      <a:pt x="704" y="1268"/>
                    </a:lnTo>
                    <a:lnTo>
                      <a:pt x="705" y="1272"/>
                    </a:lnTo>
                    <a:lnTo>
                      <a:pt x="707" y="1274"/>
                    </a:lnTo>
                    <a:lnTo>
                      <a:pt x="708" y="1277"/>
                    </a:lnTo>
                    <a:lnTo>
                      <a:pt x="710" y="1280"/>
                    </a:lnTo>
                    <a:lnTo>
                      <a:pt x="712" y="1283"/>
                    </a:lnTo>
                    <a:lnTo>
                      <a:pt x="715" y="1285"/>
                    </a:lnTo>
                    <a:lnTo>
                      <a:pt x="716" y="1288"/>
                    </a:lnTo>
                    <a:lnTo>
                      <a:pt x="718" y="1290"/>
                    </a:lnTo>
                    <a:lnTo>
                      <a:pt x="720" y="1292"/>
                    </a:lnTo>
                    <a:lnTo>
                      <a:pt x="723" y="1292"/>
                    </a:lnTo>
                    <a:lnTo>
                      <a:pt x="724" y="1292"/>
                    </a:lnTo>
                    <a:lnTo>
                      <a:pt x="726" y="1291"/>
                    </a:lnTo>
                    <a:lnTo>
                      <a:pt x="727" y="1289"/>
                    </a:lnTo>
                    <a:lnTo>
                      <a:pt x="729" y="1285"/>
                    </a:lnTo>
                    <a:lnTo>
                      <a:pt x="729" y="1285"/>
                    </a:lnTo>
                    <a:lnTo>
                      <a:pt x="729" y="1282"/>
                    </a:lnTo>
                    <a:lnTo>
                      <a:pt x="729" y="1279"/>
                    </a:lnTo>
                    <a:lnTo>
                      <a:pt x="731" y="1274"/>
                    </a:lnTo>
                    <a:lnTo>
                      <a:pt x="731" y="1269"/>
                    </a:lnTo>
                    <a:lnTo>
                      <a:pt x="733" y="1264"/>
                    </a:lnTo>
                    <a:lnTo>
                      <a:pt x="735" y="1258"/>
                    </a:lnTo>
                    <a:lnTo>
                      <a:pt x="736" y="1250"/>
                    </a:lnTo>
                    <a:lnTo>
                      <a:pt x="736" y="1245"/>
                    </a:lnTo>
                    <a:lnTo>
                      <a:pt x="738" y="1239"/>
                    </a:lnTo>
                    <a:lnTo>
                      <a:pt x="740" y="1235"/>
                    </a:lnTo>
                    <a:lnTo>
                      <a:pt x="742" y="1229"/>
                    </a:lnTo>
                    <a:lnTo>
                      <a:pt x="742" y="1226"/>
                    </a:lnTo>
                    <a:lnTo>
                      <a:pt x="744" y="1222"/>
                    </a:lnTo>
                    <a:lnTo>
                      <a:pt x="745" y="1220"/>
                    </a:lnTo>
                    <a:lnTo>
                      <a:pt x="746" y="1219"/>
                    </a:lnTo>
                    <a:lnTo>
                      <a:pt x="746" y="1221"/>
                    </a:lnTo>
                    <a:lnTo>
                      <a:pt x="746" y="1221"/>
                    </a:lnTo>
                    <a:lnTo>
                      <a:pt x="746" y="1223"/>
                    </a:lnTo>
                    <a:lnTo>
                      <a:pt x="747" y="1223"/>
                    </a:lnTo>
                    <a:lnTo>
                      <a:pt x="747" y="1225"/>
                    </a:lnTo>
                    <a:lnTo>
                      <a:pt x="747" y="1226"/>
                    </a:lnTo>
                    <a:lnTo>
                      <a:pt x="747" y="1228"/>
                    </a:lnTo>
                    <a:lnTo>
                      <a:pt x="748" y="1228"/>
                    </a:lnTo>
                    <a:lnTo>
                      <a:pt x="748" y="1230"/>
                    </a:lnTo>
                    <a:lnTo>
                      <a:pt x="748" y="1232"/>
                    </a:lnTo>
                    <a:lnTo>
                      <a:pt x="748" y="1234"/>
                    </a:lnTo>
                    <a:lnTo>
                      <a:pt x="748" y="1236"/>
                    </a:lnTo>
                    <a:lnTo>
                      <a:pt x="748" y="1238"/>
                    </a:lnTo>
                    <a:lnTo>
                      <a:pt x="748" y="1239"/>
                    </a:lnTo>
                    <a:lnTo>
                      <a:pt x="748" y="1241"/>
                    </a:lnTo>
                    <a:lnTo>
                      <a:pt x="749" y="1241"/>
                    </a:lnTo>
                    <a:lnTo>
                      <a:pt x="749" y="1244"/>
                    </a:lnTo>
                    <a:lnTo>
                      <a:pt x="749" y="1246"/>
                    </a:lnTo>
                    <a:lnTo>
                      <a:pt x="749" y="1249"/>
                    </a:lnTo>
                    <a:lnTo>
                      <a:pt x="749" y="1251"/>
                    </a:lnTo>
                    <a:lnTo>
                      <a:pt x="749" y="1255"/>
                    </a:lnTo>
                    <a:lnTo>
                      <a:pt x="749" y="1258"/>
                    </a:lnTo>
                    <a:lnTo>
                      <a:pt x="749" y="1262"/>
                    </a:lnTo>
                    <a:lnTo>
                      <a:pt x="749" y="1264"/>
                    </a:lnTo>
                    <a:lnTo>
                      <a:pt x="749" y="1267"/>
                    </a:lnTo>
                    <a:lnTo>
                      <a:pt x="749" y="1271"/>
                    </a:lnTo>
                    <a:lnTo>
                      <a:pt x="749" y="1275"/>
                    </a:lnTo>
                    <a:lnTo>
                      <a:pt x="750" y="1276"/>
                    </a:lnTo>
                    <a:lnTo>
                      <a:pt x="750" y="1280"/>
                    </a:lnTo>
                    <a:lnTo>
                      <a:pt x="752" y="1282"/>
                    </a:lnTo>
                    <a:lnTo>
                      <a:pt x="752" y="1284"/>
                    </a:lnTo>
                    <a:lnTo>
                      <a:pt x="754" y="1285"/>
                    </a:lnTo>
                    <a:lnTo>
                      <a:pt x="754" y="1287"/>
                    </a:lnTo>
                    <a:lnTo>
                      <a:pt x="756" y="1288"/>
                    </a:lnTo>
                    <a:lnTo>
                      <a:pt x="757" y="1290"/>
                    </a:lnTo>
                    <a:lnTo>
                      <a:pt x="759" y="1290"/>
                    </a:lnTo>
                    <a:lnTo>
                      <a:pt x="761" y="1292"/>
                    </a:lnTo>
                    <a:lnTo>
                      <a:pt x="763" y="1292"/>
                    </a:lnTo>
                    <a:lnTo>
                      <a:pt x="765" y="1293"/>
                    </a:lnTo>
                    <a:lnTo>
                      <a:pt x="768" y="1293"/>
                    </a:lnTo>
                    <a:lnTo>
                      <a:pt x="770" y="1295"/>
                    </a:lnTo>
                    <a:lnTo>
                      <a:pt x="772" y="1295"/>
                    </a:lnTo>
                    <a:lnTo>
                      <a:pt x="773" y="1295"/>
                    </a:lnTo>
                    <a:lnTo>
                      <a:pt x="777" y="1295"/>
                    </a:lnTo>
                    <a:lnTo>
                      <a:pt x="779" y="1296"/>
                    </a:lnTo>
                    <a:lnTo>
                      <a:pt x="781" y="1296"/>
                    </a:lnTo>
                    <a:lnTo>
                      <a:pt x="782" y="1296"/>
                    </a:lnTo>
                    <a:lnTo>
                      <a:pt x="785" y="1296"/>
                    </a:lnTo>
                    <a:lnTo>
                      <a:pt x="786" y="1296"/>
                    </a:lnTo>
                    <a:lnTo>
                      <a:pt x="788" y="1296"/>
                    </a:lnTo>
                    <a:lnTo>
                      <a:pt x="790" y="1296"/>
                    </a:lnTo>
                    <a:lnTo>
                      <a:pt x="792" y="1295"/>
                    </a:lnTo>
                    <a:lnTo>
                      <a:pt x="793" y="1295"/>
                    </a:lnTo>
                    <a:lnTo>
                      <a:pt x="796" y="1295"/>
                    </a:lnTo>
                    <a:lnTo>
                      <a:pt x="798" y="1295"/>
                    </a:lnTo>
                    <a:lnTo>
                      <a:pt x="802" y="1293"/>
                    </a:lnTo>
                    <a:lnTo>
                      <a:pt x="803" y="1293"/>
                    </a:lnTo>
                    <a:lnTo>
                      <a:pt x="805" y="1292"/>
                    </a:lnTo>
                    <a:lnTo>
                      <a:pt x="807" y="1292"/>
                    </a:lnTo>
                    <a:lnTo>
                      <a:pt x="810" y="1290"/>
                    </a:lnTo>
                    <a:lnTo>
                      <a:pt x="811" y="1290"/>
                    </a:lnTo>
                    <a:lnTo>
                      <a:pt x="813" y="1288"/>
                    </a:lnTo>
                    <a:lnTo>
                      <a:pt x="813" y="1287"/>
                    </a:lnTo>
                    <a:lnTo>
                      <a:pt x="815" y="1285"/>
                    </a:lnTo>
                    <a:lnTo>
                      <a:pt x="815" y="1285"/>
                    </a:lnTo>
                    <a:lnTo>
                      <a:pt x="815" y="1284"/>
                    </a:lnTo>
                    <a:lnTo>
                      <a:pt x="813" y="1282"/>
                    </a:lnTo>
                    <a:lnTo>
                      <a:pt x="813" y="1280"/>
                    </a:lnTo>
                    <a:lnTo>
                      <a:pt x="811" y="1278"/>
                    </a:lnTo>
                    <a:lnTo>
                      <a:pt x="810" y="1276"/>
                    </a:lnTo>
                    <a:lnTo>
                      <a:pt x="808" y="1275"/>
                    </a:lnTo>
                    <a:lnTo>
                      <a:pt x="807" y="1273"/>
                    </a:lnTo>
                    <a:lnTo>
                      <a:pt x="805" y="1273"/>
                    </a:lnTo>
                    <a:lnTo>
                      <a:pt x="803" y="1271"/>
                    </a:lnTo>
                    <a:lnTo>
                      <a:pt x="801" y="1269"/>
                    </a:lnTo>
                    <a:lnTo>
                      <a:pt x="799" y="1267"/>
                    </a:lnTo>
                    <a:lnTo>
                      <a:pt x="797" y="1266"/>
                    </a:lnTo>
                    <a:lnTo>
                      <a:pt x="797" y="1264"/>
                    </a:lnTo>
                    <a:lnTo>
                      <a:pt x="796" y="1262"/>
                    </a:lnTo>
                    <a:lnTo>
                      <a:pt x="796" y="1260"/>
                    </a:lnTo>
                    <a:lnTo>
                      <a:pt x="794" y="1258"/>
                    </a:lnTo>
                    <a:lnTo>
                      <a:pt x="793" y="1254"/>
                    </a:lnTo>
                    <a:lnTo>
                      <a:pt x="792" y="1250"/>
                    </a:lnTo>
                    <a:lnTo>
                      <a:pt x="792" y="1246"/>
                    </a:lnTo>
                    <a:lnTo>
                      <a:pt x="790" y="1242"/>
                    </a:lnTo>
                    <a:lnTo>
                      <a:pt x="790" y="1237"/>
                    </a:lnTo>
                    <a:lnTo>
                      <a:pt x="789" y="1233"/>
                    </a:lnTo>
                    <a:lnTo>
                      <a:pt x="789" y="1227"/>
                    </a:lnTo>
                    <a:lnTo>
                      <a:pt x="789" y="1224"/>
                    </a:lnTo>
                    <a:lnTo>
                      <a:pt x="789" y="1218"/>
                    </a:lnTo>
                    <a:lnTo>
                      <a:pt x="789" y="1215"/>
                    </a:lnTo>
                    <a:lnTo>
                      <a:pt x="789" y="1209"/>
                    </a:lnTo>
                    <a:lnTo>
                      <a:pt x="789" y="1206"/>
                    </a:lnTo>
                    <a:lnTo>
                      <a:pt x="791" y="1201"/>
                    </a:lnTo>
                    <a:lnTo>
                      <a:pt x="792" y="1198"/>
                    </a:lnTo>
                    <a:lnTo>
                      <a:pt x="793" y="1194"/>
                    </a:lnTo>
                    <a:lnTo>
                      <a:pt x="793" y="1194"/>
                    </a:lnTo>
                    <a:lnTo>
                      <a:pt x="793" y="1194"/>
                    </a:lnTo>
                    <a:lnTo>
                      <a:pt x="793" y="1194"/>
                    </a:lnTo>
                    <a:lnTo>
                      <a:pt x="795" y="1192"/>
                    </a:lnTo>
                    <a:lnTo>
                      <a:pt x="795" y="1192"/>
                    </a:lnTo>
                    <a:lnTo>
                      <a:pt x="797" y="1192"/>
                    </a:lnTo>
                    <a:lnTo>
                      <a:pt x="797" y="1192"/>
                    </a:lnTo>
                    <a:lnTo>
                      <a:pt x="799" y="1190"/>
                    </a:lnTo>
                    <a:lnTo>
                      <a:pt x="799" y="1190"/>
                    </a:lnTo>
                    <a:lnTo>
                      <a:pt x="801" y="1190"/>
                    </a:lnTo>
                    <a:lnTo>
                      <a:pt x="801" y="1190"/>
                    </a:lnTo>
                    <a:lnTo>
                      <a:pt x="803" y="1189"/>
                    </a:lnTo>
                    <a:lnTo>
                      <a:pt x="803" y="1189"/>
                    </a:lnTo>
                    <a:lnTo>
                      <a:pt x="805" y="1189"/>
                    </a:lnTo>
                    <a:lnTo>
                      <a:pt x="805" y="1189"/>
                    </a:lnTo>
                    <a:lnTo>
                      <a:pt x="807" y="1187"/>
                    </a:lnTo>
                    <a:lnTo>
                      <a:pt x="807" y="1190"/>
                    </a:lnTo>
                    <a:lnTo>
                      <a:pt x="807" y="1192"/>
                    </a:lnTo>
                    <a:lnTo>
                      <a:pt x="807" y="1195"/>
                    </a:lnTo>
                    <a:lnTo>
                      <a:pt x="808" y="1197"/>
                    </a:lnTo>
                    <a:lnTo>
                      <a:pt x="808" y="1200"/>
                    </a:lnTo>
                    <a:lnTo>
                      <a:pt x="808" y="1203"/>
                    </a:lnTo>
                    <a:lnTo>
                      <a:pt x="808" y="1207"/>
                    </a:lnTo>
                    <a:lnTo>
                      <a:pt x="809" y="1208"/>
                    </a:lnTo>
                    <a:lnTo>
                      <a:pt x="808" y="1212"/>
                    </a:lnTo>
                    <a:lnTo>
                      <a:pt x="808" y="1216"/>
                    </a:lnTo>
                    <a:lnTo>
                      <a:pt x="808" y="1219"/>
                    </a:lnTo>
                    <a:lnTo>
                      <a:pt x="808" y="1221"/>
                    </a:lnTo>
                    <a:lnTo>
                      <a:pt x="807" y="1224"/>
                    </a:lnTo>
                    <a:lnTo>
                      <a:pt x="807" y="1226"/>
                    </a:lnTo>
                    <a:lnTo>
                      <a:pt x="807" y="1228"/>
                    </a:lnTo>
                    <a:lnTo>
                      <a:pt x="807" y="1230"/>
                    </a:lnTo>
                    <a:lnTo>
                      <a:pt x="809" y="1232"/>
                    </a:lnTo>
                    <a:lnTo>
                      <a:pt x="810" y="1233"/>
                    </a:lnTo>
                    <a:lnTo>
                      <a:pt x="812" y="1235"/>
                    </a:lnTo>
                    <a:lnTo>
                      <a:pt x="816" y="1235"/>
                    </a:lnTo>
                    <a:lnTo>
                      <a:pt x="818" y="1237"/>
                    </a:lnTo>
                    <a:lnTo>
                      <a:pt x="820" y="1238"/>
                    </a:lnTo>
                    <a:lnTo>
                      <a:pt x="822" y="1240"/>
                    </a:lnTo>
                    <a:lnTo>
                      <a:pt x="825" y="1241"/>
                    </a:lnTo>
                    <a:lnTo>
                      <a:pt x="826" y="1243"/>
                    </a:lnTo>
                    <a:lnTo>
                      <a:pt x="828" y="1244"/>
                    </a:lnTo>
                    <a:lnTo>
                      <a:pt x="829" y="1245"/>
                    </a:lnTo>
                    <a:lnTo>
                      <a:pt x="831" y="1245"/>
                    </a:lnTo>
                    <a:lnTo>
                      <a:pt x="831" y="1246"/>
                    </a:lnTo>
                    <a:lnTo>
                      <a:pt x="832" y="1246"/>
                    </a:lnTo>
                    <a:lnTo>
                      <a:pt x="832" y="1245"/>
                    </a:lnTo>
                    <a:lnTo>
                      <a:pt x="832" y="1244"/>
                    </a:lnTo>
                    <a:lnTo>
                      <a:pt x="832" y="1242"/>
                    </a:lnTo>
                    <a:lnTo>
                      <a:pt x="832" y="1240"/>
                    </a:lnTo>
                    <a:lnTo>
                      <a:pt x="832" y="1238"/>
                    </a:lnTo>
                    <a:lnTo>
                      <a:pt x="833" y="1235"/>
                    </a:lnTo>
                    <a:lnTo>
                      <a:pt x="835" y="1232"/>
                    </a:lnTo>
                    <a:lnTo>
                      <a:pt x="837" y="1228"/>
                    </a:lnTo>
                    <a:lnTo>
                      <a:pt x="839" y="1224"/>
                    </a:lnTo>
                    <a:lnTo>
                      <a:pt x="840" y="1220"/>
                    </a:lnTo>
                    <a:lnTo>
                      <a:pt x="840" y="1217"/>
                    </a:lnTo>
                    <a:lnTo>
                      <a:pt x="842" y="1214"/>
                    </a:lnTo>
                    <a:lnTo>
                      <a:pt x="843" y="1210"/>
                    </a:lnTo>
                    <a:lnTo>
                      <a:pt x="845" y="1207"/>
                    </a:lnTo>
                    <a:lnTo>
                      <a:pt x="845" y="1205"/>
                    </a:lnTo>
                    <a:lnTo>
                      <a:pt x="847" y="1201"/>
                    </a:lnTo>
                    <a:lnTo>
                      <a:pt x="847" y="1199"/>
                    </a:lnTo>
                    <a:lnTo>
                      <a:pt x="847" y="1197"/>
                    </a:lnTo>
                    <a:lnTo>
                      <a:pt x="845" y="1196"/>
                    </a:lnTo>
                    <a:lnTo>
                      <a:pt x="843" y="1194"/>
                    </a:lnTo>
                    <a:lnTo>
                      <a:pt x="841" y="1192"/>
                    </a:lnTo>
                    <a:lnTo>
                      <a:pt x="840" y="1190"/>
                    </a:lnTo>
                    <a:lnTo>
                      <a:pt x="837" y="1189"/>
                    </a:lnTo>
                    <a:lnTo>
                      <a:pt x="835" y="1187"/>
                    </a:lnTo>
                    <a:lnTo>
                      <a:pt x="833" y="1185"/>
                    </a:lnTo>
                    <a:lnTo>
                      <a:pt x="831" y="1183"/>
                    </a:lnTo>
                    <a:lnTo>
                      <a:pt x="828" y="1181"/>
                    </a:lnTo>
                    <a:lnTo>
                      <a:pt x="826" y="1179"/>
                    </a:lnTo>
                    <a:lnTo>
                      <a:pt x="824" y="1177"/>
                    </a:lnTo>
                    <a:lnTo>
                      <a:pt x="822" y="1176"/>
                    </a:lnTo>
                    <a:lnTo>
                      <a:pt x="820" y="1174"/>
                    </a:lnTo>
                    <a:lnTo>
                      <a:pt x="820" y="1172"/>
                    </a:lnTo>
                    <a:lnTo>
                      <a:pt x="819" y="1170"/>
                    </a:lnTo>
                    <a:lnTo>
                      <a:pt x="819" y="1167"/>
                    </a:lnTo>
                    <a:lnTo>
                      <a:pt x="817" y="1166"/>
                    </a:lnTo>
                    <a:lnTo>
                      <a:pt x="817" y="1163"/>
                    </a:lnTo>
                    <a:lnTo>
                      <a:pt x="816" y="1161"/>
                    </a:lnTo>
                    <a:lnTo>
                      <a:pt x="816" y="1158"/>
                    </a:lnTo>
                    <a:lnTo>
                      <a:pt x="814" y="1156"/>
                    </a:lnTo>
                    <a:lnTo>
                      <a:pt x="814" y="1152"/>
                    </a:lnTo>
                    <a:lnTo>
                      <a:pt x="814" y="1148"/>
                    </a:lnTo>
                    <a:lnTo>
                      <a:pt x="814" y="1144"/>
                    </a:lnTo>
                    <a:lnTo>
                      <a:pt x="813" y="1142"/>
                    </a:lnTo>
                    <a:lnTo>
                      <a:pt x="813" y="1139"/>
                    </a:lnTo>
                    <a:lnTo>
                      <a:pt x="813" y="1136"/>
                    </a:lnTo>
                    <a:lnTo>
                      <a:pt x="813" y="1132"/>
                    </a:lnTo>
                    <a:lnTo>
                      <a:pt x="813" y="1130"/>
                    </a:lnTo>
                    <a:lnTo>
                      <a:pt x="813" y="1126"/>
                    </a:lnTo>
                    <a:lnTo>
                      <a:pt x="813" y="1124"/>
                    </a:lnTo>
                    <a:lnTo>
                      <a:pt x="813" y="1120"/>
                    </a:lnTo>
                    <a:lnTo>
                      <a:pt x="812" y="1120"/>
                    </a:lnTo>
                    <a:lnTo>
                      <a:pt x="812" y="1119"/>
                    </a:lnTo>
                    <a:lnTo>
                      <a:pt x="812" y="1118"/>
                    </a:lnTo>
                    <a:lnTo>
                      <a:pt x="812" y="1116"/>
                    </a:lnTo>
                    <a:lnTo>
                      <a:pt x="812" y="1114"/>
                    </a:lnTo>
                    <a:lnTo>
                      <a:pt x="812" y="1112"/>
                    </a:lnTo>
                    <a:lnTo>
                      <a:pt x="812" y="1111"/>
                    </a:lnTo>
                    <a:lnTo>
                      <a:pt x="812" y="1109"/>
                    </a:lnTo>
                    <a:lnTo>
                      <a:pt x="812" y="1109"/>
                    </a:lnTo>
                    <a:lnTo>
                      <a:pt x="812" y="1107"/>
                    </a:lnTo>
                    <a:lnTo>
                      <a:pt x="812" y="1105"/>
                    </a:lnTo>
                    <a:lnTo>
                      <a:pt x="813" y="1103"/>
                    </a:lnTo>
                    <a:lnTo>
                      <a:pt x="813" y="1103"/>
                    </a:lnTo>
                    <a:lnTo>
                      <a:pt x="813" y="1101"/>
                    </a:lnTo>
                    <a:lnTo>
                      <a:pt x="813" y="1101"/>
                    </a:lnTo>
                    <a:lnTo>
                      <a:pt x="815" y="1099"/>
                    </a:lnTo>
                    <a:lnTo>
                      <a:pt x="815" y="1101"/>
                    </a:lnTo>
                    <a:lnTo>
                      <a:pt x="817" y="1103"/>
                    </a:lnTo>
                    <a:lnTo>
                      <a:pt x="817" y="1107"/>
                    </a:lnTo>
                    <a:lnTo>
                      <a:pt x="819" y="1111"/>
                    </a:lnTo>
                    <a:lnTo>
                      <a:pt x="819" y="1116"/>
                    </a:lnTo>
                    <a:lnTo>
                      <a:pt x="820" y="1122"/>
                    </a:lnTo>
                    <a:lnTo>
                      <a:pt x="822" y="1128"/>
                    </a:lnTo>
                    <a:lnTo>
                      <a:pt x="824" y="1134"/>
                    </a:lnTo>
                    <a:lnTo>
                      <a:pt x="824" y="1141"/>
                    </a:lnTo>
                    <a:lnTo>
                      <a:pt x="826" y="1147"/>
                    </a:lnTo>
                    <a:lnTo>
                      <a:pt x="827" y="1152"/>
                    </a:lnTo>
                    <a:lnTo>
                      <a:pt x="829" y="1158"/>
                    </a:lnTo>
                    <a:lnTo>
                      <a:pt x="829" y="1162"/>
                    </a:lnTo>
                    <a:lnTo>
                      <a:pt x="830" y="1165"/>
                    </a:lnTo>
                    <a:lnTo>
                      <a:pt x="830" y="1167"/>
                    </a:lnTo>
                    <a:lnTo>
                      <a:pt x="832" y="1167"/>
                    </a:lnTo>
                    <a:lnTo>
                      <a:pt x="832" y="1167"/>
                    </a:lnTo>
                    <a:lnTo>
                      <a:pt x="833" y="1166"/>
                    </a:lnTo>
                    <a:lnTo>
                      <a:pt x="833" y="1162"/>
                    </a:lnTo>
                    <a:lnTo>
                      <a:pt x="835" y="1158"/>
                    </a:lnTo>
                    <a:lnTo>
                      <a:pt x="835" y="1154"/>
                    </a:lnTo>
                    <a:lnTo>
                      <a:pt x="835" y="1148"/>
                    </a:lnTo>
                    <a:lnTo>
                      <a:pt x="835" y="1142"/>
                    </a:lnTo>
                    <a:lnTo>
                      <a:pt x="837" y="1136"/>
                    </a:lnTo>
                    <a:lnTo>
                      <a:pt x="837" y="1130"/>
                    </a:lnTo>
                    <a:lnTo>
                      <a:pt x="837" y="1124"/>
                    </a:lnTo>
                    <a:lnTo>
                      <a:pt x="837" y="1120"/>
                    </a:lnTo>
                    <a:lnTo>
                      <a:pt x="839" y="1114"/>
                    </a:lnTo>
                    <a:lnTo>
                      <a:pt x="839" y="1111"/>
                    </a:lnTo>
                    <a:lnTo>
                      <a:pt x="839" y="1107"/>
                    </a:lnTo>
                    <a:lnTo>
                      <a:pt x="839" y="1105"/>
                    </a:lnTo>
                    <a:lnTo>
                      <a:pt x="841" y="1104"/>
                    </a:lnTo>
                    <a:lnTo>
                      <a:pt x="841" y="1105"/>
                    </a:lnTo>
                    <a:lnTo>
                      <a:pt x="841" y="1106"/>
                    </a:lnTo>
                    <a:lnTo>
                      <a:pt x="841" y="1108"/>
                    </a:lnTo>
                    <a:lnTo>
                      <a:pt x="841" y="1108"/>
                    </a:lnTo>
                    <a:lnTo>
                      <a:pt x="841" y="1111"/>
                    </a:lnTo>
                    <a:lnTo>
                      <a:pt x="841" y="1113"/>
                    </a:lnTo>
                    <a:lnTo>
                      <a:pt x="841" y="1116"/>
                    </a:lnTo>
                    <a:lnTo>
                      <a:pt x="842" y="1118"/>
                    </a:lnTo>
                    <a:lnTo>
                      <a:pt x="842" y="1121"/>
                    </a:lnTo>
                    <a:lnTo>
                      <a:pt x="842" y="1123"/>
                    </a:lnTo>
                    <a:lnTo>
                      <a:pt x="842" y="1126"/>
                    </a:lnTo>
                    <a:lnTo>
                      <a:pt x="843" y="1128"/>
                    </a:lnTo>
                    <a:lnTo>
                      <a:pt x="843" y="1130"/>
                    </a:lnTo>
                    <a:lnTo>
                      <a:pt x="845" y="1132"/>
                    </a:lnTo>
                    <a:lnTo>
                      <a:pt x="845" y="1134"/>
                    </a:lnTo>
                    <a:lnTo>
                      <a:pt x="847" y="1135"/>
                    </a:lnTo>
                    <a:lnTo>
                      <a:pt x="847" y="1137"/>
                    </a:lnTo>
                    <a:lnTo>
                      <a:pt x="848" y="1137"/>
                    </a:lnTo>
                    <a:lnTo>
                      <a:pt x="849" y="1138"/>
                    </a:lnTo>
                    <a:lnTo>
                      <a:pt x="851" y="1138"/>
                    </a:lnTo>
                    <a:lnTo>
                      <a:pt x="853" y="1140"/>
                    </a:lnTo>
                    <a:lnTo>
                      <a:pt x="855" y="1140"/>
                    </a:lnTo>
                    <a:lnTo>
                      <a:pt x="857" y="1140"/>
                    </a:lnTo>
                    <a:lnTo>
                      <a:pt x="859" y="1140"/>
                    </a:lnTo>
                    <a:lnTo>
                      <a:pt x="860" y="1142"/>
                    </a:lnTo>
                    <a:lnTo>
                      <a:pt x="861" y="1142"/>
                    </a:lnTo>
                    <a:lnTo>
                      <a:pt x="863" y="1142"/>
                    </a:lnTo>
                    <a:lnTo>
                      <a:pt x="865" y="1142"/>
                    </a:lnTo>
                    <a:lnTo>
                      <a:pt x="866" y="1142"/>
                    </a:lnTo>
                    <a:lnTo>
                      <a:pt x="868" y="1142"/>
                    </a:lnTo>
                    <a:lnTo>
                      <a:pt x="870" y="1142"/>
                    </a:lnTo>
                    <a:lnTo>
                      <a:pt x="871" y="1142"/>
                    </a:lnTo>
                    <a:lnTo>
                      <a:pt x="871" y="1140"/>
                    </a:lnTo>
                    <a:lnTo>
                      <a:pt x="871" y="1139"/>
                    </a:lnTo>
                    <a:lnTo>
                      <a:pt x="871" y="1137"/>
                    </a:lnTo>
                    <a:lnTo>
                      <a:pt x="872" y="1134"/>
                    </a:lnTo>
                    <a:lnTo>
                      <a:pt x="872" y="1132"/>
                    </a:lnTo>
                    <a:lnTo>
                      <a:pt x="872" y="1129"/>
                    </a:lnTo>
                    <a:lnTo>
                      <a:pt x="872" y="1128"/>
                    </a:lnTo>
                    <a:lnTo>
                      <a:pt x="872" y="1124"/>
                    </a:lnTo>
                    <a:lnTo>
                      <a:pt x="871" y="1122"/>
                    </a:lnTo>
                    <a:lnTo>
                      <a:pt x="871" y="1119"/>
                    </a:lnTo>
                    <a:lnTo>
                      <a:pt x="871" y="1117"/>
                    </a:lnTo>
                    <a:lnTo>
                      <a:pt x="871" y="1113"/>
                    </a:lnTo>
                    <a:lnTo>
                      <a:pt x="871" y="1111"/>
                    </a:lnTo>
                    <a:lnTo>
                      <a:pt x="871" y="1109"/>
                    </a:lnTo>
                    <a:lnTo>
                      <a:pt x="871" y="1107"/>
                    </a:lnTo>
                    <a:lnTo>
                      <a:pt x="871" y="1104"/>
                    </a:lnTo>
                    <a:lnTo>
                      <a:pt x="870" y="1104"/>
                    </a:lnTo>
                    <a:lnTo>
                      <a:pt x="870" y="1102"/>
                    </a:lnTo>
                    <a:lnTo>
                      <a:pt x="868" y="1101"/>
                    </a:lnTo>
                    <a:lnTo>
                      <a:pt x="867" y="1099"/>
                    </a:lnTo>
                    <a:lnTo>
                      <a:pt x="865" y="1098"/>
                    </a:lnTo>
                    <a:lnTo>
                      <a:pt x="863" y="1096"/>
                    </a:lnTo>
                    <a:lnTo>
                      <a:pt x="861" y="1094"/>
                    </a:lnTo>
                    <a:lnTo>
                      <a:pt x="859" y="1091"/>
                    </a:lnTo>
                    <a:lnTo>
                      <a:pt x="855" y="1089"/>
                    </a:lnTo>
                    <a:lnTo>
                      <a:pt x="853" y="1087"/>
                    </a:lnTo>
                    <a:lnTo>
                      <a:pt x="851" y="1085"/>
                    </a:lnTo>
                    <a:lnTo>
                      <a:pt x="849" y="1082"/>
                    </a:lnTo>
                    <a:lnTo>
                      <a:pt x="847" y="1082"/>
                    </a:lnTo>
                    <a:lnTo>
                      <a:pt x="845" y="1080"/>
                    </a:lnTo>
                    <a:lnTo>
                      <a:pt x="843" y="1079"/>
                    </a:lnTo>
                    <a:lnTo>
                      <a:pt x="843" y="1077"/>
                    </a:lnTo>
                    <a:lnTo>
                      <a:pt x="841" y="1077"/>
                    </a:lnTo>
                    <a:lnTo>
                      <a:pt x="840" y="1075"/>
                    </a:lnTo>
                    <a:lnTo>
                      <a:pt x="838" y="1074"/>
                    </a:lnTo>
                    <a:lnTo>
                      <a:pt x="837" y="1072"/>
                    </a:lnTo>
                    <a:lnTo>
                      <a:pt x="834" y="1070"/>
                    </a:lnTo>
                    <a:lnTo>
                      <a:pt x="832" y="1068"/>
                    </a:lnTo>
                    <a:lnTo>
                      <a:pt x="830" y="1066"/>
                    </a:lnTo>
                    <a:lnTo>
                      <a:pt x="829" y="1064"/>
                    </a:lnTo>
                    <a:lnTo>
                      <a:pt x="827" y="1062"/>
                    </a:lnTo>
                    <a:lnTo>
                      <a:pt x="825" y="1060"/>
                    </a:lnTo>
                    <a:lnTo>
                      <a:pt x="823" y="1058"/>
                    </a:lnTo>
                    <a:lnTo>
                      <a:pt x="822" y="1055"/>
                    </a:lnTo>
                    <a:lnTo>
                      <a:pt x="820" y="1054"/>
                    </a:lnTo>
                    <a:lnTo>
                      <a:pt x="820" y="1052"/>
                    </a:lnTo>
                    <a:lnTo>
                      <a:pt x="820" y="1051"/>
                    </a:lnTo>
                    <a:lnTo>
                      <a:pt x="821" y="1049"/>
                    </a:lnTo>
                    <a:lnTo>
                      <a:pt x="820" y="1049"/>
                    </a:lnTo>
                    <a:lnTo>
                      <a:pt x="820" y="1048"/>
                    </a:lnTo>
                    <a:lnTo>
                      <a:pt x="820" y="1048"/>
                    </a:lnTo>
                    <a:lnTo>
                      <a:pt x="820" y="1046"/>
                    </a:lnTo>
                    <a:lnTo>
                      <a:pt x="820" y="1046"/>
                    </a:lnTo>
                    <a:lnTo>
                      <a:pt x="822" y="1044"/>
                    </a:lnTo>
                    <a:lnTo>
                      <a:pt x="823" y="1044"/>
                    </a:lnTo>
                    <a:lnTo>
                      <a:pt x="825" y="1042"/>
                    </a:lnTo>
                    <a:lnTo>
                      <a:pt x="825" y="1042"/>
                    </a:lnTo>
                    <a:lnTo>
                      <a:pt x="827" y="1041"/>
                    </a:lnTo>
                    <a:lnTo>
                      <a:pt x="829" y="1041"/>
                    </a:lnTo>
                    <a:lnTo>
                      <a:pt x="830" y="1039"/>
                    </a:lnTo>
                    <a:lnTo>
                      <a:pt x="831" y="1039"/>
                    </a:lnTo>
                    <a:lnTo>
                      <a:pt x="833" y="1039"/>
                    </a:lnTo>
                    <a:lnTo>
                      <a:pt x="834" y="1039"/>
                    </a:lnTo>
                    <a:lnTo>
                      <a:pt x="836" y="1039"/>
                    </a:lnTo>
                    <a:lnTo>
                      <a:pt x="836" y="1041"/>
                    </a:lnTo>
                    <a:lnTo>
                      <a:pt x="837" y="1041"/>
                    </a:lnTo>
                    <a:lnTo>
                      <a:pt x="837" y="1042"/>
                    </a:lnTo>
                    <a:lnTo>
                      <a:pt x="839" y="1042"/>
                    </a:lnTo>
                    <a:lnTo>
                      <a:pt x="839" y="1044"/>
                    </a:lnTo>
                    <a:lnTo>
                      <a:pt x="840" y="1044"/>
                    </a:lnTo>
                    <a:lnTo>
                      <a:pt x="841" y="1045"/>
                    </a:lnTo>
                    <a:lnTo>
                      <a:pt x="843" y="1045"/>
                    </a:lnTo>
                    <a:lnTo>
                      <a:pt x="843" y="1047"/>
                    </a:lnTo>
                    <a:lnTo>
                      <a:pt x="845" y="1047"/>
                    </a:lnTo>
                    <a:lnTo>
                      <a:pt x="845" y="1049"/>
                    </a:lnTo>
                    <a:lnTo>
                      <a:pt x="847" y="1049"/>
                    </a:lnTo>
                    <a:lnTo>
                      <a:pt x="847" y="1049"/>
                    </a:lnTo>
                    <a:lnTo>
                      <a:pt x="849" y="1049"/>
                    </a:lnTo>
                    <a:lnTo>
                      <a:pt x="850" y="1049"/>
                    </a:lnTo>
                    <a:lnTo>
                      <a:pt x="852" y="1049"/>
                    </a:lnTo>
                    <a:lnTo>
                      <a:pt x="852" y="1049"/>
                    </a:lnTo>
                    <a:lnTo>
                      <a:pt x="853" y="1049"/>
                    </a:lnTo>
                    <a:lnTo>
                      <a:pt x="853" y="1049"/>
                    </a:lnTo>
                    <a:lnTo>
                      <a:pt x="855" y="1047"/>
                    </a:lnTo>
                    <a:lnTo>
                      <a:pt x="855" y="1047"/>
                    </a:lnTo>
                    <a:lnTo>
                      <a:pt x="857" y="1045"/>
                    </a:lnTo>
                    <a:lnTo>
                      <a:pt x="857" y="1044"/>
                    </a:lnTo>
                    <a:lnTo>
                      <a:pt x="859" y="1042"/>
                    </a:lnTo>
                    <a:lnTo>
                      <a:pt x="859" y="1042"/>
                    </a:lnTo>
                    <a:lnTo>
                      <a:pt x="859" y="1040"/>
                    </a:lnTo>
                    <a:lnTo>
                      <a:pt x="859" y="1039"/>
                    </a:lnTo>
                    <a:lnTo>
                      <a:pt x="860" y="1037"/>
                    </a:lnTo>
                    <a:lnTo>
                      <a:pt x="860" y="1037"/>
                    </a:lnTo>
                    <a:lnTo>
                      <a:pt x="860" y="1035"/>
                    </a:lnTo>
                    <a:lnTo>
                      <a:pt x="860" y="1035"/>
                    </a:lnTo>
                    <a:lnTo>
                      <a:pt x="861" y="1033"/>
                    </a:lnTo>
                    <a:lnTo>
                      <a:pt x="859" y="1033"/>
                    </a:lnTo>
                    <a:lnTo>
                      <a:pt x="859" y="1031"/>
                    </a:lnTo>
                    <a:lnTo>
                      <a:pt x="857" y="1031"/>
                    </a:lnTo>
                    <a:lnTo>
                      <a:pt x="855" y="1029"/>
                    </a:lnTo>
                    <a:lnTo>
                      <a:pt x="852" y="1029"/>
                    </a:lnTo>
                    <a:lnTo>
                      <a:pt x="850" y="1027"/>
                    </a:lnTo>
                    <a:lnTo>
                      <a:pt x="849" y="1027"/>
                    </a:lnTo>
                    <a:lnTo>
                      <a:pt x="847" y="1025"/>
                    </a:lnTo>
                    <a:lnTo>
                      <a:pt x="843" y="1025"/>
                    </a:lnTo>
                    <a:lnTo>
                      <a:pt x="841" y="1025"/>
                    </a:lnTo>
                    <a:lnTo>
                      <a:pt x="838" y="1025"/>
                    </a:lnTo>
                    <a:lnTo>
                      <a:pt x="836" y="1023"/>
                    </a:lnTo>
                    <a:lnTo>
                      <a:pt x="833" y="1023"/>
                    </a:lnTo>
                    <a:lnTo>
                      <a:pt x="832" y="1021"/>
                    </a:lnTo>
                    <a:lnTo>
                      <a:pt x="830" y="1021"/>
                    </a:lnTo>
                    <a:lnTo>
                      <a:pt x="829" y="1019"/>
                    </a:lnTo>
                    <a:lnTo>
                      <a:pt x="827" y="1019"/>
                    </a:lnTo>
                    <a:lnTo>
                      <a:pt x="827" y="1017"/>
                    </a:lnTo>
                    <a:lnTo>
                      <a:pt x="825" y="1017"/>
                    </a:lnTo>
                    <a:lnTo>
                      <a:pt x="825" y="1015"/>
                    </a:lnTo>
                    <a:lnTo>
                      <a:pt x="823" y="1015"/>
                    </a:lnTo>
                    <a:lnTo>
                      <a:pt x="823" y="1014"/>
                    </a:lnTo>
                    <a:lnTo>
                      <a:pt x="821" y="1012"/>
                    </a:lnTo>
                    <a:lnTo>
                      <a:pt x="821" y="1010"/>
                    </a:lnTo>
                    <a:lnTo>
                      <a:pt x="819" y="1010"/>
                    </a:lnTo>
                    <a:lnTo>
                      <a:pt x="819" y="1008"/>
                    </a:lnTo>
                    <a:lnTo>
                      <a:pt x="818" y="1007"/>
                    </a:lnTo>
                    <a:lnTo>
                      <a:pt x="818" y="1005"/>
                    </a:lnTo>
                    <a:lnTo>
                      <a:pt x="818" y="1005"/>
                    </a:lnTo>
                    <a:lnTo>
                      <a:pt x="818" y="1003"/>
                    </a:lnTo>
                    <a:lnTo>
                      <a:pt x="818" y="1002"/>
                    </a:lnTo>
                    <a:lnTo>
                      <a:pt x="819" y="1000"/>
                    </a:lnTo>
                    <a:lnTo>
                      <a:pt x="817" y="1000"/>
                    </a:lnTo>
                    <a:lnTo>
                      <a:pt x="815" y="998"/>
                    </a:lnTo>
                    <a:lnTo>
                      <a:pt x="813" y="996"/>
                    </a:lnTo>
                    <a:lnTo>
                      <a:pt x="813" y="993"/>
                    </a:lnTo>
                    <a:lnTo>
                      <a:pt x="812" y="991"/>
                    </a:lnTo>
                    <a:lnTo>
                      <a:pt x="812" y="987"/>
                    </a:lnTo>
                    <a:lnTo>
                      <a:pt x="812" y="984"/>
                    </a:lnTo>
                    <a:lnTo>
                      <a:pt x="812" y="980"/>
                    </a:lnTo>
                    <a:lnTo>
                      <a:pt x="812" y="977"/>
                    </a:lnTo>
                    <a:lnTo>
                      <a:pt x="812" y="973"/>
                    </a:lnTo>
                    <a:lnTo>
                      <a:pt x="812" y="970"/>
                    </a:lnTo>
                    <a:lnTo>
                      <a:pt x="814" y="966"/>
                    </a:lnTo>
                    <a:lnTo>
                      <a:pt x="814" y="964"/>
                    </a:lnTo>
                    <a:lnTo>
                      <a:pt x="816" y="961"/>
                    </a:lnTo>
                    <a:lnTo>
                      <a:pt x="817" y="959"/>
                    </a:lnTo>
                    <a:lnTo>
                      <a:pt x="819" y="956"/>
                    </a:lnTo>
                    <a:lnTo>
                      <a:pt x="819" y="957"/>
                    </a:lnTo>
                    <a:lnTo>
                      <a:pt x="819" y="959"/>
                    </a:lnTo>
                    <a:lnTo>
                      <a:pt x="819" y="963"/>
                    </a:lnTo>
                    <a:lnTo>
                      <a:pt x="821" y="966"/>
                    </a:lnTo>
                    <a:lnTo>
                      <a:pt x="821" y="971"/>
                    </a:lnTo>
                    <a:lnTo>
                      <a:pt x="822" y="975"/>
                    </a:lnTo>
                    <a:lnTo>
                      <a:pt x="822" y="981"/>
                    </a:lnTo>
                    <a:lnTo>
                      <a:pt x="824" y="984"/>
                    </a:lnTo>
                    <a:lnTo>
                      <a:pt x="824" y="990"/>
                    </a:lnTo>
                    <a:lnTo>
                      <a:pt x="825" y="995"/>
                    </a:lnTo>
                    <a:lnTo>
                      <a:pt x="825" y="999"/>
                    </a:lnTo>
                    <a:lnTo>
                      <a:pt x="827" y="1003"/>
                    </a:lnTo>
                    <a:lnTo>
                      <a:pt x="827" y="1007"/>
                    </a:lnTo>
                    <a:lnTo>
                      <a:pt x="829" y="1009"/>
                    </a:lnTo>
                    <a:lnTo>
                      <a:pt x="830" y="1011"/>
                    </a:lnTo>
                    <a:lnTo>
                      <a:pt x="832" y="1011"/>
                    </a:lnTo>
                    <a:lnTo>
                      <a:pt x="832" y="1012"/>
                    </a:lnTo>
                    <a:lnTo>
                      <a:pt x="834" y="1012"/>
                    </a:lnTo>
                    <a:lnTo>
                      <a:pt x="836" y="1012"/>
                    </a:lnTo>
                    <a:lnTo>
                      <a:pt x="838" y="1010"/>
                    </a:lnTo>
                    <a:lnTo>
                      <a:pt x="840" y="1010"/>
                    </a:lnTo>
                    <a:lnTo>
                      <a:pt x="841" y="1008"/>
                    </a:lnTo>
                    <a:lnTo>
                      <a:pt x="843" y="1007"/>
                    </a:lnTo>
                    <a:lnTo>
                      <a:pt x="847" y="1005"/>
                    </a:lnTo>
                    <a:lnTo>
                      <a:pt x="849" y="1005"/>
                    </a:lnTo>
                    <a:lnTo>
                      <a:pt x="851" y="1003"/>
                    </a:lnTo>
                    <a:lnTo>
                      <a:pt x="853" y="1002"/>
                    </a:lnTo>
                    <a:lnTo>
                      <a:pt x="856" y="1000"/>
                    </a:lnTo>
                    <a:lnTo>
                      <a:pt x="857" y="1000"/>
                    </a:lnTo>
                    <a:lnTo>
                      <a:pt x="859" y="998"/>
                    </a:lnTo>
                    <a:lnTo>
                      <a:pt x="859" y="997"/>
                    </a:lnTo>
                    <a:lnTo>
                      <a:pt x="861" y="995"/>
                    </a:lnTo>
                    <a:lnTo>
                      <a:pt x="861" y="993"/>
                    </a:lnTo>
                    <a:lnTo>
                      <a:pt x="861" y="991"/>
                    </a:lnTo>
                    <a:lnTo>
                      <a:pt x="861" y="989"/>
                    </a:lnTo>
                    <a:lnTo>
                      <a:pt x="862" y="986"/>
                    </a:lnTo>
                    <a:lnTo>
                      <a:pt x="861" y="984"/>
                    </a:lnTo>
                    <a:lnTo>
                      <a:pt x="861" y="980"/>
                    </a:lnTo>
                    <a:lnTo>
                      <a:pt x="861" y="977"/>
                    </a:lnTo>
                    <a:lnTo>
                      <a:pt x="861" y="973"/>
                    </a:lnTo>
                    <a:lnTo>
                      <a:pt x="860" y="971"/>
                    </a:lnTo>
                    <a:lnTo>
                      <a:pt x="860" y="967"/>
                    </a:lnTo>
                    <a:lnTo>
                      <a:pt x="859" y="964"/>
                    </a:lnTo>
                    <a:lnTo>
                      <a:pt x="859" y="961"/>
                    </a:lnTo>
                    <a:lnTo>
                      <a:pt x="859" y="959"/>
                    </a:lnTo>
                    <a:lnTo>
                      <a:pt x="859" y="956"/>
                    </a:lnTo>
                    <a:lnTo>
                      <a:pt x="859" y="954"/>
                    </a:lnTo>
                    <a:lnTo>
                      <a:pt x="859" y="951"/>
                    </a:lnTo>
                    <a:lnTo>
                      <a:pt x="857" y="949"/>
                    </a:lnTo>
                    <a:lnTo>
                      <a:pt x="857" y="946"/>
                    </a:lnTo>
                    <a:lnTo>
                      <a:pt x="857" y="945"/>
                    </a:lnTo>
                    <a:lnTo>
                      <a:pt x="857" y="941"/>
                    </a:lnTo>
                    <a:lnTo>
                      <a:pt x="856" y="939"/>
                    </a:lnTo>
                    <a:lnTo>
                      <a:pt x="856" y="935"/>
                    </a:lnTo>
                    <a:lnTo>
                      <a:pt x="856" y="931"/>
                    </a:lnTo>
                    <a:lnTo>
                      <a:pt x="856" y="927"/>
                    </a:lnTo>
                    <a:lnTo>
                      <a:pt x="855" y="926"/>
                    </a:lnTo>
                    <a:lnTo>
                      <a:pt x="855" y="922"/>
                    </a:lnTo>
                    <a:lnTo>
                      <a:pt x="855" y="919"/>
                    </a:lnTo>
                    <a:lnTo>
                      <a:pt x="855" y="915"/>
                    </a:lnTo>
                    <a:lnTo>
                      <a:pt x="855" y="913"/>
                    </a:lnTo>
                    <a:lnTo>
                      <a:pt x="855" y="910"/>
                    </a:lnTo>
                    <a:lnTo>
                      <a:pt x="855" y="908"/>
                    </a:lnTo>
                    <a:lnTo>
                      <a:pt x="855" y="905"/>
                    </a:lnTo>
                    <a:lnTo>
                      <a:pt x="855" y="905"/>
                    </a:lnTo>
                    <a:lnTo>
                      <a:pt x="855" y="903"/>
                    </a:lnTo>
                    <a:lnTo>
                      <a:pt x="855" y="901"/>
                    </a:lnTo>
                    <a:lnTo>
                      <a:pt x="855" y="899"/>
                    </a:lnTo>
                    <a:lnTo>
                      <a:pt x="855" y="897"/>
                    </a:lnTo>
                    <a:lnTo>
                      <a:pt x="855" y="895"/>
                    </a:lnTo>
                    <a:lnTo>
                      <a:pt x="855" y="893"/>
                    </a:lnTo>
                    <a:lnTo>
                      <a:pt x="857" y="891"/>
                    </a:lnTo>
                    <a:lnTo>
                      <a:pt x="857" y="889"/>
                    </a:lnTo>
                    <a:lnTo>
                      <a:pt x="857" y="888"/>
                    </a:lnTo>
                    <a:lnTo>
                      <a:pt x="857" y="886"/>
                    </a:lnTo>
                    <a:lnTo>
                      <a:pt x="859" y="884"/>
                    </a:lnTo>
                    <a:lnTo>
                      <a:pt x="859" y="883"/>
                    </a:lnTo>
                    <a:lnTo>
                      <a:pt x="861" y="881"/>
                    </a:lnTo>
                    <a:lnTo>
                      <a:pt x="861" y="881"/>
                    </a:lnTo>
                    <a:lnTo>
                      <a:pt x="863" y="879"/>
                    </a:lnTo>
                    <a:lnTo>
                      <a:pt x="863" y="880"/>
                    </a:lnTo>
                    <a:lnTo>
                      <a:pt x="864" y="880"/>
                    </a:lnTo>
                    <a:lnTo>
                      <a:pt x="864" y="881"/>
                    </a:lnTo>
                    <a:lnTo>
                      <a:pt x="866" y="881"/>
                    </a:lnTo>
                    <a:lnTo>
                      <a:pt x="866" y="883"/>
                    </a:lnTo>
                    <a:lnTo>
                      <a:pt x="868" y="883"/>
                    </a:lnTo>
                    <a:lnTo>
                      <a:pt x="868" y="884"/>
                    </a:lnTo>
                    <a:lnTo>
                      <a:pt x="870" y="884"/>
                    </a:lnTo>
                    <a:lnTo>
                      <a:pt x="870" y="886"/>
                    </a:lnTo>
                    <a:lnTo>
                      <a:pt x="871" y="886"/>
                    </a:lnTo>
                    <a:lnTo>
                      <a:pt x="871" y="888"/>
                    </a:lnTo>
                    <a:lnTo>
                      <a:pt x="873" y="888"/>
                    </a:lnTo>
                    <a:lnTo>
                      <a:pt x="873" y="890"/>
                    </a:lnTo>
                    <a:lnTo>
                      <a:pt x="875" y="890"/>
                    </a:lnTo>
                    <a:lnTo>
                      <a:pt x="876" y="890"/>
                    </a:lnTo>
                    <a:lnTo>
                      <a:pt x="878" y="890"/>
                    </a:lnTo>
                    <a:lnTo>
                      <a:pt x="876" y="893"/>
                    </a:lnTo>
                    <a:lnTo>
                      <a:pt x="876" y="895"/>
                    </a:lnTo>
                    <a:lnTo>
                      <a:pt x="876" y="898"/>
                    </a:lnTo>
                    <a:lnTo>
                      <a:pt x="876" y="900"/>
                    </a:lnTo>
                    <a:lnTo>
                      <a:pt x="876" y="904"/>
                    </a:lnTo>
                    <a:lnTo>
                      <a:pt x="876" y="906"/>
                    </a:lnTo>
                    <a:lnTo>
                      <a:pt x="876" y="909"/>
                    </a:lnTo>
                    <a:lnTo>
                      <a:pt x="876" y="911"/>
                    </a:lnTo>
                    <a:lnTo>
                      <a:pt x="876" y="915"/>
                    </a:lnTo>
                    <a:lnTo>
                      <a:pt x="876" y="917"/>
                    </a:lnTo>
                    <a:lnTo>
                      <a:pt x="876" y="921"/>
                    </a:lnTo>
                    <a:lnTo>
                      <a:pt x="877" y="923"/>
                    </a:lnTo>
                    <a:lnTo>
                      <a:pt x="877" y="926"/>
                    </a:lnTo>
                    <a:lnTo>
                      <a:pt x="877" y="928"/>
                    </a:lnTo>
                    <a:lnTo>
                      <a:pt x="877" y="930"/>
                    </a:lnTo>
                    <a:lnTo>
                      <a:pt x="878" y="932"/>
                    </a:lnTo>
                    <a:lnTo>
                      <a:pt x="878" y="937"/>
                    </a:lnTo>
                    <a:lnTo>
                      <a:pt x="878" y="941"/>
                    </a:lnTo>
                    <a:lnTo>
                      <a:pt x="878" y="947"/>
                    </a:lnTo>
                    <a:lnTo>
                      <a:pt x="878" y="953"/>
                    </a:lnTo>
                    <a:lnTo>
                      <a:pt x="878" y="960"/>
                    </a:lnTo>
                    <a:lnTo>
                      <a:pt x="878" y="966"/>
                    </a:lnTo>
                    <a:lnTo>
                      <a:pt x="878" y="973"/>
                    </a:lnTo>
                    <a:lnTo>
                      <a:pt x="880" y="979"/>
                    </a:lnTo>
                    <a:lnTo>
                      <a:pt x="880" y="986"/>
                    </a:lnTo>
                    <a:lnTo>
                      <a:pt x="880" y="992"/>
                    </a:lnTo>
                    <a:lnTo>
                      <a:pt x="880" y="997"/>
                    </a:lnTo>
                    <a:lnTo>
                      <a:pt x="881" y="1002"/>
                    </a:lnTo>
                    <a:lnTo>
                      <a:pt x="881" y="1006"/>
                    </a:lnTo>
                    <a:lnTo>
                      <a:pt x="881" y="1009"/>
                    </a:lnTo>
                    <a:lnTo>
                      <a:pt x="881" y="1011"/>
                    </a:lnTo>
                    <a:lnTo>
                      <a:pt x="883" y="1011"/>
                    </a:lnTo>
                    <a:lnTo>
                      <a:pt x="883" y="1011"/>
                    </a:lnTo>
                    <a:lnTo>
                      <a:pt x="885" y="1011"/>
                    </a:lnTo>
                    <a:lnTo>
                      <a:pt x="885" y="1011"/>
                    </a:lnTo>
                    <a:lnTo>
                      <a:pt x="887" y="1009"/>
                    </a:lnTo>
                    <a:lnTo>
                      <a:pt x="887" y="1009"/>
                    </a:lnTo>
                    <a:lnTo>
                      <a:pt x="889" y="1007"/>
                    </a:lnTo>
                    <a:lnTo>
                      <a:pt x="891" y="1005"/>
                    </a:lnTo>
                    <a:lnTo>
                      <a:pt x="893" y="1003"/>
                    </a:lnTo>
                    <a:lnTo>
                      <a:pt x="893" y="1002"/>
                    </a:lnTo>
                    <a:lnTo>
                      <a:pt x="895" y="1000"/>
                    </a:lnTo>
                    <a:lnTo>
                      <a:pt x="895" y="998"/>
                    </a:lnTo>
                    <a:lnTo>
                      <a:pt x="897" y="996"/>
                    </a:lnTo>
                    <a:lnTo>
                      <a:pt x="897" y="995"/>
                    </a:lnTo>
                    <a:lnTo>
                      <a:pt x="898" y="993"/>
                    </a:lnTo>
                    <a:lnTo>
                      <a:pt x="898" y="991"/>
                    </a:lnTo>
                    <a:lnTo>
                      <a:pt x="900" y="989"/>
                    </a:lnTo>
                    <a:lnTo>
                      <a:pt x="900" y="988"/>
                    </a:lnTo>
                    <a:lnTo>
                      <a:pt x="900" y="986"/>
                    </a:lnTo>
                    <a:lnTo>
                      <a:pt x="900" y="983"/>
                    </a:lnTo>
                    <a:lnTo>
                      <a:pt x="900" y="979"/>
                    </a:lnTo>
                    <a:lnTo>
                      <a:pt x="900" y="976"/>
                    </a:lnTo>
                    <a:lnTo>
                      <a:pt x="900" y="972"/>
                    </a:lnTo>
                    <a:lnTo>
                      <a:pt x="900" y="968"/>
                    </a:lnTo>
                    <a:lnTo>
                      <a:pt x="902" y="963"/>
                    </a:lnTo>
                    <a:lnTo>
                      <a:pt x="902" y="959"/>
                    </a:lnTo>
                    <a:lnTo>
                      <a:pt x="902" y="956"/>
                    </a:lnTo>
                    <a:lnTo>
                      <a:pt x="902" y="952"/>
                    </a:lnTo>
                    <a:lnTo>
                      <a:pt x="903" y="948"/>
                    </a:lnTo>
                    <a:lnTo>
                      <a:pt x="903" y="946"/>
                    </a:lnTo>
                    <a:lnTo>
                      <a:pt x="903" y="943"/>
                    </a:lnTo>
                    <a:lnTo>
                      <a:pt x="903" y="941"/>
                    </a:lnTo>
                    <a:lnTo>
                      <a:pt x="905" y="939"/>
                    </a:lnTo>
                    <a:lnTo>
                      <a:pt x="905" y="941"/>
                    </a:lnTo>
                    <a:lnTo>
                      <a:pt x="907" y="941"/>
                    </a:lnTo>
                    <a:lnTo>
                      <a:pt x="907" y="943"/>
                    </a:lnTo>
                    <a:lnTo>
                      <a:pt x="908" y="943"/>
                    </a:lnTo>
                    <a:lnTo>
                      <a:pt x="908" y="945"/>
                    </a:lnTo>
                    <a:lnTo>
                      <a:pt x="910" y="945"/>
                    </a:lnTo>
                    <a:lnTo>
                      <a:pt x="910" y="947"/>
                    </a:lnTo>
                    <a:lnTo>
                      <a:pt x="912" y="947"/>
                    </a:lnTo>
                    <a:lnTo>
                      <a:pt x="912" y="949"/>
                    </a:lnTo>
                    <a:lnTo>
                      <a:pt x="912" y="951"/>
                    </a:lnTo>
                    <a:lnTo>
                      <a:pt x="912" y="953"/>
                    </a:lnTo>
                    <a:lnTo>
                      <a:pt x="914" y="953"/>
                    </a:lnTo>
                    <a:lnTo>
                      <a:pt x="914" y="955"/>
                    </a:lnTo>
                    <a:lnTo>
                      <a:pt x="915" y="955"/>
                    </a:lnTo>
                    <a:lnTo>
                      <a:pt x="915" y="956"/>
                    </a:lnTo>
                    <a:lnTo>
                      <a:pt x="917" y="956"/>
                    </a:lnTo>
                    <a:lnTo>
                      <a:pt x="917" y="958"/>
                    </a:lnTo>
                    <a:lnTo>
                      <a:pt x="917" y="960"/>
                    </a:lnTo>
                    <a:lnTo>
                      <a:pt x="917" y="962"/>
                    </a:lnTo>
                    <a:lnTo>
                      <a:pt x="918" y="964"/>
                    </a:lnTo>
                    <a:lnTo>
                      <a:pt x="918" y="967"/>
                    </a:lnTo>
                    <a:lnTo>
                      <a:pt x="918" y="969"/>
                    </a:lnTo>
                    <a:lnTo>
                      <a:pt x="918" y="972"/>
                    </a:lnTo>
                    <a:lnTo>
                      <a:pt x="919" y="974"/>
                    </a:lnTo>
                    <a:lnTo>
                      <a:pt x="919" y="977"/>
                    </a:lnTo>
                    <a:lnTo>
                      <a:pt x="919" y="979"/>
                    </a:lnTo>
                    <a:lnTo>
                      <a:pt x="919" y="983"/>
                    </a:lnTo>
                    <a:lnTo>
                      <a:pt x="919" y="984"/>
                    </a:lnTo>
                    <a:lnTo>
                      <a:pt x="919" y="987"/>
                    </a:lnTo>
                    <a:lnTo>
                      <a:pt x="919" y="989"/>
                    </a:lnTo>
                    <a:lnTo>
                      <a:pt x="919" y="991"/>
                    </a:lnTo>
                    <a:lnTo>
                      <a:pt x="919" y="992"/>
                    </a:lnTo>
                    <a:lnTo>
                      <a:pt x="918" y="994"/>
                    </a:lnTo>
                    <a:lnTo>
                      <a:pt x="917" y="996"/>
                    </a:lnTo>
                    <a:lnTo>
                      <a:pt x="915" y="998"/>
                    </a:lnTo>
                    <a:lnTo>
                      <a:pt x="915" y="1000"/>
                    </a:lnTo>
                    <a:lnTo>
                      <a:pt x="913" y="1002"/>
                    </a:lnTo>
                    <a:lnTo>
                      <a:pt x="911" y="1004"/>
                    </a:lnTo>
                    <a:lnTo>
                      <a:pt x="909" y="1005"/>
                    </a:lnTo>
                    <a:lnTo>
                      <a:pt x="908" y="1007"/>
                    </a:lnTo>
                    <a:lnTo>
                      <a:pt x="907" y="1011"/>
                    </a:lnTo>
                    <a:lnTo>
                      <a:pt x="905" y="1013"/>
                    </a:lnTo>
                    <a:lnTo>
                      <a:pt x="903" y="1014"/>
                    </a:lnTo>
                    <a:lnTo>
                      <a:pt x="901" y="1016"/>
                    </a:lnTo>
                    <a:lnTo>
                      <a:pt x="900" y="1018"/>
                    </a:lnTo>
                    <a:lnTo>
                      <a:pt x="898" y="1020"/>
                    </a:lnTo>
                    <a:lnTo>
                      <a:pt x="897" y="1022"/>
                    </a:lnTo>
                    <a:lnTo>
                      <a:pt x="897" y="1023"/>
                    </a:lnTo>
                    <a:lnTo>
                      <a:pt x="895" y="1024"/>
                    </a:lnTo>
                    <a:lnTo>
                      <a:pt x="894" y="1026"/>
                    </a:lnTo>
                    <a:lnTo>
                      <a:pt x="892" y="1028"/>
                    </a:lnTo>
                    <a:lnTo>
                      <a:pt x="892" y="1029"/>
                    </a:lnTo>
                    <a:lnTo>
                      <a:pt x="890" y="1031"/>
                    </a:lnTo>
                    <a:lnTo>
                      <a:pt x="890" y="1033"/>
                    </a:lnTo>
                    <a:lnTo>
                      <a:pt x="888" y="1035"/>
                    </a:lnTo>
                    <a:lnTo>
                      <a:pt x="888" y="1037"/>
                    </a:lnTo>
                    <a:lnTo>
                      <a:pt x="886" y="1040"/>
                    </a:lnTo>
                    <a:lnTo>
                      <a:pt x="886" y="1042"/>
                    </a:lnTo>
                    <a:lnTo>
                      <a:pt x="884" y="1044"/>
                    </a:lnTo>
                    <a:lnTo>
                      <a:pt x="884" y="1045"/>
                    </a:lnTo>
                    <a:lnTo>
                      <a:pt x="883" y="1047"/>
                    </a:lnTo>
                    <a:lnTo>
                      <a:pt x="883" y="1049"/>
                    </a:lnTo>
                    <a:lnTo>
                      <a:pt x="883" y="1051"/>
                    </a:lnTo>
                    <a:lnTo>
                      <a:pt x="883" y="1052"/>
                    </a:lnTo>
                    <a:lnTo>
                      <a:pt x="882" y="1057"/>
                    </a:lnTo>
                    <a:lnTo>
                      <a:pt x="882" y="1061"/>
                    </a:lnTo>
                    <a:lnTo>
                      <a:pt x="882" y="1067"/>
                    </a:lnTo>
                    <a:lnTo>
                      <a:pt x="883" y="1071"/>
                    </a:lnTo>
                    <a:lnTo>
                      <a:pt x="883" y="1077"/>
                    </a:lnTo>
                    <a:lnTo>
                      <a:pt x="885" y="1082"/>
                    </a:lnTo>
                    <a:lnTo>
                      <a:pt x="885" y="1088"/>
                    </a:lnTo>
                    <a:lnTo>
                      <a:pt x="887" y="1093"/>
                    </a:lnTo>
                    <a:lnTo>
                      <a:pt x="887" y="1099"/>
                    </a:lnTo>
                    <a:lnTo>
                      <a:pt x="889" y="1104"/>
                    </a:lnTo>
                    <a:lnTo>
                      <a:pt x="891" y="1110"/>
                    </a:lnTo>
                    <a:lnTo>
                      <a:pt x="893" y="1115"/>
                    </a:lnTo>
                    <a:lnTo>
                      <a:pt x="894" y="1120"/>
                    </a:lnTo>
                    <a:lnTo>
                      <a:pt x="896" y="1124"/>
                    </a:lnTo>
                    <a:lnTo>
                      <a:pt x="898" y="1128"/>
                    </a:lnTo>
                    <a:lnTo>
                      <a:pt x="900" y="1131"/>
                    </a:lnTo>
                    <a:lnTo>
                      <a:pt x="900" y="1134"/>
                    </a:lnTo>
                    <a:lnTo>
                      <a:pt x="900" y="1136"/>
                    </a:lnTo>
                    <a:lnTo>
                      <a:pt x="900" y="1140"/>
                    </a:lnTo>
                    <a:lnTo>
                      <a:pt x="901" y="1143"/>
                    </a:lnTo>
                    <a:lnTo>
                      <a:pt x="901" y="1148"/>
                    </a:lnTo>
                    <a:lnTo>
                      <a:pt x="903" y="1152"/>
                    </a:lnTo>
                    <a:lnTo>
                      <a:pt x="903" y="1157"/>
                    </a:lnTo>
                    <a:lnTo>
                      <a:pt x="905" y="1160"/>
                    </a:lnTo>
                    <a:lnTo>
                      <a:pt x="905" y="1166"/>
                    </a:lnTo>
                    <a:lnTo>
                      <a:pt x="907" y="1170"/>
                    </a:lnTo>
                    <a:lnTo>
                      <a:pt x="907" y="1174"/>
                    </a:lnTo>
                    <a:lnTo>
                      <a:pt x="909" y="1177"/>
                    </a:lnTo>
                    <a:lnTo>
                      <a:pt x="909" y="1181"/>
                    </a:lnTo>
                    <a:lnTo>
                      <a:pt x="911" y="1183"/>
                    </a:lnTo>
                    <a:lnTo>
                      <a:pt x="911" y="1184"/>
                    </a:lnTo>
                    <a:lnTo>
                      <a:pt x="913" y="1184"/>
                    </a:lnTo>
                    <a:lnTo>
                      <a:pt x="914" y="1184"/>
                    </a:lnTo>
                    <a:lnTo>
                      <a:pt x="916" y="1183"/>
                    </a:lnTo>
                    <a:lnTo>
                      <a:pt x="918" y="1181"/>
                    </a:lnTo>
                    <a:lnTo>
                      <a:pt x="919" y="1178"/>
                    </a:lnTo>
                    <a:lnTo>
                      <a:pt x="921" y="1176"/>
                    </a:lnTo>
                    <a:lnTo>
                      <a:pt x="925" y="1172"/>
                    </a:lnTo>
                    <a:lnTo>
                      <a:pt x="927" y="1168"/>
                    </a:lnTo>
                    <a:lnTo>
                      <a:pt x="930" y="1164"/>
                    </a:lnTo>
                    <a:lnTo>
                      <a:pt x="932" y="1160"/>
                    </a:lnTo>
                    <a:lnTo>
                      <a:pt x="934" y="1156"/>
                    </a:lnTo>
                    <a:lnTo>
                      <a:pt x="936" y="1152"/>
                    </a:lnTo>
                    <a:lnTo>
                      <a:pt x="939" y="1149"/>
                    </a:lnTo>
                    <a:lnTo>
                      <a:pt x="940" y="1147"/>
                    </a:lnTo>
                    <a:lnTo>
                      <a:pt x="942" y="1144"/>
                    </a:lnTo>
                    <a:lnTo>
                      <a:pt x="943" y="1142"/>
                    </a:lnTo>
                    <a:lnTo>
                      <a:pt x="945" y="1140"/>
                    </a:lnTo>
                    <a:lnTo>
                      <a:pt x="945" y="1140"/>
                    </a:lnTo>
                    <a:lnTo>
                      <a:pt x="946" y="1139"/>
                    </a:lnTo>
                    <a:lnTo>
                      <a:pt x="948" y="1140"/>
                    </a:lnTo>
                    <a:lnTo>
                      <a:pt x="949" y="1140"/>
                    </a:lnTo>
                    <a:lnTo>
                      <a:pt x="951" y="1142"/>
                    </a:lnTo>
                    <a:lnTo>
                      <a:pt x="953" y="1143"/>
                    </a:lnTo>
                    <a:lnTo>
                      <a:pt x="955" y="1146"/>
                    </a:lnTo>
                    <a:lnTo>
                      <a:pt x="959" y="1148"/>
                    </a:lnTo>
                    <a:lnTo>
                      <a:pt x="960" y="1151"/>
                    </a:lnTo>
                    <a:lnTo>
                      <a:pt x="962" y="1154"/>
                    </a:lnTo>
                    <a:lnTo>
                      <a:pt x="963" y="1158"/>
                    </a:lnTo>
                    <a:lnTo>
                      <a:pt x="965" y="1160"/>
                    </a:lnTo>
                    <a:lnTo>
                      <a:pt x="965" y="1164"/>
                    </a:lnTo>
                    <a:lnTo>
                      <a:pt x="966" y="1167"/>
                    </a:lnTo>
                    <a:lnTo>
                      <a:pt x="965" y="1171"/>
                    </a:lnTo>
                    <a:lnTo>
                      <a:pt x="965" y="1173"/>
                    </a:lnTo>
                    <a:lnTo>
                      <a:pt x="963" y="1176"/>
                    </a:lnTo>
                    <a:lnTo>
                      <a:pt x="961" y="1177"/>
                    </a:lnTo>
                    <a:lnTo>
                      <a:pt x="958" y="1180"/>
                    </a:lnTo>
                    <a:lnTo>
                      <a:pt x="957" y="1182"/>
                    </a:lnTo>
                    <a:lnTo>
                      <a:pt x="953" y="1186"/>
                    </a:lnTo>
                    <a:lnTo>
                      <a:pt x="951" y="1187"/>
                    </a:lnTo>
                    <a:lnTo>
                      <a:pt x="947" y="1190"/>
                    </a:lnTo>
                    <a:lnTo>
                      <a:pt x="945" y="1192"/>
                    </a:lnTo>
                    <a:lnTo>
                      <a:pt x="941" y="1196"/>
                    </a:lnTo>
                    <a:lnTo>
                      <a:pt x="939" y="1197"/>
                    </a:lnTo>
                    <a:lnTo>
                      <a:pt x="936" y="1199"/>
                    </a:lnTo>
                    <a:lnTo>
                      <a:pt x="934" y="1201"/>
                    </a:lnTo>
                    <a:lnTo>
                      <a:pt x="932" y="1203"/>
                    </a:lnTo>
                    <a:lnTo>
                      <a:pt x="930" y="1205"/>
                    </a:lnTo>
                    <a:lnTo>
                      <a:pt x="929" y="1206"/>
                    </a:lnTo>
                    <a:lnTo>
                      <a:pt x="930" y="1206"/>
                    </a:lnTo>
                    <a:lnTo>
                      <a:pt x="930" y="1207"/>
                    </a:lnTo>
                    <a:lnTo>
                      <a:pt x="932" y="1207"/>
                    </a:lnTo>
                    <a:lnTo>
                      <a:pt x="934" y="1207"/>
                    </a:lnTo>
                    <a:lnTo>
                      <a:pt x="936" y="1206"/>
                    </a:lnTo>
                    <a:lnTo>
                      <a:pt x="938" y="1206"/>
                    </a:lnTo>
                    <a:lnTo>
                      <a:pt x="940" y="1204"/>
                    </a:lnTo>
                    <a:lnTo>
                      <a:pt x="942" y="1202"/>
                    </a:lnTo>
                    <a:lnTo>
                      <a:pt x="946" y="1200"/>
                    </a:lnTo>
                    <a:lnTo>
                      <a:pt x="948" y="1200"/>
                    </a:lnTo>
                    <a:lnTo>
                      <a:pt x="949" y="1198"/>
                    </a:lnTo>
                    <a:lnTo>
                      <a:pt x="951" y="1197"/>
                    </a:lnTo>
                    <a:lnTo>
                      <a:pt x="955" y="1196"/>
                    </a:lnTo>
                    <a:lnTo>
                      <a:pt x="956" y="1196"/>
                    </a:lnTo>
                    <a:lnTo>
                      <a:pt x="958" y="1195"/>
                    </a:lnTo>
                    <a:lnTo>
                      <a:pt x="959" y="1195"/>
                    </a:lnTo>
                    <a:lnTo>
                      <a:pt x="961" y="1194"/>
                    </a:lnTo>
                    <a:lnTo>
                      <a:pt x="961" y="1196"/>
                    </a:lnTo>
                    <a:lnTo>
                      <a:pt x="961" y="1197"/>
                    </a:lnTo>
                    <a:lnTo>
                      <a:pt x="961" y="1199"/>
                    </a:lnTo>
                    <a:lnTo>
                      <a:pt x="961" y="1201"/>
                    </a:lnTo>
                    <a:lnTo>
                      <a:pt x="960" y="1205"/>
                    </a:lnTo>
                    <a:lnTo>
                      <a:pt x="960" y="1207"/>
                    </a:lnTo>
                    <a:lnTo>
                      <a:pt x="959" y="1208"/>
                    </a:lnTo>
                    <a:lnTo>
                      <a:pt x="959" y="1210"/>
                    </a:lnTo>
                    <a:lnTo>
                      <a:pt x="958" y="1214"/>
                    </a:lnTo>
                    <a:lnTo>
                      <a:pt x="957" y="1216"/>
                    </a:lnTo>
                    <a:lnTo>
                      <a:pt x="955" y="1219"/>
                    </a:lnTo>
                    <a:lnTo>
                      <a:pt x="955" y="1221"/>
                    </a:lnTo>
                    <a:lnTo>
                      <a:pt x="953" y="1223"/>
                    </a:lnTo>
                    <a:lnTo>
                      <a:pt x="952" y="1225"/>
                    </a:lnTo>
                    <a:lnTo>
                      <a:pt x="950" y="1227"/>
                    </a:lnTo>
                    <a:lnTo>
                      <a:pt x="950" y="1227"/>
                    </a:lnTo>
                    <a:lnTo>
                      <a:pt x="948" y="1229"/>
                    </a:lnTo>
                    <a:lnTo>
                      <a:pt x="947" y="1229"/>
                    </a:lnTo>
                    <a:lnTo>
                      <a:pt x="945" y="1231"/>
                    </a:lnTo>
                    <a:lnTo>
                      <a:pt x="945" y="1231"/>
                    </a:lnTo>
                    <a:lnTo>
                      <a:pt x="943" y="1233"/>
                    </a:lnTo>
                    <a:lnTo>
                      <a:pt x="941" y="1233"/>
                    </a:lnTo>
                    <a:lnTo>
                      <a:pt x="939" y="1233"/>
                    </a:lnTo>
                    <a:lnTo>
                      <a:pt x="937" y="1233"/>
                    </a:lnTo>
                    <a:lnTo>
                      <a:pt x="935" y="1235"/>
                    </a:lnTo>
                    <a:lnTo>
                      <a:pt x="933" y="1235"/>
                    </a:lnTo>
                    <a:lnTo>
                      <a:pt x="931" y="1236"/>
                    </a:lnTo>
                    <a:lnTo>
                      <a:pt x="930" y="1236"/>
                    </a:lnTo>
                    <a:lnTo>
                      <a:pt x="928" y="1237"/>
                    </a:lnTo>
                    <a:lnTo>
                      <a:pt x="928" y="1237"/>
                    </a:lnTo>
                    <a:lnTo>
                      <a:pt x="928" y="1237"/>
                    </a:lnTo>
                    <a:lnTo>
                      <a:pt x="928" y="1237"/>
                    </a:lnTo>
                    <a:lnTo>
                      <a:pt x="926" y="1239"/>
                    </a:lnTo>
                    <a:lnTo>
                      <a:pt x="926" y="1240"/>
                    </a:lnTo>
                    <a:lnTo>
                      <a:pt x="926" y="1242"/>
                    </a:lnTo>
                    <a:lnTo>
                      <a:pt x="926" y="1243"/>
                    </a:lnTo>
                    <a:lnTo>
                      <a:pt x="926" y="1246"/>
                    </a:lnTo>
                    <a:lnTo>
                      <a:pt x="926" y="1248"/>
                    </a:lnTo>
                    <a:lnTo>
                      <a:pt x="926" y="1250"/>
                    </a:lnTo>
                    <a:lnTo>
                      <a:pt x="926" y="1252"/>
                    </a:lnTo>
                    <a:lnTo>
                      <a:pt x="926" y="1256"/>
                    </a:lnTo>
                    <a:lnTo>
                      <a:pt x="926" y="1258"/>
                    </a:lnTo>
                    <a:lnTo>
                      <a:pt x="926" y="1262"/>
                    </a:lnTo>
                    <a:lnTo>
                      <a:pt x="927" y="1264"/>
                    </a:lnTo>
                    <a:lnTo>
                      <a:pt x="927" y="1267"/>
                    </a:lnTo>
                    <a:lnTo>
                      <a:pt x="927" y="1268"/>
                    </a:lnTo>
                    <a:lnTo>
                      <a:pt x="927" y="1270"/>
                    </a:lnTo>
                    <a:lnTo>
                      <a:pt x="928" y="1272"/>
                    </a:lnTo>
                    <a:lnTo>
                      <a:pt x="928" y="1273"/>
                    </a:lnTo>
                    <a:lnTo>
                      <a:pt x="929" y="1274"/>
                    </a:lnTo>
                    <a:lnTo>
                      <a:pt x="930" y="1275"/>
                    </a:lnTo>
                    <a:lnTo>
                      <a:pt x="932" y="1276"/>
                    </a:lnTo>
                    <a:lnTo>
                      <a:pt x="934" y="1279"/>
                    </a:lnTo>
                    <a:lnTo>
                      <a:pt x="936" y="1281"/>
                    </a:lnTo>
                    <a:lnTo>
                      <a:pt x="938" y="1283"/>
                    </a:lnTo>
                    <a:lnTo>
                      <a:pt x="941" y="1285"/>
                    </a:lnTo>
                    <a:lnTo>
                      <a:pt x="943" y="1287"/>
                    </a:lnTo>
                    <a:lnTo>
                      <a:pt x="945" y="1289"/>
                    </a:lnTo>
                    <a:lnTo>
                      <a:pt x="947" y="1291"/>
                    </a:lnTo>
                    <a:lnTo>
                      <a:pt x="949" y="1292"/>
                    </a:lnTo>
                    <a:lnTo>
                      <a:pt x="951" y="1294"/>
                    </a:lnTo>
                    <a:lnTo>
                      <a:pt x="953" y="1294"/>
                    </a:lnTo>
                    <a:lnTo>
                      <a:pt x="955" y="1294"/>
                    </a:lnTo>
                    <a:lnTo>
                      <a:pt x="957" y="1292"/>
                    </a:lnTo>
                    <a:lnTo>
                      <a:pt x="957" y="1290"/>
                    </a:lnTo>
                    <a:lnTo>
                      <a:pt x="959" y="1285"/>
                    </a:lnTo>
                    <a:lnTo>
                      <a:pt x="961" y="1280"/>
                    </a:lnTo>
                    <a:lnTo>
                      <a:pt x="963" y="1273"/>
                    </a:lnTo>
                    <a:lnTo>
                      <a:pt x="965" y="1265"/>
                    </a:lnTo>
                    <a:lnTo>
                      <a:pt x="966" y="1257"/>
                    </a:lnTo>
                    <a:lnTo>
                      <a:pt x="968" y="1248"/>
                    </a:lnTo>
                    <a:lnTo>
                      <a:pt x="971" y="1239"/>
                    </a:lnTo>
                    <a:lnTo>
                      <a:pt x="973" y="1232"/>
                    </a:lnTo>
                    <a:lnTo>
                      <a:pt x="975" y="1223"/>
                    </a:lnTo>
                    <a:lnTo>
                      <a:pt x="977" y="1216"/>
                    </a:lnTo>
                    <a:lnTo>
                      <a:pt x="980" y="1208"/>
                    </a:lnTo>
                    <a:lnTo>
                      <a:pt x="981" y="1204"/>
                    </a:lnTo>
                    <a:lnTo>
                      <a:pt x="983" y="1198"/>
                    </a:lnTo>
                    <a:lnTo>
                      <a:pt x="985" y="1196"/>
                    </a:lnTo>
                    <a:lnTo>
                      <a:pt x="987" y="1194"/>
                    </a:lnTo>
                    <a:lnTo>
                      <a:pt x="987" y="1196"/>
                    </a:lnTo>
                    <a:lnTo>
                      <a:pt x="987" y="1197"/>
                    </a:lnTo>
                    <a:lnTo>
                      <a:pt x="987" y="1198"/>
                    </a:lnTo>
                    <a:lnTo>
                      <a:pt x="988" y="1200"/>
                    </a:lnTo>
                    <a:lnTo>
                      <a:pt x="988" y="1204"/>
                    </a:lnTo>
                    <a:lnTo>
                      <a:pt x="988" y="1206"/>
                    </a:lnTo>
                    <a:lnTo>
                      <a:pt x="988" y="1208"/>
                    </a:lnTo>
                    <a:lnTo>
                      <a:pt x="989" y="1210"/>
                    </a:lnTo>
                    <a:lnTo>
                      <a:pt x="989" y="1214"/>
                    </a:lnTo>
                    <a:lnTo>
                      <a:pt x="989" y="1218"/>
                    </a:lnTo>
                    <a:lnTo>
                      <a:pt x="989" y="1222"/>
                    </a:lnTo>
                    <a:lnTo>
                      <a:pt x="989" y="1224"/>
                    </a:lnTo>
                    <a:lnTo>
                      <a:pt x="989" y="1227"/>
                    </a:lnTo>
                    <a:lnTo>
                      <a:pt x="989" y="1229"/>
                    </a:lnTo>
                    <a:lnTo>
                      <a:pt x="989" y="1231"/>
                    </a:lnTo>
                    <a:lnTo>
                      <a:pt x="990" y="1232"/>
                    </a:lnTo>
                    <a:lnTo>
                      <a:pt x="988" y="1236"/>
                    </a:lnTo>
                    <a:lnTo>
                      <a:pt x="988" y="1239"/>
                    </a:lnTo>
                    <a:lnTo>
                      <a:pt x="988" y="1243"/>
                    </a:lnTo>
                    <a:lnTo>
                      <a:pt x="988" y="1245"/>
                    </a:lnTo>
                    <a:lnTo>
                      <a:pt x="986" y="1249"/>
                    </a:lnTo>
                    <a:lnTo>
                      <a:pt x="986" y="1253"/>
                    </a:lnTo>
                    <a:lnTo>
                      <a:pt x="986" y="1257"/>
                    </a:lnTo>
                    <a:lnTo>
                      <a:pt x="986" y="1260"/>
                    </a:lnTo>
                    <a:lnTo>
                      <a:pt x="984" y="1265"/>
                    </a:lnTo>
                    <a:lnTo>
                      <a:pt x="984" y="1268"/>
                    </a:lnTo>
                    <a:lnTo>
                      <a:pt x="983" y="1272"/>
                    </a:lnTo>
                    <a:lnTo>
                      <a:pt x="983" y="1276"/>
                    </a:lnTo>
                    <a:lnTo>
                      <a:pt x="981" y="1280"/>
                    </a:lnTo>
                    <a:lnTo>
                      <a:pt x="981" y="1283"/>
                    </a:lnTo>
                    <a:lnTo>
                      <a:pt x="981" y="1286"/>
                    </a:lnTo>
                    <a:lnTo>
                      <a:pt x="981" y="1288"/>
                    </a:lnTo>
                    <a:lnTo>
                      <a:pt x="979" y="1291"/>
                    </a:lnTo>
                    <a:lnTo>
                      <a:pt x="979" y="1294"/>
                    </a:lnTo>
                    <a:lnTo>
                      <a:pt x="976" y="1297"/>
                    </a:lnTo>
                    <a:lnTo>
                      <a:pt x="975" y="1300"/>
                    </a:lnTo>
                    <a:lnTo>
                      <a:pt x="971" y="1304"/>
                    </a:lnTo>
                    <a:lnTo>
                      <a:pt x="968" y="1308"/>
                    </a:lnTo>
                    <a:lnTo>
                      <a:pt x="965" y="1312"/>
                    </a:lnTo>
                    <a:lnTo>
                      <a:pt x="963" y="1315"/>
                    </a:lnTo>
                    <a:lnTo>
                      <a:pt x="959" y="1320"/>
                    </a:lnTo>
                    <a:lnTo>
                      <a:pt x="955" y="1324"/>
                    </a:lnTo>
                    <a:lnTo>
                      <a:pt x="951" y="1328"/>
                    </a:lnTo>
                    <a:lnTo>
                      <a:pt x="949" y="1331"/>
                    </a:lnTo>
                    <a:lnTo>
                      <a:pt x="946" y="1335"/>
                    </a:lnTo>
                    <a:lnTo>
                      <a:pt x="944" y="1336"/>
                    </a:lnTo>
                    <a:lnTo>
                      <a:pt x="942" y="1338"/>
                    </a:lnTo>
                    <a:lnTo>
                      <a:pt x="941" y="1339"/>
                    </a:lnTo>
                    <a:lnTo>
                      <a:pt x="939" y="1341"/>
                    </a:lnTo>
                    <a:lnTo>
                      <a:pt x="938" y="1342"/>
                    </a:lnTo>
                    <a:lnTo>
                      <a:pt x="937" y="1343"/>
                    </a:lnTo>
                    <a:lnTo>
                      <a:pt x="937" y="1343"/>
                    </a:lnTo>
                    <a:lnTo>
                      <a:pt x="935" y="1345"/>
                    </a:lnTo>
                    <a:lnTo>
                      <a:pt x="933" y="1346"/>
                    </a:lnTo>
                    <a:lnTo>
                      <a:pt x="931" y="1348"/>
                    </a:lnTo>
                    <a:lnTo>
                      <a:pt x="931" y="1348"/>
                    </a:lnTo>
                    <a:lnTo>
                      <a:pt x="929" y="1350"/>
                    </a:lnTo>
                    <a:lnTo>
                      <a:pt x="928" y="1352"/>
                    </a:lnTo>
                    <a:lnTo>
                      <a:pt x="926" y="1354"/>
                    </a:lnTo>
                    <a:lnTo>
                      <a:pt x="926" y="1354"/>
                    </a:lnTo>
                    <a:lnTo>
                      <a:pt x="924" y="1356"/>
                    </a:lnTo>
                    <a:lnTo>
                      <a:pt x="924" y="1357"/>
                    </a:lnTo>
                    <a:lnTo>
                      <a:pt x="924" y="1359"/>
                    </a:lnTo>
                    <a:lnTo>
                      <a:pt x="925" y="1359"/>
                    </a:lnTo>
                    <a:lnTo>
                      <a:pt x="925" y="1363"/>
                    </a:lnTo>
                    <a:lnTo>
                      <a:pt x="925" y="1365"/>
                    </a:lnTo>
                    <a:lnTo>
                      <a:pt x="927" y="1367"/>
                    </a:lnTo>
                    <a:lnTo>
                      <a:pt x="929" y="1369"/>
                    </a:lnTo>
                    <a:lnTo>
                      <a:pt x="931" y="1372"/>
                    </a:lnTo>
                    <a:lnTo>
                      <a:pt x="933" y="1374"/>
                    </a:lnTo>
                    <a:lnTo>
                      <a:pt x="935" y="1376"/>
                    </a:lnTo>
                    <a:lnTo>
                      <a:pt x="939" y="1378"/>
                    </a:lnTo>
                    <a:lnTo>
                      <a:pt x="941" y="1380"/>
                    </a:lnTo>
                    <a:lnTo>
                      <a:pt x="945" y="1382"/>
                    </a:lnTo>
                    <a:lnTo>
                      <a:pt x="947" y="1384"/>
                    </a:lnTo>
                    <a:lnTo>
                      <a:pt x="950" y="1386"/>
                    </a:lnTo>
                    <a:lnTo>
                      <a:pt x="952" y="1388"/>
                    </a:lnTo>
                    <a:lnTo>
                      <a:pt x="955" y="1389"/>
                    </a:lnTo>
                    <a:lnTo>
                      <a:pt x="957" y="1390"/>
                    </a:lnTo>
                    <a:lnTo>
                      <a:pt x="961" y="1390"/>
                    </a:lnTo>
                    <a:lnTo>
                      <a:pt x="962" y="1391"/>
                    </a:lnTo>
                    <a:lnTo>
                      <a:pt x="964" y="1391"/>
                    </a:lnTo>
                    <a:lnTo>
                      <a:pt x="966" y="1391"/>
                    </a:lnTo>
                    <a:lnTo>
                      <a:pt x="969" y="1391"/>
                    </a:lnTo>
                    <a:lnTo>
                      <a:pt x="971" y="1391"/>
                    </a:lnTo>
                    <a:lnTo>
                      <a:pt x="974" y="1391"/>
                    </a:lnTo>
                    <a:lnTo>
                      <a:pt x="976" y="1391"/>
                    </a:lnTo>
                    <a:lnTo>
                      <a:pt x="979" y="1390"/>
                    </a:lnTo>
                    <a:lnTo>
                      <a:pt x="981" y="1390"/>
                    </a:lnTo>
                    <a:lnTo>
                      <a:pt x="984" y="1390"/>
                    </a:lnTo>
                    <a:lnTo>
                      <a:pt x="986" y="1390"/>
                    </a:lnTo>
                    <a:lnTo>
                      <a:pt x="989" y="1388"/>
                    </a:lnTo>
                    <a:lnTo>
                      <a:pt x="991" y="1388"/>
                    </a:lnTo>
                    <a:lnTo>
                      <a:pt x="993" y="1386"/>
                    </a:lnTo>
                    <a:lnTo>
                      <a:pt x="995" y="1385"/>
                    </a:lnTo>
                    <a:lnTo>
                      <a:pt x="997" y="1383"/>
                    </a:lnTo>
                    <a:lnTo>
                      <a:pt x="997" y="1383"/>
                    </a:lnTo>
                    <a:lnTo>
                      <a:pt x="998" y="1381"/>
                    </a:lnTo>
                    <a:lnTo>
                      <a:pt x="998" y="1380"/>
                    </a:lnTo>
                    <a:lnTo>
                      <a:pt x="1000" y="1378"/>
                    </a:lnTo>
                    <a:lnTo>
                      <a:pt x="1000" y="1376"/>
                    </a:lnTo>
                    <a:lnTo>
                      <a:pt x="1001" y="1374"/>
                    </a:lnTo>
                    <a:lnTo>
                      <a:pt x="1001" y="1372"/>
                    </a:lnTo>
                    <a:lnTo>
                      <a:pt x="1003" y="1369"/>
                    </a:lnTo>
                    <a:lnTo>
                      <a:pt x="1003" y="1367"/>
                    </a:lnTo>
                    <a:lnTo>
                      <a:pt x="1003" y="1365"/>
                    </a:lnTo>
                    <a:lnTo>
                      <a:pt x="1003" y="1363"/>
                    </a:lnTo>
                    <a:lnTo>
                      <a:pt x="1003" y="1361"/>
                    </a:lnTo>
                    <a:lnTo>
                      <a:pt x="1003" y="1359"/>
                    </a:lnTo>
                    <a:lnTo>
                      <a:pt x="1003" y="1357"/>
                    </a:lnTo>
                    <a:lnTo>
                      <a:pt x="1003" y="1355"/>
                    </a:lnTo>
                    <a:lnTo>
                      <a:pt x="1004" y="1353"/>
                    </a:lnTo>
                    <a:lnTo>
                      <a:pt x="1002" y="1352"/>
                    </a:lnTo>
                    <a:lnTo>
                      <a:pt x="1002" y="1350"/>
                    </a:lnTo>
                    <a:lnTo>
                      <a:pt x="1001" y="1348"/>
                    </a:lnTo>
                    <a:lnTo>
                      <a:pt x="1001" y="1344"/>
                    </a:lnTo>
                    <a:lnTo>
                      <a:pt x="999" y="1342"/>
                    </a:lnTo>
                    <a:lnTo>
                      <a:pt x="999" y="1338"/>
                    </a:lnTo>
                    <a:lnTo>
                      <a:pt x="997" y="1336"/>
                    </a:lnTo>
                    <a:lnTo>
                      <a:pt x="997" y="1333"/>
                    </a:lnTo>
                    <a:lnTo>
                      <a:pt x="995" y="1331"/>
                    </a:lnTo>
                    <a:lnTo>
                      <a:pt x="995" y="1327"/>
                    </a:lnTo>
                    <a:lnTo>
                      <a:pt x="993" y="1325"/>
                    </a:lnTo>
                    <a:lnTo>
                      <a:pt x="993" y="1322"/>
                    </a:lnTo>
                    <a:lnTo>
                      <a:pt x="992" y="1320"/>
                    </a:lnTo>
                    <a:lnTo>
                      <a:pt x="992" y="1317"/>
                    </a:lnTo>
                    <a:lnTo>
                      <a:pt x="992" y="1315"/>
                    </a:lnTo>
                    <a:lnTo>
                      <a:pt x="992" y="1312"/>
                    </a:lnTo>
                    <a:lnTo>
                      <a:pt x="992" y="1312"/>
                    </a:lnTo>
                    <a:lnTo>
                      <a:pt x="992" y="1310"/>
                    </a:lnTo>
                    <a:lnTo>
                      <a:pt x="992" y="1308"/>
                    </a:lnTo>
                    <a:lnTo>
                      <a:pt x="992" y="1306"/>
                    </a:lnTo>
                    <a:lnTo>
                      <a:pt x="992" y="1304"/>
                    </a:lnTo>
                    <a:lnTo>
                      <a:pt x="992" y="1302"/>
                    </a:lnTo>
                    <a:lnTo>
                      <a:pt x="992" y="1300"/>
                    </a:lnTo>
                    <a:lnTo>
                      <a:pt x="993" y="1297"/>
                    </a:lnTo>
                    <a:lnTo>
                      <a:pt x="993" y="1295"/>
                    </a:lnTo>
                    <a:lnTo>
                      <a:pt x="993" y="1294"/>
                    </a:lnTo>
                    <a:lnTo>
                      <a:pt x="993" y="1292"/>
                    </a:lnTo>
                    <a:lnTo>
                      <a:pt x="994" y="1290"/>
                    </a:lnTo>
                    <a:lnTo>
                      <a:pt x="994" y="1289"/>
                    </a:lnTo>
                    <a:lnTo>
                      <a:pt x="995" y="1287"/>
                    </a:lnTo>
                    <a:lnTo>
                      <a:pt x="995" y="1287"/>
                    </a:lnTo>
                    <a:lnTo>
                      <a:pt x="997" y="1285"/>
                    </a:lnTo>
                    <a:lnTo>
                      <a:pt x="998" y="1286"/>
                    </a:lnTo>
                    <a:lnTo>
                      <a:pt x="1000" y="1287"/>
                    </a:lnTo>
                    <a:lnTo>
                      <a:pt x="1002" y="1289"/>
                    </a:lnTo>
                    <a:lnTo>
                      <a:pt x="1004" y="1290"/>
                    </a:lnTo>
                    <a:lnTo>
                      <a:pt x="1006" y="1294"/>
                    </a:lnTo>
                    <a:lnTo>
                      <a:pt x="1007" y="1296"/>
                    </a:lnTo>
                    <a:lnTo>
                      <a:pt x="1009" y="1299"/>
                    </a:lnTo>
                    <a:lnTo>
                      <a:pt x="1011" y="1301"/>
                    </a:lnTo>
                    <a:lnTo>
                      <a:pt x="1013" y="1305"/>
                    </a:lnTo>
                    <a:lnTo>
                      <a:pt x="1015" y="1306"/>
                    </a:lnTo>
                    <a:lnTo>
                      <a:pt x="1017" y="1310"/>
                    </a:lnTo>
                    <a:lnTo>
                      <a:pt x="1019" y="1312"/>
                    </a:lnTo>
                    <a:lnTo>
                      <a:pt x="1020" y="1314"/>
                    </a:lnTo>
                    <a:lnTo>
                      <a:pt x="1022" y="1315"/>
                    </a:lnTo>
                    <a:lnTo>
                      <a:pt x="1024" y="1316"/>
                    </a:lnTo>
                    <a:lnTo>
                      <a:pt x="1026" y="1315"/>
                    </a:lnTo>
                    <a:lnTo>
                      <a:pt x="1026" y="1315"/>
                    </a:lnTo>
                    <a:lnTo>
                      <a:pt x="1026" y="1314"/>
                    </a:lnTo>
                    <a:lnTo>
                      <a:pt x="1026" y="1312"/>
                    </a:lnTo>
                    <a:lnTo>
                      <a:pt x="1028" y="1310"/>
                    </a:lnTo>
                    <a:lnTo>
                      <a:pt x="1028" y="1308"/>
                    </a:lnTo>
                    <a:lnTo>
                      <a:pt x="1028" y="1304"/>
                    </a:lnTo>
                    <a:lnTo>
                      <a:pt x="1028" y="1300"/>
                    </a:lnTo>
                    <a:lnTo>
                      <a:pt x="1029" y="1296"/>
                    </a:lnTo>
                    <a:lnTo>
                      <a:pt x="1028" y="1294"/>
                    </a:lnTo>
                    <a:lnTo>
                      <a:pt x="1028" y="1290"/>
                    </a:lnTo>
                    <a:lnTo>
                      <a:pt x="1028" y="1286"/>
                    </a:lnTo>
                    <a:lnTo>
                      <a:pt x="1028" y="1283"/>
                    </a:lnTo>
                    <a:lnTo>
                      <a:pt x="1028" y="1281"/>
                    </a:lnTo>
                    <a:lnTo>
                      <a:pt x="1028" y="1277"/>
                    </a:lnTo>
                    <a:lnTo>
                      <a:pt x="1028" y="1275"/>
                    </a:lnTo>
                    <a:lnTo>
                      <a:pt x="1029" y="1272"/>
                    </a:lnTo>
                    <a:lnTo>
                      <a:pt x="1029" y="1268"/>
                    </a:lnTo>
                    <a:lnTo>
                      <a:pt x="1029" y="1264"/>
                    </a:lnTo>
                    <a:lnTo>
                      <a:pt x="1029" y="1260"/>
                    </a:lnTo>
                    <a:lnTo>
                      <a:pt x="1029" y="1254"/>
                    </a:lnTo>
                    <a:lnTo>
                      <a:pt x="1029" y="1250"/>
                    </a:lnTo>
                    <a:lnTo>
                      <a:pt x="1029" y="1244"/>
                    </a:lnTo>
                    <a:lnTo>
                      <a:pt x="1029" y="1238"/>
                    </a:lnTo>
                    <a:lnTo>
                      <a:pt x="1029" y="1233"/>
                    </a:lnTo>
                    <a:lnTo>
                      <a:pt x="1029" y="1229"/>
                    </a:lnTo>
                    <a:lnTo>
                      <a:pt x="1029" y="1224"/>
                    </a:lnTo>
                    <a:lnTo>
                      <a:pt x="1029" y="1219"/>
                    </a:lnTo>
                    <a:lnTo>
                      <a:pt x="1029" y="1214"/>
                    </a:lnTo>
                    <a:lnTo>
                      <a:pt x="1029" y="1212"/>
                    </a:lnTo>
                    <a:lnTo>
                      <a:pt x="1029" y="1208"/>
                    </a:lnTo>
                    <a:lnTo>
                      <a:pt x="1029" y="1207"/>
                    </a:lnTo>
                    <a:lnTo>
                      <a:pt x="1031" y="1206"/>
                    </a:lnTo>
                    <a:lnTo>
                      <a:pt x="1031" y="1207"/>
                    </a:lnTo>
                    <a:lnTo>
                      <a:pt x="1031" y="1208"/>
                    </a:lnTo>
                    <a:lnTo>
                      <a:pt x="1031" y="1211"/>
                    </a:lnTo>
                    <a:lnTo>
                      <a:pt x="1032" y="1214"/>
                    </a:lnTo>
                    <a:lnTo>
                      <a:pt x="1032" y="1218"/>
                    </a:lnTo>
                    <a:lnTo>
                      <a:pt x="1032" y="1222"/>
                    </a:lnTo>
                    <a:lnTo>
                      <a:pt x="1032" y="1227"/>
                    </a:lnTo>
                    <a:lnTo>
                      <a:pt x="1033" y="1231"/>
                    </a:lnTo>
                    <a:lnTo>
                      <a:pt x="1033" y="1237"/>
                    </a:lnTo>
                    <a:lnTo>
                      <a:pt x="1034" y="1242"/>
                    </a:lnTo>
                    <a:lnTo>
                      <a:pt x="1034" y="1247"/>
                    </a:lnTo>
                    <a:lnTo>
                      <a:pt x="1036" y="1251"/>
                    </a:lnTo>
                    <a:lnTo>
                      <a:pt x="1036" y="1255"/>
                    </a:lnTo>
                    <a:lnTo>
                      <a:pt x="1038" y="1259"/>
                    </a:lnTo>
                    <a:lnTo>
                      <a:pt x="1040" y="1262"/>
                    </a:lnTo>
                    <a:lnTo>
                      <a:pt x="1043" y="1264"/>
                    </a:lnTo>
                    <a:lnTo>
                      <a:pt x="1040" y="1267"/>
                    </a:lnTo>
                    <a:lnTo>
                      <a:pt x="1039" y="1271"/>
                    </a:lnTo>
                    <a:lnTo>
                      <a:pt x="1038" y="1276"/>
                    </a:lnTo>
                    <a:lnTo>
                      <a:pt x="1038" y="1280"/>
                    </a:lnTo>
                    <a:lnTo>
                      <a:pt x="1038" y="1286"/>
                    </a:lnTo>
                    <a:lnTo>
                      <a:pt x="1040" y="1292"/>
                    </a:lnTo>
                    <a:lnTo>
                      <a:pt x="1041" y="1298"/>
                    </a:lnTo>
                    <a:lnTo>
                      <a:pt x="1043" y="1304"/>
                    </a:lnTo>
                    <a:lnTo>
                      <a:pt x="1043" y="1310"/>
                    </a:lnTo>
                    <a:lnTo>
                      <a:pt x="1044" y="1316"/>
                    </a:lnTo>
                    <a:lnTo>
                      <a:pt x="1044" y="1322"/>
                    </a:lnTo>
                    <a:lnTo>
                      <a:pt x="1046" y="1326"/>
                    </a:lnTo>
                    <a:lnTo>
                      <a:pt x="1045" y="1332"/>
                    </a:lnTo>
                    <a:lnTo>
                      <a:pt x="1045" y="1335"/>
                    </a:lnTo>
                    <a:lnTo>
                      <a:pt x="1043" y="1338"/>
                    </a:lnTo>
                    <a:lnTo>
                      <a:pt x="1043" y="1339"/>
                    </a:lnTo>
                    <a:lnTo>
                      <a:pt x="1042" y="1341"/>
                    </a:lnTo>
                    <a:lnTo>
                      <a:pt x="1042" y="1341"/>
                    </a:lnTo>
                    <a:lnTo>
                      <a:pt x="1042" y="1343"/>
                    </a:lnTo>
                    <a:lnTo>
                      <a:pt x="1042" y="1343"/>
                    </a:lnTo>
                    <a:lnTo>
                      <a:pt x="1040" y="1345"/>
                    </a:lnTo>
                    <a:lnTo>
                      <a:pt x="1040" y="1345"/>
                    </a:lnTo>
                    <a:lnTo>
                      <a:pt x="1039" y="1346"/>
                    </a:lnTo>
                    <a:lnTo>
                      <a:pt x="1039" y="1346"/>
                    </a:lnTo>
                    <a:lnTo>
                      <a:pt x="1037" y="1348"/>
                    </a:lnTo>
                    <a:lnTo>
                      <a:pt x="1037" y="1348"/>
                    </a:lnTo>
                    <a:lnTo>
                      <a:pt x="1036" y="1350"/>
                    </a:lnTo>
                    <a:lnTo>
                      <a:pt x="1036" y="1350"/>
                    </a:lnTo>
                    <a:lnTo>
                      <a:pt x="1035" y="1352"/>
                    </a:lnTo>
                    <a:lnTo>
                      <a:pt x="1035" y="1352"/>
                    </a:lnTo>
                    <a:lnTo>
                      <a:pt x="1035" y="1353"/>
                    </a:lnTo>
                    <a:lnTo>
                      <a:pt x="1035" y="1353"/>
                    </a:lnTo>
                    <a:lnTo>
                      <a:pt x="1035" y="1355"/>
                    </a:lnTo>
                    <a:lnTo>
                      <a:pt x="1035" y="1357"/>
                    </a:lnTo>
                    <a:lnTo>
                      <a:pt x="1035" y="1359"/>
                    </a:lnTo>
                    <a:lnTo>
                      <a:pt x="1036" y="1359"/>
                    </a:lnTo>
                    <a:lnTo>
                      <a:pt x="1036" y="1361"/>
                    </a:lnTo>
                    <a:lnTo>
                      <a:pt x="1037" y="1361"/>
                    </a:lnTo>
                    <a:lnTo>
                      <a:pt x="1038" y="1363"/>
                    </a:lnTo>
                    <a:lnTo>
                      <a:pt x="1040" y="1363"/>
                    </a:lnTo>
                    <a:lnTo>
                      <a:pt x="1040" y="1365"/>
                    </a:lnTo>
                    <a:lnTo>
                      <a:pt x="1042" y="1365"/>
                    </a:lnTo>
                    <a:lnTo>
                      <a:pt x="1042" y="1367"/>
                    </a:lnTo>
                    <a:lnTo>
                      <a:pt x="1044" y="1367"/>
                    </a:lnTo>
                    <a:lnTo>
                      <a:pt x="1044" y="1369"/>
                    </a:lnTo>
                    <a:lnTo>
                      <a:pt x="1046" y="1369"/>
                    </a:lnTo>
                    <a:lnTo>
                      <a:pt x="1046" y="1369"/>
                    </a:lnTo>
                    <a:lnTo>
                      <a:pt x="1048" y="1368"/>
                    </a:lnTo>
                    <a:lnTo>
                      <a:pt x="1048" y="1368"/>
                    </a:lnTo>
                    <a:lnTo>
                      <a:pt x="1049" y="1367"/>
                    </a:lnTo>
                    <a:lnTo>
                      <a:pt x="1049" y="1365"/>
                    </a:lnTo>
                    <a:lnTo>
                      <a:pt x="1050" y="1363"/>
                    </a:lnTo>
                    <a:lnTo>
                      <a:pt x="1050" y="1361"/>
                    </a:lnTo>
                    <a:lnTo>
                      <a:pt x="1050" y="1359"/>
                    </a:lnTo>
                    <a:lnTo>
                      <a:pt x="1050" y="1357"/>
                    </a:lnTo>
                    <a:lnTo>
                      <a:pt x="1051" y="1353"/>
                    </a:lnTo>
                    <a:lnTo>
                      <a:pt x="1051" y="1352"/>
                    </a:lnTo>
                    <a:lnTo>
                      <a:pt x="1051" y="1350"/>
                    </a:lnTo>
                    <a:lnTo>
                      <a:pt x="1051" y="1348"/>
                    </a:lnTo>
                    <a:lnTo>
                      <a:pt x="1052" y="1345"/>
                    </a:lnTo>
                    <a:lnTo>
                      <a:pt x="1052" y="1343"/>
                    </a:lnTo>
                    <a:lnTo>
                      <a:pt x="1052" y="1342"/>
                    </a:lnTo>
                    <a:lnTo>
                      <a:pt x="1052" y="1341"/>
                    </a:lnTo>
                    <a:lnTo>
                      <a:pt x="1054" y="1339"/>
                    </a:lnTo>
                    <a:lnTo>
                      <a:pt x="1054" y="1340"/>
                    </a:lnTo>
                    <a:lnTo>
                      <a:pt x="1056" y="1340"/>
                    </a:lnTo>
                    <a:lnTo>
                      <a:pt x="1056" y="1342"/>
                    </a:lnTo>
                    <a:lnTo>
                      <a:pt x="1058" y="1342"/>
                    </a:lnTo>
                    <a:lnTo>
                      <a:pt x="1058" y="1344"/>
                    </a:lnTo>
                    <a:lnTo>
                      <a:pt x="1060" y="1345"/>
                    </a:lnTo>
                    <a:lnTo>
                      <a:pt x="1062" y="1347"/>
                    </a:lnTo>
                    <a:lnTo>
                      <a:pt x="1063" y="1348"/>
                    </a:lnTo>
                    <a:lnTo>
                      <a:pt x="1063" y="1350"/>
                    </a:lnTo>
                    <a:lnTo>
                      <a:pt x="1065" y="1352"/>
                    </a:lnTo>
                    <a:lnTo>
                      <a:pt x="1066" y="1354"/>
                    </a:lnTo>
                    <a:lnTo>
                      <a:pt x="1068" y="1356"/>
                    </a:lnTo>
                    <a:lnTo>
                      <a:pt x="1068" y="1358"/>
                    </a:lnTo>
                    <a:lnTo>
                      <a:pt x="1069" y="1360"/>
                    </a:lnTo>
                    <a:lnTo>
                      <a:pt x="1069" y="1362"/>
                    </a:lnTo>
                    <a:lnTo>
                      <a:pt x="1071" y="1362"/>
                    </a:lnTo>
                    <a:lnTo>
                      <a:pt x="1070" y="1365"/>
                    </a:lnTo>
                    <a:lnTo>
                      <a:pt x="1070" y="1367"/>
                    </a:lnTo>
                    <a:lnTo>
                      <a:pt x="1068" y="1370"/>
                    </a:lnTo>
                    <a:lnTo>
                      <a:pt x="1068" y="1372"/>
                    </a:lnTo>
                    <a:lnTo>
                      <a:pt x="1066" y="1376"/>
                    </a:lnTo>
                    <a:lnTo>
                      <a:pt x="1065" y="1378"/>
                    </a:lnTo>
                    <a:lnTo>
                      <a:pt x="1063" y="1381"/>
                    </a:lnTo>
                    <a:lnTo>
                      <a:pt x="1063" y="1383"/>
                    </a:lnTo>
                    <a:lnTo>
                      <a:pt x="1061" y="1387"/>
                    </a:lnTo>
                    <a:lnTo>
                      <a:pt x="1059" y="1389"/>
                    </a:lnTo>
                    <a:lnTo>
                      <a:pt x="1057" y="1392"/>
                    </a:lnTo>
                    <a:lnTo>
                      <a:pt x="1056" y="1394"/>
                    </a:lnTo>
                    <a:lnTo>
                      <a:pt x="1054" y="1397"/>
                    </a:lnTo>
                    <a:lnTo>
                      <a:pt x="1053" y="1399"/>
                    </a:lnTo>
                    <a:lnTo>
                      <a:pt x="1051" y="1401"/>
                    </a:lnTo>
                    <a:lnTo>
                      <a:pt x="1051" y="1403"/>
                    </a:lnTo>
                    <a:lnTo>
                      <a:pt x="1049" y="1405"/>
                    </a:lnTo>
                    <a:lnTo>
                      <a:pt x="1049" y="1406"/>
                    </a:lnTo>
                    <a:lnTo>
                      <a:pt x="1047" y="1408"/>
                    </a:lnTo>
                    <a:lnTo>
                      <a:pt x="1047" y="1409"/>
                    </a:lnTo>
                    <a:lnTo>
                      <a:pt x="1045" y="1410"/>
                    </a:lnTo>
                    <a:lnTo>
                      <a:pt x="1045" y="1412"/>
                    </a:lnTo>
                    <a:lnTo>
                      <a:pt x="1043" y="1414"/>
                    </a:lnTo>
                    <a:lnTo>
                      <a:pt x="1043" y="1415"/>
                    </a:lnTo>
                    <a:lnTo>
                      <a:pt x="1042" y="1417"/>
                    </a:lnTo>
                    <a:lnTo>
                      <a:pt x="1040" y="1419"/>
                    </a:lnTo>
                    <a:lnTo>
                      <a:pt x="1038" y="1420"/>
                    </a:lnTo>
                    <a:lnTo>
                      <a:pt x="1038" y="1421"/>
                    </a:lnTo>
                    <a:lnTo>
                      <a:pt x="1036" y="1423"/>
                    </a:lnTo>
                    <a:lnTo>
                      <a:pt x="1036" y="1423"/>
                    </a:lnTo>
                    <a:lnTo>
                      <a:pt x="1035" y="1424"/>
                    </a:lnTo>
                    <a:lnTo>
                      <a:pt x="1035" y="1424"/>
                    </a:lnTo>
                    <a:lnTo>
                      <a:pt x="1033" y="1425"/>
                    </a:lnTo>
                    <a:lnTo>
                      <a:pt x="1033" y="1425"/>
                    </a:lnTo>
                    <a:lnTo>
                      <a:pt x="1031" y="1425"/>
                    </a:lnTo>
                    <a:lnTo>
                      <a:pt x="1031" y="1425"/>
                    </a:lnTo>
                    <a:lnTo>
                      <a:pt x="1029" y="1425"/>
                    </a:lnTo>
                    <a:lnTo>
                      <a:pt x="1029" y="1425"/>
                    </a:lnTo>
                    <a:lnTo>
                      <a:pt x="1027" y="1425"/>
                    </a:lnTo>
                    <a:lnTo>
                      <a:pt x="1027" y="1423"/>
                    </a:lnTo>
                    <a:lnTo>
                      <a:pt x="1025" y="1423"/>
                    </a:lnTo>
                    <a:lnTo>
                      <a:pt x="1025" y="1423"/>
                    </a:lnTo>
                    <a:lnTo>
                      <a:pt x="1023" y="1423"/>
                    </a:lnTo>
                    <a:lnTo>
                      <a:pt x="1023" y="1423"/>
                    </a:lnTo>
                    <a:lnTo>
                      <a:pt x="1021" y="1423"/>
                    </a:lnTo>
                    <a:lnTo>
                      <a:pt x="1021" y="1423"/>
                    </a:lnTo>
                    <a:lnTo>
                      <a:pt x="1021" y="1423"/>
                    </a:lnTo>
                    <a:lnTo>
                      <a:pt x="1021" y="1421"/>
                    </a:lnTo>
                    <a:lnTo>
                      <a:pt x="1019" y="1423"/>
                    </a:lnTo>
                    <a:lnTo>
                      <a:pt x="1017" y="1423"/>
                    </a:lnTo>
                    <a:lnTo>
                      <a:pt x="1015" y="1424"/>
                    </a:lnTo>
                    <a:lnTo>
                      <a:pt x="1014" y="1424"/>
                    </a:lnTo>
                    <a:lnTo>
                      <a:pt x="1012" y="1426"/>
                    </a:lnTo>
                    <a:lnTo>
                      <a:pt x="1010" y="1426"/>
                    </a:lnTo>
                    <a:lnTo>
                      <a:pt x="1008" y="1427"/>
                    </a:lnTo>
                    <a:lnTo>
                      <a:pt x="1006" y="1427"/>
                    </a:lnTo>
                    <a:lnTo>
                      <a:pt x="1005" y="1429"/>
                    </a:lnTo>
                    <a:lnTo>
                      <a:pt x="1003" y="1430"/>
                    </a:lnTo>
                    <a:lnTo>
                      <a:pt x="1001" y="1432"/>
                    </a:lnTo>
                    <a:lnTo>
                      <a:pt x="999" y="1432"/>
                    </a:lnTo>
                    <a:lnTo>
                      <a:pt x="997" y="1434"/>
                    </a:lnTo>
                    <a:lnTo>
                      <a:pt x="996" y="1434"/>
                    </a:lnTo>
                    <a:lnTo>
                      <a:pt x="995" y="1436"/>
                    </a:lnTo>
                    <a:lnTo>
                      <a:pt x="995" y="1436"/>
                    </a:lnTo>
                    <a:lnTo>
                      <a:pt x="993" y="1438"/>
                    </a:lnTo>
                    <a:lnTo>
                      <a:pt x="993" y="1439"/>
                    </a:lnTo>
                    <a:lnTo>
                      <a:pt x="993" y="1441"/>
                    </a:lnTo>
                    <a:lnTo>
                      <a:pt x="993" y="1441"/>
                    </a:lnTo>
                    <a:lnTo>
                      <a:pt x="993" y="1443"/>
                    </a:lnTo>
                    <a:lnTo>
                      <a:pt x="993" y="1445"/>
                    </a:lnTo>
                    <a:lnTo>
                      <a:pt x="993" y="1447"/>
                    </a:lnTo>
                    <a:lnTo>
                      <a:pt x="993" y="1447"/>
                    </a:lnTo>
                    <a:lnTo>
                      <a:pt x="993" y="1449"/>
                    </a:lnTo>
                    <a:lnTo>
                      <a:pt x="993" y="1451"/>
                    </a:lnTo>
                    <a:lnTo>
                      <a:pt x="993" y="1453"/>
                    </a:lnTo>
                    <a:lnTo>
                      <a:pt x="993" y="1454"/>
                    </a:lnTo>
                    <a:lnTo>
                      <a:pt x="992" y="1456"/>
                    </a:lnTo>
                    <a:lnTo>
                      <a:pt x="992" y="1457"/>
                    </a:lnTo>
                    <a:lnTo>
                      <a:pt x="992" y="1458"/>
                    </a:lnTo>
                    <a:lnTo>
                      <a:pt x="992" y="1458"/>
                    </a:lnTo>
                    <a:lnTo>
                      <a:pt x="990" y="1460"/>
                    </a:lnTo>
                    <a:lnTo>
                      <a:pt x="989" y="1460"/>
                    </a:lnTo>
                    <a:lnTo>
                      <a:pt x="987" y="1462"/>
                    </a:lnTo>
                    <a:lnTo>
                      <a:pt x="986" y="1462"/>
                    </a:lnTo>
                    <a:lnTo>
                      <a:pt x="983" y="1464"/>
                    </a:lnTo>
                    <a:lnTo>
                      <a:pt x="981" y="1464"/>
                    </a:lnTo>
                    <a:lnTo>
                      <a:pt x="979" y="1466"/>
                    </a:lnTo>
                    <a:lnTo>
                      <a:pt x="978" y="1466"/>
                    </a:lnTo>
                    <a:lnTo>
                      <a:pt x="975" y="1468"/>
                    </a:lnTo>
                    <a:lnTo>
                      <a:pt x="973" y="1468"/>
                    </a:lnTo>
                    <a:lnTo>
                      <a:pt x="971" y="1469"/>
                    </a:lnTo>
                    <a:lnTo>
                      <a:pt x="970" y="1469"/>
                    </a:lnTo>
                    <a:lnTo>
                      <a:pt x="968" y="1471"/>
                    </a:lnTo>
                    <a:lnTo>
                      <a:pt x="968" y="1471"/>
                    </a:lnTo>
                    <a:lnTo>
                      <a:pt x="967" y="1471"/>
                    </a:lnTo>
                    <a:lnTo>
                      <a:pt x="967" y="1471"/>
                    </a:lnTo>
                    <a:lnTo>
                      <a:pt x="966" y="1472"/>
                    </a:lnTo>
                    <a:lnTo>
                      <a:pt x="966" y="1472"/>
                    </a:lnTo>
                    <a:lnTo>
                      <a:pt x="966" y="1474"/>
                    </a:lnTo>
                    <a:lnTo>
                      <a:pt x="966" y="1474"/>
                    </a:lnTo>
                    <a:lnTo>
                      <a:pt x="966" y="1476"/>
                    </a:lnTo>
                    <a:lnTo>
                      <a:pt x="966" y="1477"/>
                    </a:lnTo>
                    <a:lnTo>
                      <a:pt x="966" y="1479"/>
                    </a:lnTo>
                    <a:lnTo>
                      <a:pt x="966" y="1479"/>
                    </a:lnTo>
                    <a:lnTo>
                      <a:pt x="966" y="1481"/>
                    </a:lnTo>
                    <a:lnTo>
                      <a:pt x="966" y="1483"/>
                    </a:lnTo>
                    <a:lnTo>
                      <a:pt x="966" y="1485"/>
                    </a:lnTo>
                    <a:lnTo>
                      <a:pt x="966" y="1486"/>
                    </a:lnTo>
                    <a:lnTo>
                      <a:pt x="966" y="1488"/>
                    </a:lnTo>
                    <a:lnTo>
                      <a:pt x="966" y="1489"/>
                    </a:lnTo>
                    <a:lnTo>
                      <a:pt x="966" y="1490"/>
                    </a:lnTo>
                    <a:lnTo>
                      <a:pt x="967" y="1490"/>
                    </a:lnTo>
                    <a:lnTo>
                      <a:pt x="968" y="1492"/>
                    </a:lnTo>
                    <a:lnTo>
                      <a:pt x="969" y="1492"/>
                    </a:lnTo>
                    <a:lnTo>
                      <a:pt x="971" y="1494"/>
                    </a:lnTo>
                    <a:lnTo>
                      <a:pt x="973" y="1494"/>
                    </a:lnTo>
                    <a:lnTo>
                      <a:pt x="975" y="1496"/>
                    </a:lnTo>
                    <a:lnTo>
                      <a:pt x="977" y="1497"/>
                    </a:lnTo>
                    <a:lnTo>
                      <a:pt x="979" y="1498"/>
                    </a:lnTo>
                    <a:lnTo>
                      <a:pt x="981" y="1498"/>
                    </a:lnTo>
                    <a:lnTo>
                      <a:pt x="983" y="1500"/>
                    </a:lnTo>
                    <a:lnTo>
                      <a:pt x="985" y="1502"/>
                    </a:lnTo>
                    <a:lnTo>
                      <a:pt x="986" y="1504"/>
                    </a:lnTo>
                    <a:lnTo>
                      <a:pt x="988" y="1504"/>
                    </a:lnTo>
                    <a:lnTo>
                      <a:pt x="988" y="1506"/>
                    </a:lnTo>
                    <a:lnTo>
                      <a:pt x="990" y="1507"/>
                    </a:lnTo>
                    <a:lnTo>
                      <a:pt x="990" y="1508"/>
                    </a:lnTo>
                    <a:lnTo>
                      <a:pt x="992" y="1508"/>
                    </a:lnTo>
                    <a:lnTo>
                      <a:pt x="991" y="1510"/>
                    </a:lnTo>
                    <a:lnTo>
                      <a:pt x="991" y="1512"/>
                    </a:lnTo>
                    <a:lnTo>
                      <a:pt x="989" y="1514"/>
                    </a:lnTo>
                    <a:lnTo>
                      <a:pt x="989" y="1514"/>
                    </a:lnTo>
                    <a:lnTo>
                      <a:pt x="987" y="1516"/>
                    </a:lnTo>
                    <a:lnTo>
                      <a:pt x="985" y="1517"/>
                    </a:lnTo>
                    <a:lnTo>
                      <a:pt x="983" y="1518"/>
                    </a:lnTo>
                    <a:lnTo>
                      <a:pt x="983" y="1518"/>
                    </a:lnTo>
                    <a:lnTo>
                      <a:pt x="981" y="1520"/>
                    </a:lnTo>
                    <a:lnTo>
                      <a:pt x="979" y="1520"/>
                    </a:lnTo>
                    <a:lnTo>
                      <a:pt x="978" y="1522"/>
                    </a:lnTo>
                    <a:lnTo>
                      <a:pt x="976" y="1522"/>
                    </a:lnTo>
                    <a:lnTo>
                      <a:pt x="975" y="1524"/>
                    </a:lnTo>
                    <a:lnTo>
                      <a:pt x="975" y="1524"/>
                    </a:lnTo>
                    <a:lnTo>
                      <a:pt x="975" y="1526"/>
                    </a:lnTo>
                    <a:lnTo>
                      <a:pt x="975" y="1526"/>
                    </a:lnTo>
                    <a:lnTo>
                      <a:pt x="975" y="1528"/>
                    </a:lnTo>
                    <a:lnTo>
                      <a:pt x="976" y="1529"/>
                    </a:lnTo>
                    <a:lnTo>
                      <a:pt x="977" y="1531"/>
                    </a:lnTo>
                    <a:lnTo>
                      <a:pt x="979" y="1532"/>
                    </a:lnTo>
                    <a:lnTo>
                      <a:pt x="981" y="1534"/>
                    </a:lnTo>
                    <a:lnTo>
                      <a:pt x="983" y="1535"/>
                    </a:lnTo>
                    <a:lnTo>
                      <a:pt x="985" y="1537"/>
                    </a:lnTo>
                    <a:lnTo>
                      <a:pt x="989" y="1537"/>
                    </a:lnTo>
                    <a:lnTo>
                      <a:pt x="991" y="1539"/>
                    </a:lnTo>
                    <a:lnTo>
                      <a:pt x="994" y="1539"/>
                    </a:lnTo>
                    <a:lnTo>
                      <a:pt x="996" y="1541"/>
                    </a:lnTo>
                    <a:lnTo>
                      <a:pt x="999" y="1541"/>
                    </a:lnTo>
                    <a:lnTo>
                      <a:pt x="1000" y="1543"/>
                    </a:lnTo>
                    <a:lnTo>
                      <a:pt x="1002" y="1543"/>
                    </a:lnTo>
                    <a:lnTo>
                      <a:pt x="1003" y="1543"/>
                    </a:lnTo>
                    <a:lnTo>
                      <a:pt x="1004" y="1543"/>
                    </a:lnTo>
                    <a:lnTo>
                      <a:pt x="985" y="1531"/>
                    </a:lnTo>
                    <a:lnTo>
                      <a:pt x="985" y="1533"/>
                    </a:lnTo>
                    <a:lnTo>
                      <a:pt x="986" y="1536"/>
                    </a:lnTo>
                    <a:lnTo>
                      <a:pt x="986" y="1542"/>
                    </a:lnTo>
                    <a:lnTo>
                      <a:pt x="986" y="1548"/>
                    </a:lnTo>
                    <a:lnTo>
                      <a:pt x="985" y="1557"/>
                    </a:lnTo>
                    <a:lnTo>
                      <a:pt x="985" y="1566"/>
                    </a:lnTo>
                    <a:lnTo>
                      <a:pt x="983" y="1576"/>
                    </a:lnTo>
                    <a:lnTo>
                      <a:pt x="983" y="1586"/>
                    </a:lnTo>
                    <a:lnTo>
                      <a:pt x="981" y="1597"/>
                    </a:lnTo>
                    <a:lnTo>
                      <a:pt x="981" y="1606"/>
                    </a:lnTo>
                    <a:lnTo>
                      <a:pt x="980" y="1616"/>
                    </a:lnTo>
                    <a:lnTo>
                      <a:pt x="980" y="1624"/>
                    </a:lnTo>
                    <a:lnTo>
                      <a:pt x="980" y="1631"/>
                    </a:lnTo>
                    <a:lnTo>
                      <a:pt x="980" y="1636"/>
                    </a:lnTo>
                    <a:lnTo>
                      <a:pt x="981" y="1640"/>
                    </a:lnTo>
                    <a:lnTo>
                      <a:pt x="983" y="1640"/>
                    </a:lnTo>
                    <a:lnTo>
                      <a:pt x="983" y="1640"/>
                    </a:lnTo>
                    <a:lnTo>
                      <a:pt x="983" y="1640"/>
                    </a:lnTo>
                    <a:lnTo>
                      <a:pt x="983" y="1640"/>
                    </a:lnTo>
                    <a:lnTo>
                      <a:pt x="984" y="1638"/>
                    </a:lnTo>
                    <a:lnTo>
                      <a:pt x="984" y="1638"/>
                    </a:lnTo>
                    <a:lnTo>
                      <a:pt x="984" y="1636"/>
                    </a:lnTo>
                    <a:lnTo>
                      <a:pt x="984" y="1635"/>
                    </a:lnTo>
                    <a:lnTo>
                      <a:pt x="986" y="1633"/>
                    </a:lnTo>
                    <a:lnTo>
                      <a:pt x="986" y="1633"/>
                    </a:lnTo>
                    <a:lnTo>
                      <a:pt x="986" y="1631"/>
                    </a:lnTo>
                    <a:lnTo>
                      <a:pt x="986" y="1630"/>
                    </a:lnTo>
                    <a:lnTo>
                      <a:pt x="986" y="1628"/>
                    </a:lnTo>
                    <a:lnTo>
                      <a:pt x="986" y="1628"/>
                    </a:lnTo>
                    <a:lnTo>
                      <a:pt x="988" y="1627"/>
                    </a:lnTo>
                    <a:lnTo>
                      <a:pt x="988" y="1627"/>
                    </a:lnTo>
                    <a:lnTo>
                      <a:pt x="989" y="1625"/>
                    </a:lnTo>
                    <a:lnTo>
                      <a:pt x="989" y="1625"/>
                    </a:lnTo>
                    <a:lnTo>
                      <a:pt x="991" y="1625"/>
                    </a:lnTo>
                    <a:lnTo>
                      <a:pt x="991" y="1625"/>
                    </a:lnTo>
                    <a:lnTo>
                      <a:pt x="993" y="1624"/>
                    </a:lnTo>
                    <a:lnTo>
                      <a:pt x="993" y="1624"/>
                    </a:lnTo>
                    <a:lnTo>
                      <a:pt x="995" y="1622"/>
                    </a:lnTo>
                    <a:lnTo>
                      <a:pt x="996" y="1622"/>
                    </a:lnTo>
                    <a:lnTo>
                      <a:pt x="997" y="1620"/>
                    </a:lnTo>
                    <a:lnTo>
                      <a:pt x="997" y="1620"/>
                    </a:lnTo>
                    <a:lnTo>
                      <a:pt x="999" y="1619"/>
                    </a:lnTo>
                    <a:lnTo>
                      <a:pt x="999" y="1619"/>
                    </a:lnTo>
                    <a:lnTo>
                      <a:pt x="1001" y="1617"/>
                    </a:lnTo>
                    <a:lnTo>
                      <a:pt x="1001" y="1617"/>
                    </a:lnTo>
                    <a:lnTo>
                      <a:pt x="1001" y="1616"/>
                    </a:lnTo>
                    <a:lnTo>
                      <a:pt x="1001" y="1616"/>
                    </a:lnTo>
                    <a:lnTo>
                      <a:pt x="1001" y="1614"/>
                    </a:lnTo>
                    <a:lnTo>
                      <a:pt x="1000" y="1616"/>
                    </a:lnTo>
                    <a:lnTo>
                      <a:pt x="1000" y="1618"/>
                    </a:lnTo>
                    <a:lnTo>
                      <a:pt x="1000" y="1620"/>
                    </a:lnTo>
                    <a:lnTo>
                      <a:pt x="1002" y="1622"/>
                    </a:lnTo>
                    <a:lnTo>
                      <a:pt x="1003" y="1624"/>
                    </a:lnTo>
                    <a:lnTo>
                      <a:pt x="1005" y="1626"/>
                    </a:lnTo>
                    <a:lnTo>
                      <a:pt x="1007" y="1627"/>
                    </a:lnTo>
                    <a:lnTo>
                      <a:pt x="1010" y="1629"/>
                    </a:lnTo>
                    <a:lnTo>
                      <a:pt x="1012" y="1633"/>
                    </a:lnTo>
                    <a:lnTo>
                      <a:pt x="1015" y="1634"/>
                    </a:lnTo>
                    <a:lnTo>
                      <a:pt x="1016" y="1636"/>
                    </a:lnTo>
                    <a:lnTo>
                      <a:pt x="1020" y="1638"/>
                    </a:lnTo>
                    <a:lnTo>
                      <a:pt x="1022" y="1640"/>
                    </a:lnTo>
                    <a:lnTo>
                      <a:pt x="1024" y="1642"/>
                    </a:lnTo>
                    <a:lnTo>
                      <a:pt x="1025" y="1644"/>
                    </a:lnTo>
                    <a:lnTo>
                      <a:pt x="1027" y="1645"/>
                    </a:lnTo>
                    <a:lnTo>
                      <a:pt x="1027" y="1648"/>
                    </a:lnTo>
                    <a:lnTo>
                      <a:pt x="1028" y="1650"/>
                    </a:lnTo>
                    <a:lnTo>
                      <a:pt x="1028" y="1652"/>
                    </a:lnTo>
                    <a:lnTo>
                      <a:pt x="1030" y="1654"/>
                    </a:lnTo>
                    <a:lnTo>
                      <a:pt x="1030" y="1658"/>
                    </a:lnTo>
                    <a:lnTo>
                      <a:pt x="1032" y="1660"/>
                    </a:lnTo>
                    <a:lnTo>
                      <a:pt x="1032" y="1663"/>
                    </a:lnTo>
                    <a:lnTo>
                      <a:pt x="1034" y="1664"/>
                    </a:lnTo>
                    <a:lnTo>
                      <a:pt x="1034" y="1668"/>
                    </a:lnTo>
                    <a:lnTo>
                      <a:pt x="1036" y="1670"/>
                    </a:lnTo>
                    <a:lnTo>
                      <a:pt x="1036" y="1672"/>
                    </a:lnTo>
                    <a:lnTo>
                      <a:pt x="1038" y="1674"/>
                    </a:lnTo>
                    <a:lnTo>
                      <a:pt x="1040" y="1676"/>
                    </a:lnTo>
                    <a:lnTo>
                      <a:pt x="1042" y="1678"/>
                    </a:lnTo>
                    <a:lnTo>
                      <a:pt x="1043" y="1678"/>
                    </a:lnTo>
                    <a:lnTo>
                      <a:pt x="1045" y="1678"/>
                    </a:lnTo>
                    <a:lnTo>
                      <a:pt x="1045" y="1678"/>
                    </a:lnTo>
                    <a:lnTo>
                      <a:pt x="1045" y="1678"/>
                    </a:lnTo>
                    <a:lnTo>
                      <a:pt x="1045" y="1676"/>
                    </a:lnTo>
                    <a:lnTo>
                      <a:pt x="1045" y="1674"/>
                    </a:lnTo>
                    <a:lnTo>
                      <a:pt x="1043" y="1673"/>
                    </a:lnTo>
                    <a:lnTo>
                      <a:pt x="1043" y="1671"/>
                    </a:lnTo>
                    <a:lnTo>
                      <a:pt x="1043" y="1669"/>
                    </a:lnTo>
                    <a:lnTo>
                      <a:pt x="1043" y="1666"/>
                    </a:lnTo>
                    <a:lnTo>
                      <a:pt x="1042" y="1664"/>
                    </a:lnTo>
                    <a:lnTo>
                      <a:pt x="1042" y="1661"/>
                    </a:lnTo>
                    <a:lnTo>
                      <a:pt x="1041" y="1660"/>
                    </a:lnTo>
                    <a:lnTo>
                      <a:pt x="1041" y="1656"/>
                    </a:lnTo>
                    <a:lnTo>
                      <a:pt x="1041" y="1654"/>
                    </a:lnTo>
                    <a:lnTo>
                      <a:pt x="1041" y="1653"/>
                    </a:lnTo>
                    <a:lnTo>
                      <a:pt x="1041" y="1651"/>
                    </a:lnTo>
                    <a:lnTo>
                      <a:pt x="1042" y="1650"/>
                    </a:lnTo>
                    <a:lnTo>
                      <a:pt x="1042" y="1650"/>
                    </a:lnTo>
                    <a:lnTo>
                      <a:pt x="1043" y="1650"/>
                    </a:lnTo>
                    <a:lnTo>
                      <a:pt x="1043" y="1650"/>
                    </a:lnTo>
                    <a:lnTo>
                      <a:pt x="1045" y="1648"/>
                    </a:lnTo>
                    <a:lnTo>
                      <a:pt x="1046" y="1648"/>
                    </a:lnTo>
                    <a:lnTo>
                      <a:pt x="1048" y="1648"/>
                    </a:lnTo>
                    <a:lnTo>
                      <a:pt x="1050" y="1648"/>
                    </a:lnTo>
                    <a:lnTo>
                      <a:pt x="1052" y="1648"/>
                    </a:lnTo>
                    <a:lnTo>
                      <a:pt x="1053" y="1648"/>
                    </a:lnTo>
                    <a:lnTo>
                      <a:pt x="1055" y="1648"/>
                    </a:lnTo>
                    <a:lnTo>
                      <a:pt x="1057" y="1648"/>
                    </a:lnTo>
                    <a:lnTo>
                      <a:pt x="1059" y="1648"/>
                    </a:lnTo>
                    <a:lnTo>
                      <a:pt x="1059" y="1648"/>
                    </a:lnTo>
                    <a:lnTo>
                      <a:pt x="1061" y="1647"/>
                    </a:lnTo>
                    <a:lnTo>
                      <a:pt x="1062" y="1647"/>
                    </a:lnTo>
                    <a:lnTo>
                      <a:pt x="1064" y="1645"/>
                    </a:lnTo>
                    <a:lnTo>
                      <a:pt x="1064" y="1644"/>
                    </a:lnTo>
                    <a:lnTo>
                      <a:pt x="1064" y="1643"/>
                    </a:lnTo>
                    <a:lnTo>
                      <a:pt x="1064" y="1640"/>
                    </a:lnTo>
                    <a:lnTo>
                      <a:pt x="1066" y="1635"/>
                    </a:lnTo>
                    <a:lnTo>
                      <a:pt x="1066" y="1632"/>
                    </a:lnTo>
                    <a:lnTo>
                      <a:pt x="1068" y="1627"/>
                    </a:lnTo>
                    <a:lnTo>
                      <a:pt x="1068" y="1623"/>
                    </a:lnTo>
                    <a:lnTo>
                      <a:pt x="1070" y="1617"/>
                    </a:lnTo>
                    <a:lnTo>
                      <a:pt x="1070" y="1613"/>
                    </a:lnTo>
                    <a:lnTo>
                      <a:pt x="1070" y="1607"/>
                    </a:lnTo>
                    <a:lnTo>
                      <a:pt x="1070" y="1604"/>
                    </a:lnTo>
                    <a:lnTo>
                      <a:pt x="1071" y="1599"/>
                    </a:lnTo>
                    <a:lnTo>
                      <a:pt x="1071" y="1596"/>
                    </a:lnTo>
                    <a:lnTo>
                      <a:pt x="1071" y="1593"/>
                    </a:lnTo>
                    <a:lnTo>
                      <a:pt x="1070" y="1591"/>
                    </a:lnTo>
                    <a:lnTo>
                      <a:pt x="1070" y="1589"/>
                    </a:lnTo>
                    <a:lnTo>
                      <a:pt x="1070" y="1591"/>
                    </a:lnTo>
                    <a:lnTo>
                      <a:pt x="1070" y="1593"/>
                    </a:lnTo>
                    <a:lnTo>
                      <a:pt x="1071" y="1596"/>
                    </a:lnTo>
                    <a:lnTo>
                      <a:pt x="1073" y="1599"/>
                    </a:lnTo>
                    <a:lnTo>
                      <a:pt x="1074" y="1603"/>
                    </a:lnTo>
                    <a:lnTo>
                      <a:pt x="1077" y="1607"/>
                    </a:lnTo>
                    <a:lnTo>
                      <a:pt x="1079" y="1611"/>
                    </a:lnTo>
                    <a:lnTo>
                      <a:pt x="1083" y="1614"/>
                    </a:lnTo>
                    <a:lnTo>
                      <a:pt x="1084" y="1619"/>
                    </a:lnTo>
                    <a:lnTo>
                      <a:pt x="1088" y="1623"/>
                    </a:lnTo>
                    <a:lnTo>
                      <a:pt x="1090" y="1627"/>
                    </a:lnTo>
                    <a:lnTo>
                      <a:pt x="1093" y="1631"/>
                    </a:lnTo>
                    <a:lnTo>
                      <a:pt x="1093" y="1634"/>
                    </a:lnTo>
                    <a:lnTo>
                      <a:pt x="1095" y="1637"/>
                    </a:lnTo>
                    <a:lnTo>
                      <a:pt x="1095" y="1639"/>
                    </a:lnTo>
                    <a:lnTo>
                      <a:pt x="1096" y="1640"/>
                    </a:lnTo>
                    <a:lnTo>
                      <a:pt x="1094" y="1640"/>
                    </a:lnTo>
                    <a:lnTo>
                      <a:pt x="1094" y="1638"/>
                    </a:lnTo>
                    <a:lnTo>
                      <a:pt x="1093" y="1638"/>
                    </a:lnTo>
                    <a:lnTo>
                      <a:pt x="1093" y="1636"/>
                    </a:lnTo>
                    <a:lnTo>
                      <a:pt x="1093" y="1636"/>
                    </a:lnTo>
                    <a:lnTo>
                      <a:pt x="1093" y="1634"/>
                    </a:lnTo>
                    <a:lnTo>
                      <a:pt x="1093" y="1633"/>
                    </a:lnTo>
                    <a:lnTo>
                      <a:pt x="1093" y="1631"/>
                    </a:lnTo>
                    <a:lnTo>
                      <a:pt x="1093" y="1631"/>
                    </a:lnTo>
                    <a:lnTo>
                      <a:pt x="1093" y="1629"/>
                    </a:lnTo>
                    <a:lnTo>
                      <a:pt x="1093" y="1627"/>
                    </a:lnTo>
                    <a:lnTo>
                      <a:pt x="1094" y="1626"/>
                    </a:lnTo>
                    <a:lnTo>
                      <a:pt x="1094" y="1626"/>
                    </a:lnTo>
                    <a:lnTo>
                      <a:pt x="1094" y="1624"/>
                    </a:lnTo>
                    <a:lnTo>
                      <a:pt x="1094" y="1623"/>
                    </a:lnTo>
                    <a:lnTo>
                      <a:pt x="1096" y="1621"/>
                    </a:lnTo>
                    <a:lnTo>
                      <a:pt x="1093" y="1619"/>
                    </a:lnTo>
                    <a:lnTo>
                      <a:pt x="1091" y="1617"/>
                    </a:lnTo>
                    <a:lnTo>
                      <a:pt x="1089" y="1614"/>
                    </a:lnTo>
                    <a:lnTo>
                      <a:pt x="1087" y="1609"/>
                    </a:lnTo>
                    <a:lnTo>
                      <a:pt x="1085" y="1604"/>
                    </a:lnTo>
                    <a:lnTo>
                      <a:pt x="1083" y="1599"/>
                    </a:lnTo>
                    <a:lnTo>
                      <a:pt x="1082" y="1593"/>
                    </a:lnTo>
                    <a:lnTo>
                      <a:pt x="1080" y="1586"/>
                    </a:lnTo>
                    <a:lnTo>
                      <a:pt x="1078" y="1581"/>
                    </a:lnTo>
                    <a:lnTo>
                      <a:pt x="1077" y="1576"/>
                    </a:lnTo>
                    <a:lnTo>
                      <a:pt x="1076" y="1571"/>
                    </a:lnTo>
                    <a:lnTo>
                      <a:pt x="1076" y="1565"/>
                    </a:lnTo>
                    <a:lnTo>
                      <a:pt x="1075" y="1561"/>
                    </a:lnTo>
                    <a:lnTo>
                      <a:pt x="1075" y="1557"/>
                    </a:lnTo>
                    <a:lnTo>
                      <a:pt x="1075" y="1555"/>
                    </a:lnTo>
                    <a:lnTo>
                      <a:pt x="1077" y="1552"/>
                    </a:lnTo>
                    <a:lnTo>
                      <a:pt x="1075" y="1552"/>
                    </a:lnTo>
                    <a:lnTo>
                      <a:pt x="1075" y="1552"/>
                    </a:lnTo>
                    <a:lnTo>
                      <a:pt x="1074" y="1552"/>
                    </a:lnTo>
                    <a:lnTo>
                      <a:pt x="1074" y="1550"/>
                    </a:lnTo>
                    <a:lnTo>
                      <a:pt x="1072" y="1550"/>
                    </a:lnTo>
                    <a:lnTo>
                      <a:pt x="1072" y="1548"/>
                    </a:lnTo>
                    <a:lnTo>
                      <a:pt x="1072" y="1548"/>
                    </a:lnTo>
                    <a:lnTo>
                      <a:pt x="1072" y="1546"/>
                    </a:lnTo>
                    <a:lnTo>
                      <a:pt x="1070" y="1546"/>
                    </a:lnTo>
                    <a:lnTo>
                      <a:pt x="1070" y="1545"/>
                    </a:lnTo>
                    <a:lnTo>
                      <a:pt x="1070" y="1545"/>
                    </a:lnTo>
                    <a:lnTo>
                      <a:pt x="1070" y="1543"/>
                    </a:lnTo>
                    <a:lnTo>
                      <a:pt x="1070" y="1543"/>
                    </a:lnTo>
                    <a:lnTo>
                      <a:pt x="1070" y="1541"/>
                    </a:lnTo>
                    <a:lnTo>
                      <a:pt x="1070" y="1540"/>
                    </a:lnTo>
                    <a:lnTo>
                      <a:pt x="1071" y="1538"/>
                    </a:lnTo>
                    <a:lnTo>
                      <a:pt x="1071" y="1539"/>
                    </a:lnTo>
                    <a:lnTo>
                      <a:pt x="1072" y="1539"/>
                    </a:lnTo>
                    <a:lnTo>
                      <a:pt x="1073" y="1539"/>
                    </a:lnTo>
                    <a:lnTo>
                      <a:pt x="1076" y="1539"/>
                    </a:lnTo>
                    <a:lnTo>
                      <a:pt x="1078" y="1541"/>
                    </a:lnTo>
                    <a:lnTo>
                      <a:pt x="1081" y="1542"/>
                    </a:lnTo>
                    <a:lnTo>
                      <a:pt x="1083" y="1544"/>
                    </a:lnTo>
                    <a:lnTo>
                      <a:pt x="1086" y="1544"/>
                    </a:lnTo>
                    <a:lnTo>
                      <a:pt x="1088" y="1546"/>
                    </a:lnTo>
                    <a:lnTo>
                      <a:pt x="1091" y="1547"/>
                    </a:lnTo>
                    <a:lnTo>
                      <a:pt x="1093" y="1549"/>
                    </a:lnTo>
                    <a:lnTo>
                      <a:pt x="1097" y="1549"/>
                    </a:lnTo>
                    <a:lnTo>
                      <a:pt x="1098" y="1550"/>
                    </a:lnTo>
                    <a:lnTo>
                      <a:pt x="1100" y="1550"/>
                    </a:lnTo>
                    <a:lnTo>
                      <a:pt x="1101" y="1550"/>
                    </a:lnTo>
                    <a:lnTo>
                      <a:pt x="1103" y="1549"/>
                    </a:lnTo>
                    <a:lnTo>
                      <a:pt x="1101" y="1548"/>
                    </a:lnTo>
                    <a:lnTo>
                      <a:pt x="1101" y="1546"/>
                    </a:lnTo>
                    <a:lnTo>
                      <a:pt x="1098" y="1543"/>
                    </a:lnTo>
                    <a:lnTo>
                      <a:pt x="1096" y="1539"/>
                    </a:lnTo>
                    <a:lnTo>
                      <a:pt x="1092" y="1535"/>
                    </a:lnTo>
                    <a:lnTo>
                      <a:pt x="1088" y="1531"/>
                    </a:lnTo>
                    <a:lnTo>
                      <a:pt x="1083" y="1528"/>
                    </a:lnTo>
                    <a:lnTo>
                      <a:pt x="1080" y="1523"/>
                    </a:lnTo>
                    <a:lnTo>
                      <a:pt x="1074" y="1519"/>
                    </a:lnTo>
                    <a:lnTo>
                      <a:pt x="1069" y="1515"/>
                    </a:lnTo>
                    <a:lnTo>
                      <a:pt x="1063" y="1511"/>
                    </a:lnTo>
                    <a:lnTo>
                      <a:pt x="1060" y="1508"/>
                    </a:lnTo>
                    <a:lnTo>
                      <a:pt x="1055" y="1506"/>
                    </a:lnTo>
                    <a:lnTo>
                      <a:pt x="1052" y="1503"/>
                    </a:lnTo>
                    <a:lnTo>
                      <a:pt x="1048" y="1501"/>
                    </a:lnTo>
                    <a:lnTo>
                      <a:pt x="1046" y="1499"/>
                    </a:lnTo>
                    <a:lnTo>
                      <a:pt x="1046" y="1499"/>
                    </a:lnTo>
                    <a:lnTo>
                      <a:pt x="1048" y="1498"/>
                    </a:lnTo>
                    <a:lnTo>
                      <a:pt x="1050" y="1498"/>
                    </a:lnTo>
                    <a:lnTo>
                      <a:pt x="1052" y="1497"/>
                    </a:lnTo>
                    <a:lnTo>
                      <a:pt x="1053" y="1497"/>
                    </a:lnTo>
                    <a:lnTo>
                      <a:pt x="1055" y="1495"/>
                    </a:lnTo>
                    <a:lnTo>
                      <a:pt x="1057" y="1495"/>
                    </a:lnTo>
                    <a:lnTo>
                      <a:pt x="1061" y="1493"/>
                    </a:lnTo>
                    <a:lnTo>
                      <a:pt x="1063" y="1493"/>
                    </a:lnTo>
                    <a:lnTo>
                      <a:pt x="1064" y="1492"/>
                    </a:lnTo>
                    <a:lnTo>
                      <a:pt x="1066" y="1492"/>
                    </a:lnTo>
                    <a:lnTo>
                      <a:pt x="1070" y="1490"/>
                    </a:lnTo>
                    <a:lnTo>
                      <a:pt x="1072" y="1490"/>
                    </a:lnTo>
                    <a:lnTo>
                      <a:pt x="1073" y="1489"/>
                    </a:lnTo>
                    <a:lnTo>
                      <a:pt x="1074" y="1489"/>
                    </a:lnTo>
                    <a:lnTo>
                      <a:pt x="1076" y="1488"/>
                    </a:lnTo>
                    <a:lnTo>
                      <a:pt x="1075" y="1488"/>
                    </a:lnTo>
                    <a:lnTo>
                      <a:pt x="1075" y="1486"/>
                    </a:lnTo>
                    <a:lnTo>
                      <a:pt x="1074" y="1483"/>
                    </a:lnTo>
                    <a:lnTo>
                      <a:pt x="1074" y="1478"/>
                    </a:lnTo>
                    <a:lnTo>
                      <a:pt x="1073" y="1473"/>
                    </a:lnTo>
                    <a:lnTo>
                      <a:pt x="1073" y="1468"/>
                    </a:lnTo>
                    <a:lnTo>
                      <a:pt x="1071" y="1462"/>
                    </a:lnTo>
                    <a:lnTo>
                      <a:pt x="1071" y="1455"/>
                    </a:lnTo>
                    <a:lnTo>
                      <a:pt x="1069" y="1449"/>
                    </a:lnTo>
                    <a:lnTo>
                      <a:pt x="1068" y="1442"/>
                    </a:lnTo>
                    <a:lnTo>
                      <a:pt x="1066" y="1437"/>
                    </a:lnTo>
                    <a:lnTo>
                      <a:pt x="1066" y="1431"/>
                    </a:lnTo>
                    <a:lnTo>
                      <a:pt x="1066" y="1427"/>
                    </a:lnTo>
                    <a:lnTo>
                      <a:pt x="1066" y="1423"/>
                    </a:lnTo>
                    <a:lnTo>
                      <a:pt x="1066" y="1421"/>
                    </a:lnTo>
                    <a:lnTo>
                      <a:pt x="1066" y="1420"/>
                    </a:lnTo>
                    <a:lnTo>
                      <a:pt x="1068" y="1421"/>
                    </a:lnTo>
                    <a:lnTo>
                      <a:pt x="1070" y="1422"/>
                    </a:lnTo>
                    <a:lnTo>
                      <a:pt x="1072" y="1425"/>
                    </a:lnTo>
                    <a:lnTo>
                      <a:pt x="1074" y="1428"/>
                    </a:lnTo>
                    <a:lnTo>
                      <a:pt x="1076" y="1433"/>
                    </a:lnTo>
                    <a:lnTo>
                      <a:pt x="1080" y="1437"/>
                    </a:lnTo>
                    <a:lnTo>
                      <a:pt x="1082" y="1441"/>
                    </a:lnTo>
                    <a:lnTo>
                      <a:pt x="1086" y="1445"/>
                    </a:lnTo>
                    <a:lnTo>
                      <a:pt x="1088" y="1451"/>
                    </a:lnTo>
                    <a:lnTo>
                      <a:pt x="1091" y="1455"/>
                    </a:lnTo>
                    <a:lnTo>
                      <a:pt x="1093" y="1459"/>
                    </a:lnTo>
                    <a:lnTo>
                      <a:pt x="1097" y="1463"/>
                    </a:lnTo>
                    <a:lnTo>
                      <a:pt x="1099" y="1467"/>
                    </a:lnTo>
                    <a:lnTo>
                      <a:pt x="1102" y="1469"/>
                    </a:lnTo>
                    <a:lnTo>
                      <a:pt x="1104" y="1471"/>
                    </a:lnTo>
                    <a:lnTo>
                      <a:pt x="1107" y="1471"/>
                    </a:lnTo>
                    <a:lnTo>
                      <a:pt x="1107" y="1471"/>
                    </a:lnTo>
                    <a:lnTo>
                      <a:pt x="1107" y="1470"/>
                    </a:lnTo>
                    <a:lnTo>
                      <a:pt x="1107" y="1470"/>
                    </a:lnTo>
                    <a:lnTo>
                      <a:pt x="1108" y="1468"/>
                    </a:lnTo>
                    <a:lnTo>
                      <a:pt x="1108" y="1467"/>
                    </a:lnTo>
                    <a:lnTo>
                      <a:pt x="1108" y="1465"/>
                    </a:lnTo>
                    <a:lnTo>
                      <a:pt x="1108" y="1463"/>
                    </a:lnTo>
                    <a:lnTo>
                      <a:pt x="1110" y="1461"/>
                    </a:lnTo>
                    <a:lnTo>
                      <a:pt x="1110" y="1460"/>
                    </a:lnTo>
                    <a:lnTo>
                      <a:pt x="1110" y="1458"/>
                    </a:lnTo>
                    <a:lnTo>
                      <a:pt x="1110" y="1456"/>
                    </a:lnTo>
                    <a:lnTo>
                      <a:pt x="1111" y="1454"/>
                    </a:lnTo>
                    <a:lnTo>
                      <a:pt x="1111" y="1453"/>
                    </a:lnTo>
                    <a:lnTo>
                      <a:pt x="1111" y="1451"/>
                    </a:lnTo>
                    <a:lnTo>
                      <a:pt x="1111" y="1451"/>
                    </a:lnTo>
                    <a:lnTo>
                      <a:pt x="1113" y="1450"/>
                    </a:lnTo>
                    <a:lnTo>
                      <a:pt x="1110" y="1450"/>
                    </a:lnTo>
                    <a:lnTo>
                      <a:pt x="1109" y="1448"/>
                    </a:lnTo>
                    <a:lnTo>
                      <a:pt x="1108" y="1446"/>
                    </a:lnTo>
                    <a:lnTo>
                      <a:pt x="1108" y="1442"/>
                    </a:lnTo>
                    <a:lnTo>
                      <a:pt x="1108" y="1440"/>
                    </a:lnTo>
                    <a:lnTo>
                      <a:pt x="1108" y="1437"/>
                    </a:lnTo>
                    <a:lnTo>
                      <a:pt x="1108" y="1433"/>
                    </a:lnTo>
                    <a:lnTo>
                      <a:pt x="1110" y="1429"/>
                    </a:lnTo>
                    <a:lnTo>
                      <a:pt x="1110" y="1427"/>
                    </a:lnTo>
                    <a:lnTo>
                      <a:pt x="1110" y="1423"/>
                    </a:lnTo>
                    <a:lnTo>
                      <a:pt x="1110" y="1420"/>
                    </a:lnTo>
                    <a:lnTo>
                      <a:pt x="1111" y="1417"/>
                    </a:lnTo>
                    <a:lnTo>
                      <a:pt x="1111" y="1415"/>
                    </a:lnTo>
                    <a:lnTo>
                      <a:pt x="1111" y="1411"/>
                    </a:lnTo>
                    <a:lnTo>
                      <a:pt x="1110" y="1409"/>
                    </a:lnTo>
                    <a:lnTo>
                      <a:pt x="1110" y="1407"/>
                    </a:lnTo>
                    <a:lnTo>
                      <a:pt x="1110" y="1407"/>
                    </a:lnTo>
                    <a:lnTo>
                      <a:pt x="1110" y="1405"/>
                    </a:lnTo>
                    <a:lnTo>
                      <a:pt x="1110" y="1405"/>
                    </a:lnTo>
                    <a:lnTo>
                      <a:pt x="1112" y="1403"/>
                    </a:lnTo>
                    <a:lnTo>
                      <a:pt x="1112" y="1403"/>
                    </a:lnTo>
                    <a:lnTo>
                      <a:pt x="1113" y="1401"/>
                    </a:lnTo>
                    <a:lnTo>
                      <a:pt x="1113" y="1400"/>
                    </a:lnTo>
                    <a:lnTo>
                      <a:pt x="1115" y="1398"/>
                    </a:lnTo>
                    <a:lnTo>
                      <a:pt x="1115" y="1398"/>
                    </a:lnTo>
                    <a:lnTo>
                      <a:pt x="1115" y="1396"/>
                    </a:lnTo>
                    <a:lnTo>
                      <a:pt x="1115" y="1395"/>
                    </a:lnTo>
                    <a:lnTo>
                      <a:pt x="1116" y="1393"/>
                    </a:lnTo>
                    <a:lnTo>
                      <a:pt x="1116" y="1393"/>
                    </a:lnTo>
                    <a:lnTo>
                      <a:pt x="1116" y="1392"/>
                    </a:lnTo>
                    <a:lnTo>
                      <a:pt x="1116" y="1392"/>
                    </a:lnTo>
                    <a:lnTo>
                      <a:pt x="1116" y="1390"/>
                    </a:lnTo>
                    <a:lnTo>
                      <a:pt x="1115" y="1392"/>
                    </a:lnTo>
                    <a:lnTo>
                      <a:pt x="1115" y="1393"/>
                    </a:lnTo>
                    <a:lnTo>
                      <a:pt x="1115" y="1397"/>
                    </a:lnTo>
                    <a:lnTo>
                      <a:pt x="1117" y="1399"/>
                    </a:lnTo>
                    <a:lnTo>
                      <a:pt x="1118" y="1402"/>
                    </a:lnTo>
                    <a:lnTo>
                      <a:pt x="1120" y="1405"/>
                    </a:lnTo>
                    <a:lnTo>
                      <a:pt x="1121" y="1409"/>
                    </a:lnTo>
                    <a:lnTo>
                      <a:pt x="1123" y="1412"/>
                    </a:lnTo>
                    <a:lnTo>
                      <a:pt x="1124" y="1416"/>
                    </a:lnTo>
                    <a:lnTo>
                      <a:pt x="1126" y="1420"/>
                    </a:lnTo>
                    <a:lnTo>
                      <a:pt x="1127" y="1423"/>
                    </a:lnTo>
                    <a:lnTo>
                      <a:pt x="1129" y="1425"/>
                    </a:lnTo>
                    <a:lnTo>
                      <a:pt x="1129" y="1428"/>
                    </a:lnTo>
                    <a:lnTo>
                      <a:pt x="1130" y="1429"/>
                    </a:lnTo>
                    <a:lnTo>
                      <a:pt x="1130" y="1430"/>
                    </a:lnTo>
                    <a:lnTo>
                      <a:pt x="1131" y="1429"/>
                    </a:lnTo>
                    <a:lnTo>
                      <a:pt x="1131" y="1429"/>
                    </a:lnTo>
                    <a:lnTo>
                      <a:pt x="1132" y="1429"/>
                    </a:lnTo>
                    <a:lnTo>
                      <a:pt x="1134" y="1429"/>
                    </a:lnTo>
                    <a:lnTo>
                      <a:pt x="1136" y="1427"/>
                    </a:lnTo>
                    <a:lnTo>
                      <a:pt x="1138" y="1427"/>
                    </a:lnTo>
                    <a:lnTo>
                      <a:pt x="1141" y="1425"/>
                    </a:lnTo>
                    <a:lnTo>
                      <a:pt x="1142" y="1423"/>
                    </a:lnTo>
                    <a:lnTo>
                      <a:pt x="1146" y="1421"/>
                    </a:lnTo>
                    <a:lnTo>
                      <a:pt x="1148" y="1421"/>
                    </a:lnTo>
                    <a:lnTo>
                      <a:pt x="1150" y="1420"/>
                    </a:lnTo>
                    <a:lnTo>
                      <a:pt x="1152" y="1419"/>
                    </a:lnTo>
                    <a:lnTo>
                      <a:pt x="1155" y="1417"/>
                    </a:lnTo>
                    <a:lnTo>
                      <a:pt x="1156" y="1417"/>
                    </a:lnTo>
                    <a:lnTo>
                      <a:pt x="1158" y="1415"/>
                    </a:lnTo>
                    <a:lnTo>
                      <a:pt x="1158" y="1415"/>
                    </a:lnTo>
                    <a:lnTo>
                      <a:pt x="1158" y="1413"/>
                    </a:lnTo>
                    <a:lnTo>
                      <a:pt x="1157" y="1415"/>
                    </a:lnTo>
                    <a:lnTo>
                      <a:pt x="1157" y="1416"/>
                    </a:lnTo>
                    <a:lnTo>
                      <a:pt x="1157" y="1417"/>
                    </a:lnTo>
                    <a:lnTo>
                      <a:pt x="1158" y="1417"/>
                    </a:lnTo>
                    <a:lnTo>
                      <a:pt x="1158" y="1417"/>
                    </a:lnTo>
                    <a:lnTo>
                      <a:pt x="1160" y="1417"/>
                    </a:lnTo>
                    <a:lnTo>
                      <a:pt x="1161" y="1417"/>
                    </a:lnTo>
                    <a:lnTo>
                      <a:pt x="1163" y="1417"/>
                    </a:lnTo>
                    <a:lnTo>
                      <a:pt x="1163" y="1417"/>
                    </a:lnTo>
                    <a:lnTo>
                      <a:pt x="1165" y="1417"/>
                    </a:lnTo>
                    <a:lnTo>
                      <a:pt x="1166" y="1417"/>
                    </a:lnTo>
                    <a:lnTo>
                      <a:pt x="1168" y="1417"/>
                    </a:lnTo>
                    <a:lnTo>
                      <a:pt x="1168" y="1419"/>
                    </a:lnTo>
                    <a:lnTo>
                      <a:pt x="1168" y="1419"/>
                    </a:lnTo>
                    <a:lnTo>
                      <a:pt x="1168" y="1420"/>
                    </a:lnTo>
                    <a:lnTo>
                      <a:pt x="1169" y="1420"/>
                    </a:lnTo>
                    <a:lnTo>
                      <a:pt x="1168" y="1420"/>
                    </a:lnTo>
                    <a:lnTo>
                      <a:pt x="1168" y="1419"/>
                    </a:lnTo>
                    <a:lnTo>
                      <a:pt x="1168" y="1417"/>
                    </a:lnTo>
                    <a:lnTo>
                      <a:pt x="1168" y="1415"/>
                    </a:lnTo>
                    <a:lnTo>
                      <a:pt x="1168" y="1413"/>
                    </a:lnTo>
                    <a:lnTo>
                      <a:pt x="1169" y="1410"/>
                    </a:lnTo>
                    <a:lnTo>
                      <a:pt x="1170" y="1408"/>
                    </a:lnTo>
                    <a:lnTo>
                      <a:pt x="1172" y="1404"/>
                    </a:lnTo>
                    <a:lnTo>
                      <a:pt x="1172" y="1402"/>
                    </a:lnTo>
                    <a:lnTo>
                      <a:pt x="1172" y="1399"/>
                    </a:lnTo>
                    <a:lnTo>
                      <a:pt x="1172" y="1397"/>
                    </a:lnTo>
                    <a:lnTo>
                      <a:pt x="1174" y="1393"/>
                    </a:lnTo>
                    <a:lnTo>
                      <a:pt x="1173" y="1392"/>
                    </a:lnTo>
                    <a:lnTo>
                      <a:pt x="1173" y="1390"/>
                    </a:lnTo>
                    <a:lnTo>
                      <a:pt x="1172" y="1389"/>
                    </a:lnTo>
                    <a:lnTo>
                      <a:pt x="1172" y="1387"/>
                    </a:lnTo>
                    <a:lnTo>
                      <a:pt x="1166" y="1387"/>
                    </a:lnTo>
                    <a:lnTo>
                      <a:pt x="1162" y="1387"/>
                    </a:lnTo>
                    <a:lnTo>
                      <a:pt x="1158" y="1385"/>
                    </a:lnTo>
                    <a:lnTo>
                      <a:pt x="1156" y="1383"/>
                    </a:lnTo>
                    <a:lnTo>
                      <a:pt x="1152" y="1381"/>
                    </a:lnTo>
                    <a:lnTo>
                      <a:pt x="1151" y="1378"/>
                    </a:lnTo>
                    <a:lnTo>
                      <a:pt x="1149" y="1376"/>
                    </a:lnTo>
                    <a:lnTo>
                      <a:pt x="1148" y="1372"/>
                    </a:lnTo>
                    <a:lnTo>
                      <a:pt x="1146" y="1370"/>
                    </a:lnTo>
                    <a:lnTo>
                      <a:pt x="1145" y="1367"/>
                    </a:lnTo>
                    <a:lnTo>
                      <a:pt x="1143" y="1364"/>
                    </a:lnTo>
                    <a:lnTo>
                      <a:pt x="1143" y="1361"/>
                    </a:lnTo>
                    <a:lnTo>
                      <a:pt x="1141" y="1359"/>
                    </a:lnTo>
                    <a:lnTo>
                      <a:pt x="1141" y="1355"/>
                    </a:lnTo>
                    <a:lnTo>
                      <a:pt x="1140" y="1353"/>
                    </a:lnTo>
                    <a:lnTo>
                      <a:pt x="1140" y="1350"/>
                    </a:lnTo>
                    <a:lnTo>
                      <a:pt x="1138" y="1348"/>
                    </a:lnTo>
                    <a:lnTo>
                      <a:pt x="1138" y="1346"/>
                    </a:lnTo>
                    <a:lnTo>
                      <a:pt x="1136" y="1345"/>
                    </a:lnTo>
                    <a:lnTo>
                      <a:pt x="1136" y="1343"/>
                    </a:lnTo>
                    <a:lnTo>
                      <a:pt x="1134" y="1341"/>
                    </a:lnTo>
                    <a:lnTo>
                      <a:pt x="1134" y="1338"/>
                    </a:lnTo>
                    <a:lnTo>
                      <a:pt x="1133" y="1336"/>
                    </a:lnTo>
                    <a:lnTo>
                      <a:pt x="1133" y="1333"/>
                    </a:lnTo>
                    <a:lnTo>
                      <a:pt x="1131" y="1331"/>
                    </a:lnTo>
                    <a:lnTo>
                      <a:pt x="1131" y="1329"/>
                    </a:lnTo>
                    <a:lnTo>
                      <a:pt x="1131" y="1327"/>
                    </a:lnTo>
                    <a:lnTo>
                      <a:pt x="1131" y="1325"/>
                    </a:lnTo>
                    <a:lnTo>
                      <a:pt x="1131" y="1324"/>
                    </a:lnTo>
                    <a:lnTo>
                      <a:pt x="1131" y="1322"/>
                    </a:lnTo>
                    <a:lnTo>
                      <a:pt x="1132" y="1322"/>
                    </a:lnTo>
                    <a:lnTo>
                      <a:pt x="1134" y="1320"/>
                    </a:lnTo>
                    <a:lnTo>
                      <a:pt x="1134" y="1321"/>
                    </a:lnTo>
                    <a:lnTo>
                      <a:pt x="1134" y="1322"/>
                    </a:lnTo>
                    <a:lnTo>
                      <a:pt x="1135" y="1324"/>
                    </a:lnTo>
                    <a:lnTo>
                      <a:pt x="1137" y="1326"/>
                    </a:lnTo>
                    <a:lnTo>
                      <a:pt x="1138" y="1330"/>
                    </a:lnTo>
                    <a:lnTo>
                      <a:pt x="1140" y="1333"/>
                    </a:lnTo>
                    <a:lnTo>
                      <a:pt x="1142" y="1336"/>
                    </a:lnTo>
                    <a:lnTo>
                      <a:pt x="1144" y="1340"/>
                    </a:lnTo>
                    <a:lnTo>
                      <a:pt x="1144" y="1343"/>
                    </a:lnTo>
                    <a:lnTo>
                      <a:pt x="1146" y="1347"/>
                    </a:lnTo>
                    <a:lnTo>
                      <a:pt x="1148" y="1351"/>
                    </a:lnTo>
                    <a:lnTo>
                      <a:pt x="1150" y="1353"/>
                    </a:lnTo>
                    <a:lnTo>
                      <a:pt x="1150" y="1357"/>
                    </a:lnTo>
                    <a:lnTo>
                      <a:pt x="1151" y="1359"/>
                    </a:lnTo>
                    <a:lnTo>
                      <a:pt x="1151" y="1360"/>
                    </a:lnTo>
                    <a:lnTo>
                      <a:pt x="1152" y="1360"/>
                    </a:lnTo>
                    <a:lnTo>
                      <a:pt x="1152" y="1360"/>
                    </a:lnTo>
                    <a:lnTo>
                      <a:pt x="1152" y="1359"/>
                    </a:lnTo>
                    <a:lnTo>
                      <a:pt x="1152" y="1359"/>
                    </a:lnTo>
                    <a:lnTo>
                      <a:pt x="1154" y="1357"/>
                    </a:lnTo>
                    <a:lnTo>
                      <a:pt x="1154" y="1356"/>
                    </a:lnTo>
                    <a:lnTo>
                      <a:pt x="1156" y="1354"/>
                    </a:lnTo>
                    <a:lnTo>
                      <a:pt x="1156" y="1352"/>
                    </a:lnTo>
                    <a:lnTo>
                      <a:pt x="1158" y="1350"/>
                    </a:lnTo>
                    <a:lnTo>
                      <a:pt x="1158" y="1350"/>
                    </a:lnTo>
                    <a:lnTo>
                      <a:pt x="1160" y="1348"/>
                    </a:lnTo>
                    <a:lnTo>
                      <a:pt x="1160" y="1346"/>
                    </a:lnTo>
                    <a:lnTo>
                      <a:pt x="1161" y="1345"/>
                    </a:lnTo>
                    <a:lnTo>
                      <a:pt x="1161" y="1345"/>
                    </a:lnTo>
                    <a:lnTo>
                      <a:pt x="1163" y="1344"/>
                    </a:lnTo>
                    <a:lnTo>
                      <a:pt x="1163" y="1344"/>
                    </a:lnTo>
                    <a:lnTo>
                      <a:pt x="1165" y="1343"/>
                    </a:lnTo>
                    <a:lnTo>
                      <a:pt x="1165" y="1345"/>
                    </a:lnTo>
                    <a:lnTo>
                      <a:pt x="1166" y="1347"/>
                    </a:lnTo>
                    <a:lnTo>
                      <a:pt x="1166" y="1349"/>
                    </a:lnTo>
                    <a:lnTo>
                      <a:pt x="1168" y="1350"/>
                    </a:lnTo>
                    <a:lnTo>
                      <a:pt x="1168" y="1352"/>
                    </a:lnTo>
                    <a:lnTo>
                      <a:pt x="1170" y="1353"/>
                    </a:lnTo>
                    <a:lnTo>
                      <a:pt x="1170" y="1355"/>
                    </a:lnTo>
                    <a:lnTo>
                      <a:pt x="1172" y="1356"/>
                    </a:lnTo>
                    <a:lnTo>
                      <a:pt x="1172" y="1358"/>
                    </a:lnTo>
                    <a:lnTo>
                      <a:pt x="1173" y="1360"/>
                    </a:lnTo>
                    <a:lnTo>
                      <a:pt x="1173" y="1362"/>
                    </a:lnTo>
                    <a:lnTo>
                      <a:pt x="1175" y="1362"/>
                    </a:lnTo>
                    <a:lnTo>
                      <a:pt x="1175" y="1363"/>
                    </a:lnTo>
                    <a:lnTo>
                      <a:pt x="1176" y="1363"/>
                    </a:lnTo>
                    <a:lnTo>
                      <a:pt x="1176" y="1363"/>
                    </a:lnTo>
                    <a:lnTo>
                      <a:pt x="1178" y="1363"/>
                    </a:lnTo>
                    <a:lnTo>
                      <a:pt x="1178" y="1363"/>
                    </a:lnTo>
                    <a:lnTo>
                      <a:pt x="1179" y="1362"/>
                    </a:lnTo>
                    <a:lnTo>
                      <a:pt x="1179" y="1361"/>
                    </a:lnTo>
                    <a:lnTo>
                      <a:pt x="1180" y="1358"/>
                    </a:lnTo>
                    <a:lnTo>
                      <a:pt x="1179" y="1356"/>
                    </a:lnTo>
                    <a:lnTo>
                      <a:pt x="1179" y="1352"/>
                    </a:lnTo>
                    <a:lnTo>
                      <a:pt x="1179" y="1348"/>
                    </a:lnTo>
                    <a:lnTo>
                      <a:pt x="1179" y="1345"/>
                    </a:lnTo>
                    <a:lnTo>
                      <a:pt x="1178" y="1342"/>
                    </a:lnTo>
                    <a:lnTo>
                      <a:pt x="1178" y="1338"/>
                    </a:lnTo>
                    <a:lnTo>
                      <a:pt x="1176" y="1334"/>
                    </a:lnTo>
                    <a:lnTo>
                      <a:pt x="1176" y="1330"/>
                    </a:lnTo>
                    <a:lnTo>
                      <a:pt x="1174" y="1328"/>
                    </a:lnTo>
                    <a:lnTo>
                      <a:pt x="1174" y="1324"/>
                    </a:lnTo>
                    <a:lnTo>
                      <a:pt x="1172" y="1322"/>
                    </a:lnTo>
                    <a:lnTo>
                      <a:pt x="1172" y="1318"/>
                    </a:lnTo>
                    <a:lnTo>
                      <a:pt x="1170" y="1318"/>
                    </a:lnTo>
                    <a:lnTo>
                      <a:pt x="1169" y="1316"/>
                    </a:lnTo>
                    <a:lnTo>
                      <a:pt x="1168" y="1314"/>
                    </a:lnTo>
                    <a:lnTo>
                      <a:pt x="1166" y="1312"/>
                    </a:lnTo>
                    <a:lnTo>
                      <a:pt x="1162" y="1310"/>
                    </a:lnTo>
                    <a:lnTo>
                      <a:pt x="1161" y="1306"/>
                    </a:lnTo>
                    <a:lnTo>
                      <a:pt x="1159" y="1304"/>
                    </a:lnTo>
                    <a:lnTo>
                      <a:pt x="1157" y="1300"/>
                    </a:lnTo>
                    <a:lnTo>
                      <a:pt x="1153" y="1298"/>
                    </a:lnTo>
                    <a:lnTo>
                      <a:pt x="1151" y="1294"/>
                    </a:lnTo>
                    <a:lnTo>
                      <a:pt x="1148" y="1292"/>
                    </a:lnTo>
                    <a:lnTo>
                      <a:pt x="1146" y="1288"/>
                    </a:lnTo>
                    <a:lnTo>
                      <a:pt x="1144" y="1286"/>
                    </a:lnTo>
                    <a:lnTo>
                      <a:pt x="1142" y="1284"/>
                    </a:lnTo>
                    <a:lnTo>
                      <a:pt x="1140" y="1283"/>
                    </a:lnTo>
                    <a:lnTo>
                      <a:pt x="1140" y="1281"/>
                    </a:lnTo>
                    <a:lnTo>
                      <a:pt x="1140" y="1281"/>
                    </a:lnTo>
                    <a:lnTo>
                      <a:pt x="1140" y="1279"/>
                    </a:lnTo>
                    <a:lnTo>
                      <a:pt x="1140" y="1278"/>
                    </a:lnTo>
                    <a:lnTo>
                      <a:pt x="1142" y="1276"/>
                    </a:lnTo>
                    <a:lnTo>
                      <a:pt x="1142" y="1274"/>
                    </a:lnTo>
                    <a:lnTo>
                      <a:pt x="1142" y="1272"/>
                    </a:lnTo>
                    <a:lnTo>
                      <a:pt x="1142" y="1270"/>
                    </a:lnTo>
                    <a:lnTo>
                      <a:pt x="1143" y="1268"/>
                    </a:lnTo>
                    <a:lnTo>
                      <a:pt x="1142" y="1267"/>
                    </a:lnTo>
                    <a:lnTo>
                      <a:pt x="1142" y="1265"/>
                    </a:lnTo>
                    <a:lnTo>
                      <a:pt x="1142" y="1264"/>
                    </a:lnTo>
                    <a:lnTo>
                      <a:pt x="1142" y="1262"/>
                    </a:lnTo>
                    <a:lnTo>
                      <a:pt x="1141" y="1261"/>
                    </a:lnTo>
                    <a:lnTo>
                      <a:pt x="1141" y="1259"/>
                    </a:lnTo>
                    <a:lnTo>
                      <a:pt x="1140" y="1258"/>
                    </a:lnTo>
                    <a:lnTo>
                      <a:pt x="1140" y="1256"/>
                    </a:lnTo>
                    <a:lnTo>
                      <a:pt x="1139" y="1258"/>
                    </a:lnTo>
                    <a:lnTo>
                      <a:pt x="1139" y="1259"/>
                    </a:lnTo>
                    <a:lnTo>
                      <a:pt x="1139" y="1262"/>
                    </a:lnTo>
                    <a:lnTo>
                      <a:pt x="1141" y="1264"/>
                    </a:lnTo>
                    <a:lnTo>
                      <a:pt x="1142" y="1267"/>
                    </a:lnTo>
                    <a:lnTo>
                      <a:pt x="1144" y="1269"/>
                    </a:lnTo>
                    <a:lnTo>
                      <a:pt x="1146" y="1273"/>
                    </a:lnTo>
                    <a:lnTo>
                      <a:pt x="1148" y="1275"/>
                    </a:lnTo>
                    <a:lnTo>
                      <a:pt x="1150" y="1278"/>
                    </a:lnTo>
                    <a:lnTo>
                      <a:pt x="1152" y="1280"/>
                    </a:lnTo>
                    <a:lnTo>
                      <a:pt x="1154" y="1284"/>
                    </a:lnTo>
                    <a:lnTo>
                      <a:pt x="1157" y="1285"/>
                    </a:lnTo>
                    <a:lnTo>
                      <a:pt x="1159" y="1288"/>
                    </a:lnTo>
                    <a:lnTo>
                      <a:pt x="1161" y="1290"/>
                    </a:lnTo>
                    <a:lnTo>
                      <a:pt x="1162" y="1290"/>
                    </a:lnTo>
                    <a:lnTo>
                      <a:pt x="1164" y="1290"/>
                    </a:lnTo>
                    <a:lnTo>
                      <a:pt x="1164" y="1291"/>
                    </a:lnTo>
                    <a:lnTo>
                      <a:pt x="1165" y="1290"/>
                    </a:lnTo>
                    <a:lnTo>
                      <a:pt x="1165" y="1289"/>
                    </a:lnTo>
                    <a:lnTo>
                      <a:pt x="1166" y="1287"/>
                    </a:lnTo>
                    <a:lnTo>
                      <a:pt x="1166" y="1285"/>
                    </a:lnTo>
                    <a:lnTo>
                      <a:pt x="1166" y="1284"/>
                    </a:lnTo>
                    <a:lnTo>
                      <a:pt x="1166" y="1282"/>
                    </a:lnTo>
                    <a:lnTo>
                      <a:pt x="1166" y="1278"/>
                    </a:lnTo>
                    <a:lnTo>
                      <a:pt x="1164" y="1276"/>
                    </a:lnTo>
                    <a:lnTo>
                      <a:pt x="1164" y="1275"/>
                    </a:lnTo>
                    <a:lnTo>
                      <a:pt x="1164" y="1273"/>
                    </a:lnTo>
                    <a:lnTo>
                      <a:pt x="1164" y="1270"/>
                    </a:lnTo>
                    <a:lnTo>
                      <a:pt x="1164" y="1270"/>
                    </a:lnTo>
                    <a:lnTo>
                      <a:pt x="1164" y="1268"/>
                    </a:lnTo>
                    <a:lnTo>
                      <a:pt x="1164" y="1267"/>
                    </a:lnTo>
                    <a:lnTo>
                      <a:pt x="1165" y="1266"/>
                    </a:lnTo>
                    <a:lnTo>
                      <a:pt x="1165" y="1268"/>
                    </a:lnTo>
                    <a:lnTo>
                      <a:pt x="1166" y="1269"/>
                    </a:lnTo>
                    <a:lnTo>
                      <a:pt x="1168" y="1272"/>
                    </a:lnTo>
                    <a:lnTo>
                      <a:pt x="1170" y="1274"/>
                    </a:lnTo>
                    <a:lnTo>
                      <a:pt x="1172" y="1277"/>
                    </a:lnTo>
                    <a:lnTo>
                      <a:pt x="1174" y="1280"/>
                    </a:lnTo>
                    <a:lnTo>
                      <a:pt x="1176" y="1284"/>
                    </a:lnTo>
                    <a:lnTo>
                      <a:pt x="1179" y="1287"/>
                    </a:lnTo>
                    <a:lnTo>
                      <a:pt x="1181" y="1291"/>
                    </a:lnTo>
                    <a:lnTo>
                      <a:pt x="1183" y="1295"/>
                    </a:lnTo>
                    <a:lnTo>
                      <a:pt x="1185" y="1298"/>
                    </a:lnTo>
                    <a:lnTo>
                      <a:pt x="1189" y="1301"/>
                    </a:lnTo>
                    <a:lnTo>
                      <a:pt x="1191" y="1304"/>
                    </a:lnTo>
                    <a:lnTo>
                      <a:pt x="1192" y="1305"/>
                    </a:lnTo>
                    <a:lnTo>
                      <a:pt x="1194" y="1306"/>
                    </a:lnTo>
                    <a:lnTo>
                      <a:pt x="1196" y="1305"/>
                    </a:lnTo>
                    <a:lnTo>
                      <a:pt x="1196" y="1305"/>
                    </a:lnTo>
                    <a:lnTo>
                      <a:pt x="1198" y="1304"/>
                    </a:lnTo>
                    <a:lnTo>
                      <a:pt x="1198" y="1302"/>
                    </a:lnTo>
                    <a:lnTo>
                      <a:pt x="1199" y="1300"/>
                    </a:lnTo>
                    <a:lnTo>
                      <a:pt x="1198" y="1298"/>
                    </a:lnTo>
                    <a:lnTo>
                      <a:pt x="1198" y="1296"/>
                    </a:lnTo>
                    <a:lnTo>
                      <a:pt x="1197" y="1295"/>
                    </a:lnTo>
                    <a:lnTo>
                      <a:pt x="1197" y="1291"/>
                    </a:lnTo>
                    <a:lnTo>
                      <a:pt x="1195" y="1289"/>
                    </a:lnTo>
                    <a:lnTo>
                      <a:pt x="1194" y="1286"/>
                    </a:lnTo>
                    <a:lnTo>
                      <a:pt x="1192" y="1284"/>
                    </a:lnTo>
                    <a:lnTo>
                      <a:pt x="1192" y="1280"/>
                    </a:lnTo>
                    <a:lnTo>
                      <a:pt x="1191" y="1276"/>
                    </a:lnTo>
                    <a:lnTo>
                      <a:pt x="1191" y="1272"/>
                    </a:lnTo>
                    <a:lnTo>
                      <a:pt x="1189" y="1268"/>
                    </a:lnTo>
                    <a:lnTo>
                      <a:pt x="1189" y="1264"/>
                    </a:lnTo>
                    <a:lnTo>
                      <a:pt x="1188" y="1264"/>
                    </a:lnTo>
                    <a:lnTo>
                      <a:pt x="1187" y="1262"/>
                    </a:lnTo>
                    <a:lnTo>
                      <a:pt x="1184" y="1260"/>
                    </a:lnTo>
                    <a:lnTo>
                      <a:pt x="1182" y="1257"/>
                    </a:lnTo>
                    <a:lnTo>
                      <a:pt x="1178" y="1255"/>
                    </a:lnTo>
                    <a:lnTo>
                      <a:pt x="1175" y="1252"/>
                    </a:lnTo>
                    <a:lnTo>
                      <a:pt x="1171" y="1248"/>
                    </a:lnTo>
                    <a:lnTo>
                      <a:pt x="1168" y="1245"/>
                    </a:lnTo>
                    <a:lnTo>
                      <a:pt x="1164" y="1243"/>
                    </a:lnTo>
                    <a:lnTo>
                      <a:pt x="1161" y="1239"/>
                    </a:lnTo>
                    <a:lnTo>
                      <a:pt x="1157" y="1236"/>
                    </a:lnTo>
                    <a:lnTo>
                      <a:pt x="1154" y="1232"/>
                    </a:lnTo>
                    <a:lnTo>
                      <a:pt x="1151" y="1230"/>
                    </a:lnTo>
                    <a:lnTo>
                      <a:pt x="1149" y="1228"/>
                    </a:lnTo>
                    <a:lnTo>
                      <a:pt x="1147" y="1226"/>
                    </a:lnTo>
                    <a:lnTo>
                      <a:pt x="1147" y="1224"/>
                    </a:lnTo>
                    <a:lnTo>
                      <a:pt x="1146" y="1224"/>
                    </a:lnTo>
                    <a:lnTo>
                      <a:pt x="1146" y="1223"/>
                    </a:lnTo>
                    <a:lnTo>
                      <a:pt x="1146" y="1223"/>
                    </a:lnTo>
                    <a:lnTo>
                      <a:pt x="1146" y="1221"/>
                    </a:lnTo>
                    <a:lnTo>
                      <a:pt x="1146" y="1221"/>
                    </a:lnTo>
                    <a:lnTo>
                      <a:pt x="1147" y="1221"/>
                    </a:lnTo>
                    <a:lnTo>
                      <a:pt x="1147" y="1221"/>
                    </a:lnTo>
                    <a:lnTo>
                      <a:pt x="1149" y="1220"/>
                    </a:lnTo>
                    <a:lnTo>
                      <a:pt x="1149" y="1220"/>
                    </a:lnTo>
                    <a:lnTo>
                      <a:pt x="1150" y="1220"/>
                    </a:lnTo>
                    <a:lnTo>
                      <a:pt x="1150" y="1220"/>
                    </a:lnTo>
                    <a:lnTo>
                      <a:pt x="1151" y="1220"/>
                    </a:lnTo>
                    <a:lnTo>
                      <a:pt x="1151" y="1220"/>
                    </a:lnTo>
                    <a:lnTo>
                      <a:pt x="1152" y="1220"/>
                    </a:lnTo>
                    <a:lnTo>
                      <a:pt x="1152" y="1220"/>
                    </a:lnTo>
                    <a:lnTo>
                      <a:pt x="1154" y="1219"/>
                    </a:lnTo>
                    <a:lnTo>
                      <a:pt x="1154" y="1220"/>
                    </a:lnTo>
                    <a:lnTo>
                      <a:pt x="1156" y="1221"/>
                    </a:lnTo>
                    <a:lnTo>
                      <a:pt x="1158" y="1223"/>
                    </a:lnTo>
                    <a:lnTo>
                      <a:pt x="1162" y="1225"/>
                    </a:lnTo>
                    <a:lnTo>
                      <a:pt x="1165" y="1228"/>
                    </a:lnTo>
                    <a:lnTo>
                      <a:pt x="1169" y="1230"/>
                    </a:lnTo>
                    <a:lnTo>
                      <a:pt x="1172" y="1234"/>
                    </a:lnTo>
                    <a:lnTo>
                      <a:pt x="1177" y="1236"/>
                    </a:lnTo>
                    <a:lnTo>
                      <a:pt x="1180" y="1239"/>
                    </a:lnTo>
                    <a:lnTo>
                      <a:pt x="1184" y="1242"/>
                    </a:lnTo>
                    <a:lnTo>
                      <a:pt x="1187" y="1245"/>
                    </a:lnTo>
                    <a:lnTo>
                      <a:pt x="1191" y="1247"/>
                    </a:lnTo>
                    <a:lnTo>
                      <a:pt x="1192" y="1249"/>
                    </a:lnTo>
                    <a:lnTo>
                      <a:pt x="1195" y="1251"/>
                    </a:lnTo>
                    <a:lnTo>
                      <a:pt x="1196" y="1252"/>
                    </a:lnTo>
                    <a:lnTo>
                      <a:pt x="1197" y="1252"/>
                    </a:lnTo>
                    <a:lnTo>
                      <a:pt x="1195" y="1252"/>
                    </a:lnTo>
                    <a:lnTo>
                      <a:pt x="1195" y="1251"/>
                    </a:lnTo>
                    <a:lnTo>
                      <a:pt x="1193" y="1250"/>
                    </a:lnTo>
                    <a:lnTo>
                      <a:pt x="1193" y="1248"/>
                    </a:lnTo>
                    <a:lnTo>
                      <a:pt x="1191" y="1247"/>
                    </a:lnTo>
                    <a:lnTo>
                      <a:pt x="1191" y="1245"/>
                    </a:lnTo>
                    <a:lnTo>
                      <a:pt x="1191" y="1244"/>
                    </a:lnTo>
                    <a:lnTo>
                      <a:pt x="1191" y="1242"/>
                    </a:lnTo>
                    <a:lnTo>
                      <a:pt x="1191" y="1240"/>
                    </a:lnTo>
                    <a:lnTo>
                      <a:pt x="1191" y="1238"/>
                    </a:lnTo>
                    <a:lnTo>
                      <a:pt x="1191" y="1236"/>
                    </a:lnTo>
                    <a:lnTo>
                      <a:pt x="1191" y="1234"/>
                    </a:lnTo>
                    <a:lnTo>
                      <a:pt x="1191" y="1232"/>
                    </a:lnTo>
                    <a:lnTo>
                      <a:pt x="1191" y="1230"/>
                    </a:lnTo>
                    <a:lnTo>
                      <a:pt x="1191" y="1228"/>
                    </a:lnTo>
                    <a:lnTo>
                      <a:pt x="1193" y="1227"/>
                    </a:lnTo>
                    <a:lnTo>
                      <a:pt x="1191" y="1227"/>
                    </a:lnTo>
                    <a:lnTo>
                      <a:pt x="1189" y="1226"/>
                    </a:lnTo>
                    <a:lnTo>
                      <a:pt x="1188" y="1224"/>
                    </a:lnTo>
                    <a:lnTo>
                      <a:pt x="1187" y="1222"/>
                    </a:lnTo>
                    <a:lnTo>
                      <a:pt x="1185" y="1220"/>
                    </a:lnTo>
                    <a:lnTo>
                      <a:pt x="1183" y="1217"/>
                    </a:lnTo>
                    <a:lnTo>
                      <a:pt x="1181" y="1216"/>
                    </a:lnTo>
                    <a:lnTo>
                      <a:pt x="1181" y="1212"/>
                    </a:lnTo>
                    <a:lnTo>
                      <a:pt x="1179" y="1210"/>
                    </a:lnTo>
                    <a:lnTo>
                      <a:pt x="1177" y="1207"/>
                    </a:lnTo>
                    <a:lnTo>
                      <a:pt x="1175" y="1205"/>
                    </a:lnTo>
                    <a:lnTo>
                      <a:pt x="1175" y="1201"/>
                    </a:lnTo>
                    <a:lnTo>
                      <a:pt x="1173" y="1199"/>
                    </a:lnTo>
                    <a:lnTo>
                      <a:pt x="1173" y="1197"/>
                    </a:lnTo>
                    <a:lnTo>
                      <a:pt x="1172" y="1196"/>
                    </a:lnTo>
                    <a:lnTo>
                      <a:pt x="1172" y="1194"/>
                    </a:lnTo>
                    <a:lnTo>
                      <a:pt x="1171" y="1194"/>
                    </a:lnTo>
                    <a:lnTo>
                      <a:pt x="1172" y="1194"/>
                    </a:lnTo>
                    <a:lnTo>
                      <a:pt x="1173" y="1196"/>
                    </a:lnTo>
                    <a:lnTo>
                      <a:pt x="1175" y="1196"/>
                    </a:lnTo>
                    <a:lnTo>
                      <a:pt x="1177" y="1197"/>
                    </a:lnTo>
                    <a:lnTo>
                      <a:pt x="1180" y="1198"/>
                    </a:lnTo>
                    <a:lnTo>
                      <a:pt x="1182" y="1200"/>
                    </a:lnTo>
                    <a:lnTo>
                      <a:pt x="1186" y="1202"/>
                    </a:lnTo>
                    <a:lnTo>
                      <a:pt x="1188" y="1204"/>
                    </a:lnTo>
                    <a:lnTo>
                      <a:pt x="1190" y="1206"/>
                    </a:lnTo>
                    <a:lnTo>
                      <a:pt x="1192" y="1207"/>
                    </a:lnTo>
                    <a:lnTo>
                      <a:pt x="1195" y="1208"/>
                    </a:lnTo>
                    <a:lnTo>
                      <a:pt x="1196" y="1210"/>
                    </a:lnTo>
                    <a:lnTo>
                      <a:pt x="1198" y="1210"/>
                    </a:lnTo>
                    <a:lnTo>
                      <a:pt x="1198" y="1210"/>
                    </a:lnTo>
                    <a:lnTo>
                      <a:pt x="1198" y="1208"/>
                    </a:lnTo>
                    <a:lnTo>
                      <a:pt x="1201" y="1204"/>
                    </a:lnTo>
                    <a:lnTo>
                      <a:pt x="1201" y="1204"/>
                    </a:lnTo>
                    <a:lnTo>
                      <a:pt x="1201" y="1202"/>
                    </a:lnTo>
                    <a:lnTo>
                      <a:pt x="1201" y="1200"/>
                    </a:lnTo>
                    <a:lnTo>
                      <a:pt x="1201" y="1197"/>
                    </a:lnTo>
                    <a:lnTo>
                      <a:pt x="1201" y="1193"/>
                    </a:lnTo>
                    <a:lnTo>
                      <a:pt x="1201" y="1189"/>
                    </a:lnTo>
                    <a:lnTo>
                      <a:pt x="1201" y="1184"/>
                    </a:lnTo>
                    <a:lnTo>
                      <a:pt x="1201" y="1179"/>
                    </a:lnTo>
                    <a:lnTo>
                      <a:pt x="1201" y="1175"/>
                    </a:lnTo>
                    <a:lnTo>
                      <a:pt x="1201" y="1169"/>
                    </a:lnTo>
                    <a:lnTo>
                      <a:pt x="1201" y="1165"/>
                    </a:lnTo>
                    <a:lnTo>
                      <a:pt x="1201" y="1160"/>
                    </a:lnTo>
                    <a:lnTo>
                      <a:pt x="1201" y="1157"/>
                    </a:lnTo>
                    <a:lnTo>
                      <a:pt x="1201" y="1154"/>
                    </a:lnTo>
                    <a:lnTo>
                      <a:pt x="1201" y="1152"/>
                    </a:lnTo>
                    <a:lnTo>
                      <a:pt x="1203" y="1150"/>
                    </a:lnTo>
                    <a:lnTo>
                      <a:pt x="1203" y="1150"/>
                    </a:lnTo>
                    <a:lnTo>
                      <a:pt x="1203" y="1150"/>
                    </a:lnTo>
                    <a:lnTo>
                      <a:pt x="1203" y="1150"/>
                    </a:lnTo>
                    <a:lnTo>
                      <a:pt x="1205" y="1149"/>
                    </a:lnTo>
                    <a:lnTo>
                      <a:pt x="1205" y="1149"/>
                    </a:lnTo>
                    <a:lnTo>
                      <a:pt x="1207" y="1149"/>
                    </a:lnTo>
                    <a:lnTo>
                      <a:pt x="1208" y="1149"/>
                    </a:lnTo>
                    <a:lnTo>
                      <a:pt x="1210" y="1147"/>
                    </a:lnTo>
                    <a:lnTo>
                      <a:pt x="1210" y="1147"/>
                    </a:lnTo>
                    <a:lnTo>
                      <a:pt x="1212" y="1147"/>
                    </a:lnTo>
                    <a:lnTo>
                      <a:pt x="1212" y="1147"/>
                    </a:lnTo>
                    <a:lnTo>
                      <a:pt x="1214" y="1147"/>
                    </a:lnTo>
                    <a:lnTo>
                      <a:pt x="1214" y="1147"/>
                    </a:lnTo>
                    <a:lnTo>
                      <a:pt x="1216" y="1147"/>
                    </a:lnTo>
                    <a:lnTo>
                      <a:pt x="1216" y="1147"/>
                    </a:lnTo>
                    <a:lnTo>
                      <a:pt x="1218" y="1146"/>
                    </a:lnTo>
                    <a:lnTo>
                      <a:pt x="1216" y="1148"/>
                    </a:lnTo>
                    <a:lnTo>
                      <a:pt x="1216" y="1150"/>
                    </a:lnTo>
                    <a:lnTo>
                      <a:pt x="1216" y="1154"/>
                    </a:lnTo>
                    <a:lnTo>
                      <a:pt x="1216" y="1158"/>
                    </a:lnTo>
                    <a:lnTo>
                      <a:pt x="1216" y="1163"/>
                    </a:lnTo>
                    <a:lnTo>
                      <a:pt x="1216" y="1167"/>
                    </a:lnTo>
                    <a:lnTo>
                      <a:pt x="1216" y="1173"/>
                    </a:lnTo>
                    <a:lnTo>
                      <a:pt x="1216" y="1177"/>
                    </a:lnTo>
                    <a:lnTo>
                      <a:pt x="1216" y="1183"/>
                    </a:lnTo>
                    <a:lnTo>
                      <a:pt x="1216" y="1188"/>
                    </a:lnTo>
                    <a:lnTo>
                      <a:pt x="1216" y="1192"/>
                    </a:lnTo>
                    <a:lnTo>
                      <a:pt x="1216" y="1196"/>
                    </a:lnTo>
                    <a:lnTo>
                      <a:pt x="1216" y="1200"/>
                    </a:lnTo>
                    <a:lnTo>
                      <a:pt x="1216" y="1202"/>
                    </a:lnTo>
                    <a:lnTo>
                      <a:pt x="1216" y="1204"/>
                    </a:lnTo>
                    <a:lnTo>
                      <a:pt x="1216" y="1204"/>
                    </a:lnTo>
                    <a:lnTo>
                      <a:pt x="1213" y="1207"/>
                    </a:lnTo>
                    <a:lnTo>
                      <a:pt x="1213" y="1207"/>
                    </a:lnTo>
                    <a:lnTo>
                      <a:pt x="1214" y="1207"/>
                    </a:lnTo>
                    <a:lnTo>
                      <a:pt x="1215" y="1206"/>
                    </a:lnTo>
                    <a:lnTo>
                      <a:pt x="1217" y="1204"/>
                    </a:lnTo>
                    <a:lnTo>
                      <a:pt x="1219" y="1202"/>
                    </a:lnTo>
                    <a:lnTo>
                      <a:pt x="1220" y="1200"/>
                    </a:lnTo>
                    <a:lnTo>
                      <a:pt x="1222" y="1198"/>
                    </a:lnTo>
                    <a:lnTo>
                      <a:pt x="1226" y="1195"/>
                    </a:lnTo>
                    <a:lnTo>
                      <a:pt x="1228" y="1193"/>
                    </a:lnTo>
                    <a:lnTo>
                      <a:pt x="1229" y="1191"/>
                    </a:lnTo>
                    <a:lnTo>
                      <a:pt x="1231" y="1189"/>
                    </a:lnTo>
                    <a:lnTo>
                      <a:pt x="1234" y="1186"/>
                    </a:lnTo>
                    <a:lnTo>
                      <a:pt x="1234" y="1186"/>
                    </a:lnTo>
                    <a:lnTo>
                      <a:pt x="1236" y="1184"/>
                    </a:lnTo>
                    <a:lnTo>
                      <a:pt x="1237" y="1184"/>
                    </a:lnTo>
                    <a:lnTo>
                      <a:pt x="1239" y="1182"/>
                    </a:lnTo>
                    <a:lnTo>
                      <a:pt x="1237" y="1184"/>
                    </a:lnTo>
                    <a:lnTo>
                      <a:pt x="1236" y="1186"/>
                    </a:lnTo>
                    <a:lnTo>
                      <a:pt x="1234" y="1188"/>
                    </a:lnTo>
                    <a:lnTo>
                      <a:pt x="1234" y="1190"/>
                    </a:lnTo>
                    <a:lnTo>
                      <a:pt x="1232" y="1194"/>
                    </a:lnTo>
                    <a:lnTo>
                      <a:pt x="1230" y="1197"/>
                    </a:lnTo>
                    <a:lnTo>
                      <a:pt x="1228" y="1200"/>
                    </a:lnTo>
                    <a:lnTo>
                      <a:pt x="1228" y="1204"/>
                    </a:lnTo>
                    <a:lnTo>
                      <a:pt x="1226" y="1207"/>
                    </a:lnTo>
                    <a:lnTo>
                      <a:pt x="1224" y="1211"/>
                    </a:lnTo>
                    <a:lnTo>
                      <a:pt x="1222" y="1215"/>
                    </a:lnTo>
                    <a:lnTo>
                      <a:pt x="1222" y="1217"/>
                    </a:lnTo>
                    <a:lnTo>
                      <a:pt x="1220" y="1220"/>
                    </a:lnTo>
                    <a:lnTo>
                      <a:pt x="1219" y="1222"/>
                    </a:lnTo>
                    <a:lnTo>
                      <a:pt x="1218" y="1223"/>
                    </a:lnTo>
                    <a:lnTo>
                      <a:pt x="1218" y="1223"/>
                    </a:lnTo>
                    <a:lnTo>
                      <a:pt x="1218" y="1225"/>
                    </a:lnTo>
                    <a:lnTo>
                      <a:pt x="1218" y="1226"/>
                    </a:lnTo>
                    <a:lnTo>
                      <a:pt x="1218" y="1228"/>
                    </a:lnTo>
                    <a:lnTo>
                      <a:pt x="1218" y="1228"/>
                    </a:lnTo>
                    <a:lnTo>
                      <a:pt x="1218" y="1230"/>
                    </a:lnTo>
                    <a:lnTo>
                      <a:pt x="1218" y="1232"/>
                    </a:lnTo>
                    <a:lnTo>
                      <a:pt x="1218" y="1234"/>
                    </a:lnTo>
                    <a:lnTo>
                      <a:pt x="1218" y="1236"/>
                    </a:lnTo>
                    <a:lnTo>
                      <a:pt x="1216" y="1237"/>
                    </a:lnTo>
                    <a:lnTo>
                      <a:pt x="1216" y="1239"/>
                    </a:lnTo>
                    <a:lnTo>
                      <a:pt x="1216" y="1241"/>
                    </a:lnTo>
                    <a:lnTo>
                      <a:pt x="1216" y="1242"/>
                    </a:lnTo>
                    <a:lnTo>
                      <a:pt x="1214" y="1244"/>
                    </a:lnTo>
                    <a:lnTo>
                      <a:pt x="1214" y="1245"/>
                    </a:lnTo>
                    <a:lnTo>
                      <a:pt x="1213" y="1245"/>
                    </a:lnTo>
                    <a:lnTo>
                      <a:pt x="1213" y="1245"/>
                    </a:lnTo>
                    <a:lnTo>
                      <a:pt x="1212" y="1245"/>
                    </a:lnTo>
                    <a:lnTo>
                      <a:pt x="1214" y="1244"/>
                    </a:lnTo>
                    <a:lnTo>
                      <a:pt x="1216" y="1242"/>
                    </a:lnTo>
                    <a:lnTo>
                      <a:pt x="1219" y="1239"/>
                    </a:lnTo>
                    <a:lnTo>
                      <a:pt x="1222" y="1237"/>
                    </a:lnTo>
                    <a:lnTo>
                      <a:pt x="1226" y="1234"/>
                    </a:lnTo>
                    <a:lnTo>
                      <a:pt x="1230" y="1232"/>
                    </a:lnTo>
                    <a:lnTo>
                      <a:pt x="1236" y="1228"/>
                    </a:lnTo>
                    <a:lnTo>
                      <a:pt x="1239" y="1226"/>
                    </a:lnTo>
                    <a:lnTo>
                      <a:pt x="1244" y="1223"/>
                    </a:lnTo>
                    <a:lnTo>
                      <a:pt x="1248" y="1221"/>
                    </a:lnTo>
                    <a:lnTo>
                      <a:pt x="1252" y="1218"/>
                    </a:lnTo>
                    <a:lnTo>
                      <a:pt x="1255" y="1217"/>
                    </a:lnTo>
                    <a:lnTo>
                      <a:pt x="1258" y="1215"/>
                    </a:lnTo>
                    <a:lnTo>
                      <a:pt x="1259" y="1214"/>
                    </a:lnTo>
                    <a:lnTo>
                      <a:pt x="1260" y="1212"/>
                    </a:lnTo>
                    <a:lnTo>
                      <a:pt x="1260" y="1213"/>
                    </a:lnTo>
                    <a:lnTo>
                      <a:pt x="1260" y="1213"/>
                    </a:lnTo>
                    <a:lnTo>
                      <a:pt x="1260" y="1213"/>
                    </a:lnTo>
                    <a:lnTo>
                      <a:pt x="1261" y="1213"/>
                    </a:lnTo>
                    <a:lnTo>
                      <a:pt x="1261" y="1213"/>
                    </a:lnTo>
                    <a:lnTo>
                      <a:pt x="1261" y="1213"/>
                    </a:lnTo>
                    <a:lnTo>
                      <a:pt x="1261" y="1213"/>
                    </a:lnTo>
                    <a:lnTo>
                      <a:pt x="1263" y="1213"/>
                    </a:lnTo>
                    <a:lnTo>
                      <a:pt x="1263" y="1213"/>
                    </a:lnTo>
                    <a:lnTo>
                      <a:pt x="1263" y="1213"/>
                    </a:lnTo>
                    <a:lnTo>
                      <a:pt x="1263" y="1213"/>
                    </a:lnTo>
                    <a:lnTo>
                      <a:pt x="1264" y="1213"/>
                    </a:lnTo>
                    <a:lnTo>
                      <a:pt x="1264" y="1213"/>
                    </a:lnTo>
                    <a:lnTo>
                      <a:pt x="1264" y="1213"/>
                    </a:lnTo>
                    <a:lnTo>
                      <a:pt x="1264" y="1213"/>
                    </a:lnTo>
                    <a:lnTo>
                      <a:pt x="1266" y="1212"/>
                    </a:lnTo>
                    <a:lnTo>
                      <a:pt x="1264" y="1214"/>
                    </a:lnTo>
                    <a:lnTo>
                      <a:pt x="1263" y="1216"/>
                    </a:lnTo>
                    <a:lnTo>
                      <a:pt x="1261" y="1217"/>
                    </a:lnTo>
                    <a:lnTo>
                      <a:pt x="1260" y="1217"/>
                    </a:lnTo>
                    <a:lnTo>
                      <a:pt x="1259" y="1219"/>
                    </a:lnTo>
                    <a:lnTo>
                      <a:pt x="1257" y="1221"/>
                    </a:lnTo>
                    <a:lnTo>
                      <a:pt x="1255" y="1223"/>
                    </a:lnTo>
                    <a:lnTo>
                      <a:pt x="1254" y="1223"/>
                    </a:lnTo>
                    <a:lnTo>
                      <a:pt x="1252" y="1225"/>
                    </a:lnTo>
                    <a:lnTo>
                      <a:pt x="1250" y="1227"/>
                    </a:lnTo>
                    <a:lnTo>
                      <a:pt x="1248" y="1228"/>
                    </a:lnTo>
                    <a:lnTo>
                      <a:pt x="1247" y="1229"/>
                    </a:lnTo>
                    <a:lnTo>
                      <a:pt x="1245" y="1231"/>
                    </a:lnTo>
                    <a:lnTo>
                      <a:pt x="1244" y="1231"/>
                    </a:lnTo>
                    <a:lnTo>
                      <a:pt x="1242" y="1232"/>
                    </a:lnTo>
                    <a:lnTo>
                      <a:pt x="1242" y="1232"/>
                    </a:lnTo>
                    <a:lnTo>
                      <a:pt x="1240" y="1234"/>
                    </a:lnTo>
                    <a:lnTo>
                      <a:pt x="1240" y="1235"/>
                    </a:lnTo>
                    <a:lnTo>
                      <a:pt x="1239" y="1237"/>
                    </a:lnTo>
                    <a:lnTo>
                      <a:pt x="1239" y="1237"/>
                    </a:lnTo>
                    <a:lnTo>
                      <a:pt x="1237" y="1238"/>
                    </a:lnTo>
                    <a:lnTo>
                      <a:pt x="1237" y="1240"/>
                    </a:lnTo>
                    <a:lnTo>
                      <a:pt x="1236" y="1242"/>
                    </a:lnTo>
                    <a:lnTo>
                      <a:pt x="1236" y="1243"/>
                    </a:lnTo>
                    <a:lnTo>
                      <a:pt x="1234" y="1245"/>
                    </a:lnTo>
                    <a:lnTo>
                      <a:pt x="1234" y="1247"/>
                    </a:lnTo>
                    <a:lnTo>
                      <a:pt x="1232" y="1248"/>
                    </a:lnTo>
                    <a:lnTo>
                      <a:pt x="1232" y="1249"/>
                    </a:lnTo>
                    <a:lnTo>
                      <a:pt x="1230" y="1251"/>
                    </a:lnTo>
                    <a:lnTo>
                      <a:pt x="1230" y="1251"/>
                    </a:lnTo>
                    <a:lnTo>
                      <a:pt x="1229" y="1251"/>
                    </a:lnTo>
                    <a:lnTo>
                      <a:pt x="1229" y="1251"/>
                    </a:lnTo>
                    <a:lnTo>
                      <a:pt x="1228" y="1253"/>
                    </a:lnTo>
                    <a:lnTo>
                      <a:pt x="1228" y="1254"/>
                    </a:lnTo>
                    <a:lnTo>
                      <a:pt x="1226" y="1256"/>
                    </a:lnTo>
                    <a:lnTo>
                      <a:pt x="1226" y="1258"/>
                    </a:lnTo>
                    <a:lnTo>
                      <a:pt x="1224" y="1262"/>
                    </a:lnTo>
                    <a:lnTo>
                      <a:pt x="1224" y="1264"/>
                    </a:lnTo>
                    <a:lnTo>
                      <a:pt x="1223" y="1266"/>
                    </a:lnTo>
                    <a:lnTo>
                      <a:pt x="1223" y="1268"/>
                    </a:lnTo>
                    <a:lnTo>
                      <a:pt x="1221" y="1272"/>
                    </a:lnTo>
                    <a:lnTo>
                      <a:pt x="1221" y="1274"/>
                    </a:lnTo>
                    <a:lnTo>
                      <a:pt x="1220" y="1275"/>
                    </a:lnTo>
                    <a:lnTo>
                      <a:pt x="1220" y="1277"/>
                    </a:lnTo>
                    <a:lnTo>
                      <a:pt x="1219" y="1279"/>
                    </a:lnTo>
                    <a:lnTo>
                      <a:pt x="1219" y="1281"/>
                    </a:lnTo>
                    <a:lnTo>
                      <a:pt x="1219" y="1282"/>
                    </a:lnTo>
                    <a:lnTo>
                      <a:pt x="1221" y="1282"/>
                    </a:lnTo>
                    <a:lnTo>
                      <a:pt x="1220" y="1284"/>
                    </a:lnTo>
                    <a:lnTo>
                      <a:pt x="1220" y="1285"/>
                    </a:lnTo>
                    <a:lnTo>
                      <a:pt x="1220" y="1286"/>
                    </a:lnTo>
                    <a:lnTo>
                      <a:pt x="1221" y="1287"/>
                    </a:lnTo>
                    <a:lnTo>
                      <a:pt x="1221" y="1290"/>
                    </a:lnTo>
                    <a:lnTo>
                      <a:pt x="1223" y="1292"/>
                    </a:lnTo>
                    <a:lnTo>
                      <a:pt x="1223" y="1294"/>
                    </a:lnTo>
                    <a:lnTo>
                      <a:pt x="1225" y="1295"/>
                    </a:lnTo>
                    <a:lnTo>
                      <a:pt x="1225" y="1297"/>
                    </a:lnTo>
                    <a:lnTo>
                      <a:pt x="1227" y="1299"/>
                    </a:lnTo>
                    <a:lnTo>
                      <a:pt x="1227" y="1301"/>
                    </a:lnTo>
                    <a:lnTo>
                      <a:pt x="1229" y="1302"/>
                    </a:lnTo>
                    <a:lnTo>
                      <a:pt x="1229" y="1304"/>
                    </a:lnTo>
                    <a:lnTo>
                      <a:pt x="1230" y="1305"/>
                    </a:lnTo>
                    <a:lnTo>
                      <a:pt x="1231" y="1305"/>
                    </a:lnTo>
                    <a:lnTo>
                      <a:pt x="1233" y="1305"/>
                    </a:lnTo>
                    <a:lnTo>
                      <a:pt x="1233" y="1305"/>
                    </a:lnTo>
                    <a:lnTo>
                      <a:pt x="1234" y="1304"/>
                    </a:lnTo>
                    <a:lnTo>
                      <a:pt x="1236" y="1302"/>
                    </a:lnTo>
                    <a:lnTo>
                      <a:pt x="1238" y="1300"/>
                    </a:lnTo>
                    <a:lnTo>
                      <a:pt x="1238" y="1298"/>
                    </a:lnTo>
                    <a:lnTo>
                      <a:pt x="1240" y="1294"/>
                    </a:lnTo>
                    <a:lnTo>
                      <a:pt x="1242" y="1291"/>
                    </a:lnTo>
                    <a:lnTo>
                      <a:pt x="1244" y="1287"/>
                    </a:lnTo>
                    <a:lnTo>
                      <a:pt x="1244" y="1285"/>
                    </a:lnTo>
                    <a:lnTo>
                      <a:pt x="1246" y="1281"/>
                    </a:lnTo>
                    <a:lnTo>
                      <a:pt x="1246" y="1278"/>
                    </a:lnTo>
                    <a:lnTo>
                      <a:pt x="1247" y="1274"/>
                    </a:lnTo>
                    <a:lnTo>
                      <a:pt x="1247" y="1272"/>
                    </a:lnTo>
                    <a:lnTo>
                      <a:pt x="1248" y="1270"/>
                    </a:lnTo>
                    <a:lnTo>
                      <a:pt x="1247" y="1268"/>
                    </a:lnTo>
                    <a:lnTo>
                      <a:pt x="1247" y="1266"/>
                    </a:lnTo>
                    <a:lnTo>
                      <a:pt x="1247" y="1267"/>
                    </a:lnTo>
                    <a:lnTo>
                      <a:pt x="1247" y="1267"/>
                    </a:lnTo>
                    <a:lnTo>
                      <a:pt x="1247" y="1267"/>
                    </a:lnTo>
                    <a:lnTo>
                      <a:pt x="1249" y="1267"/>
                    </a:lnTo>
                    <a:lnTo>
                      <a:pt x="1249" y="1267"/>
                    </a:lnTo>
                    <a:lnTo>
                      <a:pt x="1251" y="1267"/>
                    </a:lnTo>
                    <a:lnTo>
                      <a:pt x="1251" y="1267"/>
                    </a:lnTo>
                    <a:lnTo>
                      <a:pt x="1253" y="1267"/>
                    </a:lnTo>
                    <a:lnTo>
                      <a:pt x="1253" y="1267"/>
                    </a:lnTo>
                    <a:lnTo>
                      <a:pt x="1255" y="1267"/>
                    </a:lnTo>
                    <a:lnTo>
                      <a:pt x="1255" y="1267"/>
                    </a:lnTo>
                    <a:lnTo>
                      <a:pt x="1257" y="1267"/>
                    </a:lnTo>
                    <a:lnTo>
                      <a:pt x="1257" y="1267"/>
                    </a:lnTo>
                    <a:lnTo>
                      <a:pt x="1259" y="1267"/>
                    </a:lnTo>
                    <a:lnTo>
                      <a:pt x="1259" y="1267"/>
                    </a:lnTo>
                    <a:lnTo>
                      <a:pt x="1260" y="1266"/>
                    </a:lnTo>
                    <a:lnTo>
                      <a:pt x="1259" y="1268"/>
                    </a:lnTo>
                    <a:lnTo>
                      <a:pt x="1259" y="1269"/>
                    </a:lnTo>
                    <a:lnTo>
                      <a:pt x="1259" y="1271"/>
                    </a:lnTo>
                    <a:lnTo>
                      <a:pt x="1259" y="1271"/>
                    </a:lnTo>
                    <a:lnTo>
                      <a:pt x="1259" y="1273"/>
                    </a:lnTo>
                    <a:lnTo>
                      <a:pt x="1259" y="1274"/>
                    </a:lnTo>
                    <a:lnTo>
                      <a:pt x="1259" y="1276"/>
                    </a:lnTo>
                    <a:lnTo>
                      <a:pt x="1259" y="1276"/>
                    </a:lnTo>
                    <a:lnTo>
                      <a:pt x="1259" y="1278"/>
                    </a:lnTo>
                    <a:lnTo>
                      <a:pt x="1259" y="1280"/>
                    </a:lnTo>
                    <a:lnTo>
                      <a:pt x="1259" y="1282"/>
                    </a:lnTo>
                    <a:lnTo>
                      <a:pt x="1259" y="1282"/>
                    </a:lnTo>
                    <a:lnTo>
                      <a:pt x="1259" y="1284"/>
                    </a:lnTo>
                    <a:lnTo>
                      <a:pt x="1259" y="1284"/>
                    </a:lnTo>
                    <a:lnTo>
                      <a:pt x="1259" y="1286"/>
                    </a:lnTo>
                    <a:lnTo>
                      <a:pt x="1260" y="1286"/>
                    </a:lnTo>
                    <a:lnTo>
                      <a:pt x="1258" y="1288"/>
                    </a:lnTo>
                    <a:lnTo>
                      <a:pt x="1256" y="1289"/>
                    </a:lnTo>
                    <a:lnTo>
                      <a:pt x="1254" y="1291"/>
                    </a:lnTo>
                    <a:lnTo>
                      <a:pt x="1253" y="1293"/>
                    </a:lnTo>
                    <a:lnTo>
                      <a:pt x="1251" y="1296"/>
                    </a:lnTo>
                    <a:lnTo>
                      <a:pt x="1249" y="1298"/>
                    </a:lnTo>
                    <a:lnTo>
                      <a:pt x="1247" y="1301"/>
                    </a:lnTo>
                    <a:lnTo>
                      <a:pt x="1247" y="1303"/>
                    </a:lnTo>
                    <a:lnTo>
                      <a:pt x="1246" y="1306"/>
                    </a:lnTo>
                    <a:lnTo>
                      <a:pt x="1244" y="1308"/>
                    </a:lnTo>
                    <a:lnTo>
                      <a:pt x="1242" y="1312"/>
                    </a:lnTo>
                    <a:lnTo>
                      <a:pt x="1242" y="1314"/>
                    </a:lnTo>
                    <a:lnTo>
                      <a:pt x="1240" y="1315"/>
                    </a:lnTo>
                    <a:lnTo>
                      <a:pt x="1239" y="1317"/>
                    </a:lnTo>
                    <a:lnTo>
                      <a:pt x="1237" y="1319"/>
                    </a:lnTo>
                    <a:lnTo>
                      <a:pt x="1236" y="1319"/>
                    </a:lnTo>
                    <a:lnTo>
                      <a:pt x="1236" y="1321"/>
                    </a:lnTo>
                    <a:lnTo>
                      <a:pt x="1237" y="1323"/>
                    </a:lnTo>
                    <a:lnTo>
                      <a:pt x="1237" y="1325"/>
                    </a:lnTo>
                    <a:lnTo>
                      <a:pt x="1238" y="1326"/>
                    </a:lnTo>
                    <a:lnTo>
                      <a:pt x="1238" y="1330"/>
                    </a:lnTo>
                    <a:lnTo>
                      <a:pt x="1238" y="1332"/>
                    </a:lnTo>
                    <a:lnTo>
                      <a:pt x="1238" y="1334"/>
                    </a:lnTo>
                    <a:lnTo>
                      <a:pt x="1238" y="1336"/>
                    </a:lnTo>
                    <a:lnTo>
                      <a:pt x="1236" y="1340"/>
                    </a:lnTo>
                    <a:lnTo>
                      <a:pt x="1236" y="1342"/>
                    </a:lnTo>
                    <a:lnTo>
                      <a:pt x="1236" y="1344"/>
                    </a:lnTo>
                    <a:lnTo>
                      <a:pt x="1236" y="1346"/>
                    </a:lnTo>
                    <a:lnTo>
                      <a:pt x="1236" y="1348"/>
                    </a:lnTo>
                    <a:lnTo>
                      <a:pt x="1236" y="1350"/>
                    </a:lnTo>
                    <a:lnTo>
                      <a:pt x="1236" y="1352"/>
                    </a:lnTo>
                    <a:lnTo>
                      <a:pt x="1236" y="1353"/>
                    </a:lnTo>
                    <a:lnTo>
                      <a:pt x="1236" y="1353"/>
                    </a:lnTo>
                    <a:lnTo>
                      <a:pt x="1238" y="1353"/>
                    </a:lnTo>
                    <a:lnTo>
                      <a:pt x="1240" y="1353"/>
                    </a:lnTo>
                    <a:lnTo>
                      <a:pt x="1242" y="1353"/>
                    </a:lnTo>
                    <a:lnTo>
                      <a:pt x="1244" y="1353"/>
                    </a:lnTo>
                    <a:lnTo>
                      <a:pt x="1248" y="1351"/>
                    </a:lnTo>
                    <a:lnTo>
                      <a:pt x="1251" y="1351"/>
                    </a:lnTo>
                    <a:lnTo>
                      <a:pt x="1255" y="1349"/>
                    </a:lnTo>
                    <a:lnTo>
                      <a:pt x="1257" y="1349"/>
                    </a:lnTo>
                    <a:lnTo>
                      <a:pt x="1260" y="1347"/>
                    </a:lnTo>
                    <a:lnTo>
                      <a:pt x="1262" y="1347"/>
                    </a:lnTo>
                    <a:lnTo>
                      <a:pt x="1266" y="1345"/>
                    </a:lnTo>
                    <a:lnTo>
                      <a:pt x="1267" y="1345"/>
                    </a:lnTo>
                    <a:lnTo>
                      <a:pt x="1269" y="1343"/>
                    </a:lnTo>
                    <a:lnTo>
                      <a:pt x="1270" y="1342"/>
                    </a:lnTo>
                    <a:lnTo>
                      <a:pt x="1271" y="1340"/>
                    </a:lnTo>
                    <a:lnTo>
                      <a:pt x="1271" y="1340"/>
                    </a:lnTo>
                    <a:lnTo>
                      <a:pt x="1272" y="1339"/>
                    </a:lnTo>
                    <a:lnTo>
                      <a:pt x="1273" y="1338"/>
                    </a:lnTo>
                    <a:lnTo>
                      <a:pt x="1275" y="1336"/>
                    </a:lnTo>
                    <a:lnTo>
                      <a:pt x="1276" y="1334"/>
                    </a:lnTo>
                    <a:lnTo>
                      <a:pt x="1278" y="1332"/>
                    </a:lnTo>
                    <a:lnTo>
                      <a:pt x="1280" y="1330"/>
                    </a:lnTo>
                    <a:lnTo>
                      <a:pt x="1282" y="1327"/>
                    </a:lnTo>
                    <a:lnTo>
                      <a:pt x="1282" y="1325"/>
                    </a:lnTo>
                    <a:lnTo>
                      <a:pt x="1284" y="1323"/>
                    </a:lnTo>
                    <a:lnTo>
                      <a:pt x="1286" y="1322"/>
                    </a:lnTo>
                    <a:lnTo>
                      <a:pt x="1287" y="1319"/>
                    </a:lnTo>
                    <a:lnTo>
                      <a:pt x="1287" y="1318"/>
                    </a:lnTo>
                    <a:lnTo>
                      <a:pt x="1289" y="1316"/>
                    </a:lnTo>
                    <a:lnTo>
                      <a:pt x="1290" y="1316"/>
                    </a:lnTo>
                    <a:lnTo>
                      <a:pt x="1292" y="1315"/>
                    </a:lnTo>
                    <a:lnTo>
                      <a:pt x="1291" y="1316"/>
                    </a:lnTo>
                    <a:lnTo>
                      <a:pt x="1291" y="1318"/>
                    </a:lnTo>
                    <a:lnTo>
                      <a:pt x="1291" y="1320"/>
                    </a:lnTo>
                    <a:lnTo>
                      <a:pt x="1291" y="1320"/>
                    </a:lnTo>
                    <a:lnTo>
                      <a:pt x="1290" y="1322"/>
                    </a:lnTo>
                    <a:lnTo>
                      <a:pt x="1290" y="1324"/>
                    </a:lnTo>
                    <a:lnTo>
                      <a:pt x="1290" y="1326"/>
                    </a:lnTo>
                    <a:lnTo>
                      <a:pt x="1290" y="1327"/>
                    </a:lnTo>
                    <a:lnTo>
                      <a:pt x="1290" y="1329"/>
                    </a:lnTo>
                    <a:lnTo>
                      <a:pt x="1290" y="1331"/>
                    </a:lnTo>
                    <a:lnTo>
                      <a:pt x="1290" y="1333"/>
                    </a:lnTo>
                    <a:lnTo>
                      <a:pt x="1290" y="1335"/>
                    </a:lnTo>
                    <a:lnTo>
                      <a:pt x="1290" y="1336"/>
                    </a:lnTo>
                    <a:lnTo>
                      <a:pt x="1290" y="1337"/>
                    </a:lnTo>
                    <a:lnTo>
                      <a:pt x="1290" y="1338"/>
                    </a:lnTo>
                    <a:lnTo>
                      <a:pt x="1292" y="1338"/>
                    </a:lnTo>
                    <a:lnTo>
                      <a:pt x="1290" y="1340"/>
                    </a:lnTo>
                    <a:lnTo>
                      <a:pt x="1289" y="1340"/>
                    </a:lnTo>
                    <a:lnTo>
                      <a:pt x="1287" y="1342"/>
                    </a:lnTo>
                    <a:lnTo>
                      <a:pt x="1287" y="1342"/>
                    </a:lnTo>
                    <a:lnTo>
                      <a:pt x="1285" y="1344"/>
                    </a:lnTo>
                    <a:lnTo>
                      <a:pt x="1283" y="1345"/>
                    </a:lnTo>
                    <a:lnTo>
                      <a:pt x="1281" y="1346"/>
                    </a:lnTo>
                    <a:lnTo>
                      <a:pt x="1279" y="1346"/>
                    </a:lnTo>
                    <a:lnTo>
                      <a:pt x="1276" y="1348"/>
                    </a:lnTo>
                    <a:lnTo>
                      <a:pt x="1274" y="1350"/>
                    </a:lnTo>
                    <a:lnTo>
                      <a:pt x="1272" y="1352"/>
                    </a:lnTo>
                    <a:lnTo>
                      <a:pt x="1270" y="1352"/>
                    </a:lnTo>
                    <a:lnTo>
                      <a:pt x="1269" y="1353"/>
                    </a:lnTo>
                    <a:lnTo>
                      <a:pt x="1268" y="1353"/>
                    </a:lnTo>
                    <a:lnTo>
                      <a:pt x="1267" y="1354"/>
                    </a:lnTo>
                    <a:lnTo>
                      <a:pt x="1267" y="1354"/>
                    </a:lnTo>
                    <a:lnTo>
                      <a:pt x="1265" y="1356"/>
                    </a:lnTo>
                    <a:lnTo>
                      <a:pt x="1263" y="1357"/>
                    </a:lnTo>
                    <a:lnTo>
                      <a:pt x="1261" y="1359"/>
                    </a:lnTo>
                    <a:lnTo>
                      <a:pt x="1260" y="1359"/>
                    </a:lnTo>
                    <a:lnTo>
                      <a:pt x="1258" y="1361"/>
                    </a:lnTo>
                    <a:lnTo>
                      <a:pt x="1256" y="1361"/>
                    </a:lnTo>
                    <a:lnTo>
                      <a:pt x="1254" y="1362"/>
                    </a:lnTo>
                    <a:lnTo>
                      <a:pt x="1252" y="1362"/>
                    </a:lnTo>
                    <a:lnTo>
                      <a:pt x="1250" y="1363"/>
                    </a:lnTo>
                    <a:lnTo>
                      <a:pt x="1248" y="1363"/>
                    </a:lnTo>
                    <a:lnTo>
                      <a:pt x="1246" y="1364"/>
                    </a:lnTo>
                    <a:lnTo>
                      <a:pt x="1244" y="1364"/>
                    </a:lnTo>
                    <a:lnTo>
                      <a:pt x="1242" y="1366"/>
                    </a:lnTo>
                    <a:lnTo>
                      <a:pt x="1240" y="1366"/>
                    </a:lnTo>
                    <a:lnTo>
                      <a:pt x="1239" y="1366"/>
                    </a:lnTo>
                    <a:lnTo>
                      <a:pt x="1237" y="1366"/>
                    </a:lnTo>
                    <a:lnTo>
                      <a:pt x="1237" y="1368"/>
                    </a:lnTo>
                    <a:lnTo>
                      <a:pt x="1238" y="1369"/>
                    </a:lnTo>
                    <a:lnTo>
                      <a:pt x="1238" y="1371"/>
                    </a:lnTo>
                    <a:lnTo>
                      <a:pt x="1240" y="1371"/>
                    </a:lnTo>
                    <a:lnTo>
                      <a:pt x="1240" y="1373"/>
                    </a:lnTo>
                    <a:lnTo>
                      <a:pt x="1242" y="1373"/>
                    </a:lnTo>
                    <a:lnTo>
                      <a:pt x="1244" y="1373"/>
                    </a:lnTo>
                    <a:lnTo>
                      <a:pt x="1246" y="1373"/>
                    </a:lnTo>
                    <a:lnTo>
                      <a:pt x="1246" y="1375"/>
                    </a:lnTo>
                    <a:lnTo>
                      <a:pt x="1248" y="1375"/>
                    </a:lnTo>
                    <a:lnTo>
                      <a:pt x="1249" y="1375"/>
                    </a:lnTo>
                    <a:lnTo>
                      <a:pt x="1251" y="1375"/>
                    </a:lnTo>
                    <a:lnTo>
                      <a:pt x="1251" y="1375"/>
                    </a:lnTo>
                    <a:lnTo>
                      <a:pt x="1253" y="1375"/>
                    </a:lnTo>
                    <a:lnTo>
                      <a:pt x="1253" y="1375"/>
                    </a:lnTo>
                    <a:lnTo>
                      <a:pt x="1254" y="1375"/>
                    </a:lnTo>
                    <a:lnTo>
                      <a:pt x="1253" y="1377"/>
                    </a:lnTo>
                    <a:lnTo>
                      <a:pt x="1253" y="1379"/>
                    </a:lnTo>
                    <a:lnTo>
                      <a:pt x="1252" y="1383"/>
                    </a:lnTo>
                    <a:lnTo>
                      <a:pt x="1252" y="1385"/>
                    </a:lnTo>
                    <a:lnTo>
                      <a:pt x="1250" y="1389"/>
                    </a:lnTo>
                    <a:lnTo>
                      <a:pt x="1250" y="1392"/>
                    </a:lnTo>
                    <a:lnTo>
                      <a:pt x="1249" y="1395"/>
                    </a:lnTo>
                    <a:lnTo>
                      <a:pt x="1249" y="1399"/>
                    </a:lnTo>
                    <a:lnTo>
                      <a:pt x="1247" y="1402"/>
                    </a:lnTo>
                    <a:lnTo>
                      <a:pt x="1247" y="1406"/>
                    </a:lnTo>
                    <a:lnTo>
                      <a:pt x="1246" y="1410"/>
                    </a:lnTo>
                    <a:lnTo>
                      <a:pt x="1246" y="1412"/>
                    </a:lnTo>
                    <a:lnTo>
                      <a:pt x="1245" y="1415"/>
                    </a:lnTo>
                    <a:lnTo>
                      <a:pt x="1245" y="1417"/>
                    </a:lnTo>
                    <a:lnTo>
                      <a:pt x="1245" y="1419"/>
                    </a:lnTo>
                    <a:lnTo>
                      <a:pt x="1246" y="1419"/>
                    </a:lnTo>
                    <a:lnTo>
                      <a:pt x="1246" y="1420"/>
                    </a:lnTo>
                    <a:lnTo>
                      <a:pt x="1247" y="1420"/>
                    </a:lnTo>
                    <a:lnTo>
                      <a:pt x="1247" y="1421"/>
                    </a:lnTo>
                    <a:lnTo>
                      <a:pt x="1249" y="1421"/>
                    </a:lnTo>
                    <a:lnTo>
                      <a:pt x="1251" y="1423"/>
                    </a:lnTo>
                    <a:lnTo>
                      <a:pt x="1253" y="1423"/>
                    </a:lnTo>
                    <a:lnTo>
                      <a:pt x="1255" y="1423"/>
                    </a:lnTo>
                    <a:lnTo>
                      <a:pt x="1258" y="1423"/>
                    </a:lnTo>
                    <a:lnTo>
                      <a:pt x="1260" y="1425"/>
                    </a:lnTo>
                    <a:lnTo>
                      <a:pt x="1262" y="1425"/>
                    </a:lnTo>
                    <a:lnTo>
                      <a:pt x="1264" y="1425"/>
                    </a:lnTo>
                    <a:lnTo>
                      <a:pt x="1267" y="1425"/>
                    </a:lnTo>
                    <a:lnTo>
                      <a:pt x="1269" y="1425"/>
                    </a:lnTo>
                    <a:lnTo>
                      <a:pt x="1272" y="1425"/>
                    </a:lnTo>
                    <a:lnTo>
                      <a:pt x="1274" y="1425"/>
                    </a:lnTo>
                    <a:lnTo>
                      <a:pt x="1277" y="1425"/>
                    </a:lnTo>
                    <a:lnTo>
                      <a:pt x="1277" y="1425"/>
                    </a:lnTo>
                    <a:lnTo>
                      <a:pt x="1278" y="1424"/>
                    </a:lnTo>
                    <a:lnTo>
                      <a:pt x="1278" y="1422"/>
                    </a:lnTo>
                    <a:lnTo>
                      <a:pt x="1280" y="1420"/>
                    </a:lnTo>
                    <a:lnTo>
                      <a:pt x="1280" y="1419"/>
                    </a:lnTo>
                    <a:lnTo>
                      <a:pt x="1282" y="1415"/>
                    </a:lnTo>
                    <a:lnTo>
                      <a:pt x="1283" y="1413"/>
                    </a:lnTo>
                    <a:lnTo>
                      <a:pt x="1285" y="1409"/>
                    </a:lnTo>
                    <a:lnTo>
                      <a:pt x="1285" y="1407"/>
                    </a:lnTo>
                    <a:lnTo>
                      <a:pt x="1287" y="1404"/>
                    </a:lnTo>
                    <a:lnTo>
                      <a:pt x="1287" y="1402"/>
                    </a:lnTo>
                    <a:lnTo>
                      <a:pt x="1288" y="1399"/>
                    </a:lnTo>
                    <a:lnTo>
                      <a:pt x="1288" y="1397"/>
                    </a:lnTo>
                    <a:lnTo>
                      <a:pt x="1290" y="1395"/>
                    </a:lnTo>
                    <a:lnTo>
                      <a:pt x="1290" y="1395"/>
                    </a:lnTo>
                    <a:lnTo>
                      <a:pt x="1291" y="1393"/>
                    </a:lnTo>
                    <a:lnTo>
                      <a:pt x="1291" y="1395"/>
                    </a:lnTo>
                    <a:lnTo>
                      <a:pt x="1291" y="1397"/>
                    </a:lnTo>
                    <a:lnTo>
                      <a:pt x="1291" y="1400"/>
                    </a:lnTo>
                    <a:lnTo>
                      <a:pt x="1291" y="1402"/>
                    </a:lnTo>
                    <a:lnTo>
                      <a:pt x="1290" y="1407"/>
                    </a:lnTo>
                    <a:lnTo>
                      <a:pt x="1290" y="1411"/>
                    </a:lnTo>
                    <a:lnTo>
                      <a:pt x="1290" y="1416"/>
                    </a:lnTo>
                    <a:lnTo>
                      <a:pt x="1290" y="1420"/>
                    </a:lnTo>
                    <a:lnTo>
                      <a:pt x="1288" y="1425"/>
                    </a:lnTo>
                    <a:lnTo>
                      <a:pt x="1288" y="1430"/>
                    </a:lnTo>
                    <a:lnTo>
                      <a:pt x="1287" y="1435"/>
                    </a:lnTo>
                    <a:lnTo>
                      <a:pt x="1287" y="1439"/>
                    </a:lnTo>
                    <a:lnTo>
                      <a:pt x="1286" y="1443"/>
                    </a:lnTo>
                    <a:lnTo>
                      <a:pt x="1286" y="1447"/>
                    </a:lnTo>
                    <a:lnTo>
                      <a:pt x="1286" y="1449"/>
                    </a:lnTo>
                    <a:lnTo>
                      <a:pt x="1286" y="1450"/>
                    </a:lnTo>
                    <a:lnTo>
                      <a:pt x="1286" y="1452"/>
                    </a:lnTo>
                    <a:lnTo>
                      <a:pt x="1286" y="1453"/>
                    </a:lnTo>
                    <a:lnTo>
                      <a:pt x="1288" y="1455"/>
                    </a:lnTo>
                    <a:lnTo>
                      <a:pt x="1290" y="1455"/>
                    </a:lnTo>
                    <a:lnTo>
                      <a:pt x="1292" y="1455"/>
                    </a:lnTo>
                    <a:lnTo>
                      <a:pt x="1296" y="1455"/>
                    </a:lnTo>
                    <a:lnTo>
                      <a:pt x="1300" y="1455"/>
                    </a:lnTo>
                    <a:lnTo>
                      <a:pt x="1304" y="1454"/>
                    </a:lnTo>
                    <a:lnTo>
                      <a:pt x="1306" y="1454"/>
                    </a:lnTo>
                    <a:lnTo>
                      <a:pt x="1309" y="1453"/>
                    </a:lnTo>
                    <a:lnTo>
                      <a:pt x="1312" y="1453"/>
                    </a:lnTo>
                    <a:lnTo>
                      <a:pt x="1316" y="1451"/>
                    </a:lnTo>
                    <a:lnTo>
                      <a:pt x="1317" y="1451"/>
                    </a:lnTo>
                    <a:lnTo>
                      <a:pt x="1318" y="1449"/>
                    </a:lnTo>
                    <a:lnTo>
                      <a:pt x="1318" y="1448"/>
                    </a:lnTo>
                    <a:lnTo>
                      <a:pt x="1320" y="1446"/>
                    </a:lnTo>
                    <a:lnTo>
                      <a:pt x="1318" y="1448"/>
                    </a:lnTo>
                    <a:lnTo>
                      <a:pt x="1317" y="1450"/>
                    </a:lnTo>
                    <a:lnTo>
                      <a:pt x="1317" y="1453"/>
                    </a:lnTo>
                    <a:lnTo>
                      <a:pt x="1317" y="1455"/>
                    </a:lnTo>
                    <a:lnTo>
                      <a:pt x="1317" y="1460"/>
                    </a:lnTo>
                    <a:lnTo>
                      <a:pt x="1318" y="1463"/>
                    </a:lnTo>
                    <a:lnTo>
                      <a:pt x="1320" y="1468"/>
                    </a:lnTo>
                    <a:lnTo>
                      <a:pt x="1322" y="1472"/>
                    </a:lnTo>
                    <a:lnTo>
                      <a:pt x="1322" y="1478"/>
                    </a:lnTo>
                    <a:lnTo>
                      <a:pt x="1324" y="1481"/>
                    </a:lnTo>
                    <a:lnTo>
                      <a:pt x="1324" y="1486"/>
                    </a:lnTo>
                    <a:lnTo>
                      <a:pt x="1326" y="1489"/>
                    </a:lnTo>
                    <a:lnTo>
                      <a:pt x="1326" y="1493"/>
                    </a:lnTo>
                    <a:lnTo>
                      <a:pt x="1326" y="1497"/>
                    </a:lnTo>
                    <a:lnTo>
                      <a:pt x="1325" y="1498"/>
                    </a:lnTo>
                    <a:lnTo>
                      <a:pt x="1324" y="1499"/>
                    </a:lnTo>
                    <a:lnTo>
                      <a:pt x="1322" y="1497"/>
                    </a:lnTo>
                    <a:lnTo>
                      <a:pt x="1322" y="1495"/>
                    </a:lnTo>
                    <a:lnTo>
                      <a:pt x="1322" y="1493"/>
                    </a:lnTo>
                    <a:lnTo>
                      <a:pt x="1324" y="1489"/>
                    </a:lnTo>
                    <a:lnTo>
                      <a:pt x="1325" y="1487"/>
                    </a:lnTo>
                    <a:lnTo>
                      <a:pt x="1328" y="1483"/>
                    </a:lnTo>
                    <a:lnTo>
                      <a:pt x="1330" y="1479"/>
                    </a:lnTo>
                    <a:lnTo>
                      <a:pt x="1334" y="1476"/>
                    </a:lnTo>
                    <a:lnTo>
                      <a:pt x="1335" y="1473"/>
                    </a:lnTo>
                    <a:lnTo>
                      <a:pt x="1339" y="1470"/>
                    </a:lnTo>
                    <a:lnTo>
                      <a:pt x="1342" y="1466"/>
                    </a:lnTo>
                    <a:lnTo>
                      <a:pt x="1345" y="1462"/>
                    </a:lnTo>
                    <a:lnTo>
                      <a:pt x="1347" y="1460"/>
                    </a:lnTo>
                    <a:lnTo>
                      <a:pt x="1351" y="1457"/>
                    </a:lnTo>
                    <a:lnTo>
                      <a:pt x="1353" y="1454"/>
                    </a:lnTo>
                    <a:lnTo>
                      <a:pt x="1355" y="1450"/>
                    </a:lnTo>
                    <a:lnTo>
                      <a:pt x="1355" y="1451"/>
                    </a:lnTo>
                    <a:lnTo>
                      <a:pt x="1355" y="1451"/>
                    </a:lnTo>
                    <a:lnTo>
                      <a:pt x="1355" y="1453"/>
                    </a:lnTo>
                    <a:lnTo>
                      <a:pt x="1357" y="1455"/>
                    </a:lnTo>
                    <a:lnTo>
                      <a:pt x="1357" y="1458"/>
                    </a:lnTo>
                    <a:lnTo>
                      <a:pt x="1359" y="1461"/>
                    </a:lnTo>
                    <a:lnTo>
                      <a:pt x="1359" y="1465"/>
                    </a:lnTo>
                    <a:lnTo>
                      <a:pt x="1361" y="1468"/>
                    </a:lnTo>
                    <a:lnTo>
                      <a:pt x="1361" y="1473"/>
                    </a:lnTo>
                    <a:lnTo>
                      <a:pt x="1361" y="1477"/>
                    </a:lnTo>
                    <a:lnTo>
                      <a:pt x="1361" y="1481"/>
                    </a:lnTo>
                    <a:lnTo>
                      <a:pt x="1363" y="1484"/>
                    </a:lnTo>
                    <a:lnTo>
                      <a:pt x="1363" y="1488"/>
                    </a:lnTo>
                    <a:lnTo>
                      <a:pt x="1364" y="1489"/>
                    </a:lnTo>
                    <a:lnTo>
                      <a:pt x="1364" y="1491"/>
                    </a:lnTo>
                    <a:lnTo>
                      <a:pt x="1365" y="1491"/>
                    </a:lnTo>
                    <a:lnTo>
                      <a:pt x="1365" y="1491"/>
                    </a:lnTo>
                    <a:lnTo>
                      <a:pt x="1365" y="1491"/>
                    </a:lnTo>
                    <a:lnTo>
                      <a:pt x="1365" y="1489"/>
                    </a:lnTo>
                    <a:lnTo>
                      <a:pt x="1365" y="1487"/>
                    </a:lnTo>
                    <a:lnTo>
                      <a:pt x="1365" y="1483"/>
                    </a:lnTo>
                    <a:lnTo>
                      <a:pt x="1366" y="1479"/>
                    </a:lnTo>
                    <a:lnTo>
                      <a:pt x="1366" y="1476"/>
                    </a:lnTo>
                    <a:lnTo>
                      <a:pt x="1368" y="1470"/>
                    </a:lnTo>
                    <a:lnTo>
                      <a:pt x="1368" y="1467"/>
                    </a:lnTo>
                    <a:lnTo>
                      <a:pt x="1369" y="1463"/>
                    </a:lnTo>
                    <a:lnTo>
                      <a:pt x="1369" y="1459"/>
                    </a:lnTo>
                    <a:lnTo>
                      <a:pt x="1371" y="1455"/>
                    </a:lnTo>
                    <a:lnTo>
                      <a:pt x="1371" y="1453"/>
                    </a:lnTo>
                    <a:lnTo>
                      <a:pt x="1371" y="1450"/>
                    </a:lnTo>
                    <a:lnTo>
                      <a:pt x="1371" y="1450"/>
                    </a:lnTo>
                    <a:lnTo>
                      <a:pt x="1371" y="1448"/>
                    </a:lnTo>
                    <a:lnTo>
                      <a:pt x="1373" y="1451"/>
                    </a:lnTo>
                    <a:lnTo>
                      <a:pt x="1375" y="1453"/>
                    </a:lnTo>
                    <a:lnTo>
                      <a:pt x="1375" y="1457"/>
                    </a:lnTo>
                    <a:lnTo>
                      <a:pt x="1377" y="1460"/>
                    </a:lnTo>
                    <a:lnTo>
                      <a:pt x="1377" y="1465"/>
                    </a:lnTo>
                    <a:lnTo>
                      <a:pt x="1378" y="1468"/>
                    </a:lnTo>
                    <a:lnTo>
                      <a:pt x="1378" y="1474"/>
                    </a:lnTo>
                    <a:lnTo>
                      <a:pt x="1378" y="1478"/>
                    </a:lnTo>
                    <a:lnTo>
                      <a:pt x="1376" y="1483"/>
                    </a:lnTo>
                    <a:lnTo>
                      <a:pt x="1376" y="1488"/>
                    </a:lnTo>
                    <a:lnTo>
                      <a:pt x="1375" y="1494"/>
                    </a:lnTo>
                    <a:lnTo>
                      <a:pt x="1375" y="1498"/>
                    </a:lnTo>
                    <a:lnTo>
                      <a:pt x="1374" y="1503"/>
                    </a:lnTo>
                    <a:lnTo>
                      <a:pt x="1374" y="1507"/>
                    </a:lnTo>
                    <a:lnTo>
                      <a:pt x="1374" y="1510"/>
                    </a:lnTo>
                    <a:lnTo>
                      <a:pt x="1374" y="1513"/>
                    </a:lnTo>
                    <a:lnTo>
                      <a:pt x="1374" y="1515"/>
                    </a:lnTo>
                    <a:lnTo>
                      <a:pt x="1374" y="1516"/>
                    </a:lnTo>
                    <a:lnTo>
                      <a:pt x="1374" y="1518"/>
                    </a:lnTo>
                    <a:lnTo>
                      <a:pt x="1375" y="1519"/>
                    </a:lnTo>
                    <a:lnTo>
                      <a:pt x="1375" y="1521"/>
                    </a:lnTo>
                    <a:lnTo>
                      <a:pt x="1377" y="1523"/>
                    </a:lnTo>
                    <a:lnTo>
                      <a:pt x="1377" y="1525"/>
                    </a:lnTo>
                    <a:lnTo>
                      <a:pt x="1379" y="1526"/>
                    </a:lnTo>
                    <a:lnTo>
                      <a:pt x="1379" y="1528"/>
                    </a:lnTo>
                    <a:lnTo>
                      <a:pt x="1381" y="1529"/>
                    </a:lnTo>
                    <a:lnTo>
                      <a:pt x="1381" y="1531"/>
                    </a:lnTo>
                    <a:lnTo>
                      <a:pt x="1383" y="1533"/>
                    </a:lnTo>
                    <a:lnTo>
                      <a:pt x="1383" y="1535"/>
                    </a:lnTo>
                    <a:lnTo>
                      <a:pt x="1384" y="1536"/>
                    </a:lnTo>
                    <a:lnTo>
                      <a:pt x="1384" y="1538"/>
                    </a:lnTo>
                    <a:lnTo>
                      <a:pt x="1386" y="1538"/>
                    </a:lnTo>
                    <a:lnTo>
                      <a:pt x="1382" y="1540"/>
                    </a:lnTo>
                    <a:lnTo>
                      <a:pt x="1381" y="1541"/>
                    </a:lnTo>
                    <a:lnTo>
                      <a:pt x="1379" y="1543"/>
                    </a:lnTo>
                    <a:lnTo>
                      <a:pt x="1377" y="1545"/>
                    </a:lnTo>
                    <a:lnTo>
                      <a:pt x="1375" y="1548"/>
                    </a:lnTo>
                    <a:lnTo>
                      <a:pt x="1373" y="1549"/>
                    </a:lnTo>
                    <a:lnTo>
                      <a:pt x="1371" y="1551"/>
                    </a:lnTo>
                    <a:lnTo>
                      <a:pt x="1369" y="1553"/>
                    </a:lnTo>
                    <a:lnTo>
                      <a:pt x="1367" y="1557"/>
                    </a:lnTo>
                    <a:lnTo>
                      <a:pt x="1365" y="1559"/>
                    </a:lnTo>
                    <a:lnTo>
                      <a:pt x="1364" y="1562"/>
                    </a:lnTo>
                    <a:lnTo>
                      <a:pt x="1362" y="1564"/>
                    </a:lnTo>
                    <a:lnTo>
                      <a:pt x="1360" y="1566"/>
                    </a:lnTo>
                    <a:lnTo>
                      <a:pt x="1358" y="1568"/>
                    </a:lnTo>
                    <a:lnTo>
                      <a:pt x="1356" y="1570"/>
                    </a:lnTo>
                    <a:lnTo>
                      <a:pt x="1355" y="1571"/>
                    </a:lnTo>
                    <a:lnTo>
                      <a:pt x="1353" y="1573"/>
                    </a:lnTo>
                    <a:lnTo>
                      <a:pt x="1352" y="1575"/>
                    </a:lnTo>
                    <a:lnTo>
                      <a:pt x="1350" y="1577"/>
                    </a:lnTo>
                    <a:lnTo>
                      <a:pt x="1349" y="1577"/>
                    </a:lnTo>
                    <a:lnTo>
                      <a:pt x="1346" y="1579"/>
                    </a:lnTo>
                    <a:lnTo>
                      <a:pt x="1344" y="1581"/>
                    </a:lnTo>
                    <a:lnTo>
                      <a:pt x="1343" y="1583"/>
                    </a:lnTo>
                    <a:lnTo>
                      <a:pt x="1341" y="1583"/>
                    </a:lnTo>
                    <a:lnTo>
                      <a:pt x="1339" y="1585"/>
                    </a:lnTo>
                    <a:lnTo>
                      <a:pt x="1337" y="1587"/>
                    </a:lnTo>
                    <a:lnTo>
                      <a:pt x="1335" y="1589"/>
                    </a:lnTo>
                    <a:lnTo>
                      <a:pt x="1333" y="1590"/>
                    </a:lnTo>
                    <a:lnTo>
                      <a:pt x="1331" y="1592"/>
                    </a:lnTo>
                    <a:lnTo>
                      <a:pt x="1331" y="1593"/>
                    </a:lnTo>
                    <a:lnTo>
                      <a:pt x="1330" y="1595"/>
                    </a:lnTo>
                    <a:lnTo>
                      <a:pt x="1330" y="1595"/>
                    </a:lnTo>
                    <a:lnTo>
                      <a:pt x="1329" y="1597"/>
                    </a:lnTo>
                    <a:lnTo>
                      <a:pt x="1329" y="1598"/>
                    </a:lnTo>
                    <a:lnTo>
                      <a:pt x="1329" y="1600"/>
                    </a:lnTo>
                    <a:lnTo>
                      <a:pt x="1329" y="1601"/>
                    </a:lnTo>
                    <a:lnTo>
                      <a:pt x="1329" y="1603"/>
                    </a:lnTo>
                    <a:lnTo>
                      <a:pt x="1329" y="1604"/>
                    </a:lnTo>
                    <a:lnTo>
                      <a:pt x="1329" y="1606"/>
                    </a:lnTo>
                    <a:lnTo>
                      <a:pt x="1331" y="1607"/>
                    </a:lnTo>
                    <a:lnTo>
                      <a:pt x="1331" y="1609"/>
                    </a:lnTo>
                    <a:lnTo>
                      <a:pt x="1331" y="1611"/>
                    </a:lnTo>
                    <a:lnTo>
                      <a:pt x="1331" y="1613"/>
                    </a:lnTo>
                    <a:lnTo>
                      <a:pt x="1333" y="1613"/>
                    </a:lnTo>
                    <a:lnTo>
                      <a:pt x="1333" y="1614"/>
                    </a:lnTo>
                    <a:lnTo>
                      <a:pt x="1335" y="1614"/>
                    </a:lnTo>
                    <a:lnTo>
                      <a:pt x="1335" y="1614"/>
                    </a:lnTo>
                    <a:lnTo>
                      <a:pt x="1337" y="1614"/>
                    </a:lnTo>
                    <a:lnTo>
                      <a:pt x="1337" y="1615"/>
                    </a:lnTo>
                    <a:lnTo>
                      <a:pt x="1339" y="1614"/>
                    </a:lnTo>
                    <a:lnTo>
                      <a:pt x="1341" y="1613"/>
                    </a:lnTo>
                    <a:lnTo>
                      <a:pt x="1343" y="1611"/>
                    </a:lnTo>
                    <a:lnTo>
                      <a:pt x="1344" y="1609"/>
                    </a:lnTo>
                    <a:lnTo>
                      <a:pt x="1345" y="1607"/>
                    </a:lnTo>
                    <a:lnTo>
                      <a:pt x="1347" y="1606"/>
                    </a:lnTo>
                    <a:lnTo>
                      <a:pt x="1349" y="1603"/>
                    </a:lnTo>
                    <a:lnTo>
                      <a:pt x="1350" y="1601"/>
                    </a:lnTo>
                    <a:lnTo>
                      <a:pt x="1352" y="1599"/>
                    </a:lnTo>
                    <a:lnTo>
                      <a:pt x="1354" y="1597"/>
                    </a:lnTo>
                    <a:lnTo>
                      <a:pt x="1355" y="1595"/>
                    </a:lnTo>
                    <a:lnTo>
                      <a:pt x="1357" y="1594"/>
                    </a:lnTo>
                    <a:lnTo>
                      <a:pt x="1359" y="1592"/>
                    </a:lnTo>
                    <a:lnTo>
                      <a:pt x="1361" y="1592"/>
                    </a:lnTo>
                    <a:lnTo>
                      <a:pt x="1363" y="1591"/>
                    </a:lnTo>
                    <a:lnTo>
                      <a:pt x="1363" y="1593"/>
                    </a:lnTo>
                    <a:lnTo>
                      <a:pt x="1363" y="1593"/>
                    </a:lnTo>
                    <a:lnTo>
                      <a:pt x="1363" y="1595"/>
                    </a:lnTo>
                    <a:lnTo>
                      <a:pt x="1365" y="1596"/>
                    </a:lnTo>
                    <a:lnTo>
                      <a:pt x="1365" y="1599"/>
                    </a:lnTo>
                    <a:lnTo>
                      <a:pt x="1365" y="1601"/>
                    </a:lnTo>
                    <a:lnTo>
                      <a:pt x="1365" y="1604"/>
                    </a:lnTo>
                    <a:lnTo>
                      <a:pt x="1365" y="1606"/>
                    </a:lnTo>
                    <a:lnTo>
                      <a:pt x="1365" y="1610"/>
                    </a:lnTo>
                    <a:lnTo>
                      <a:pt x="1365" y="1612"/>
                    </a:lnTo>
                    <a:lnTo>
                      <a:pt x="1365" y="1614"/>
                    </a:lnTo>
                    <a:lnTo>
                      <a:pt x="1365" y="1616"/>
                    </a:lnTo>
                    <a:lnTo>
                      <a:pt x="1365" y="1618"/>
                    </a:lnTo>
                    <a:lnTo>
                      <a:pt x="1366" y="1620"/>
                    </a:lnTo>
                    <a:lnTo>
                      <a:pt x="1366" y="1621"/>
                    </a:lnTo>
                    <a:lnTo>
                      <a:pt x="1368" y="1621"/>
                    </a:lnTo>
                    <a:lnTo>
                      <a:pt x="1368" y="1621"/>
                    </a:lnTo>
                    <a:lnTo>
                      <a:pt x="1370" y="1620"/>
                    </a:lnTo>
                    <a:lnTo>
                      <a:pt x="1370" y="1619"/>
                    </a:lnTo>
                    <a:lnTo>
                      <a:pt x="1372" y="1617"/>
                    </a:lnTo>
                    <a:lnTo>
                      <a:pt x="1372" y="1615"/>
                    </a:lnTo>
                    <a:lnTo>
                      <a:pt x="1374" y="1613"/>
                    </a:lnTo>
                    <a:lnTo>
                      <a:pt x="1374" y="1611"/>
                    </a:lnTo>
                    <a:lnTo>
                      <a:pt x="1375" y="1607"/>
                    </a:lnTo>
                    <a:lnTo>
                      <a:pt x="1375" y="1605"/>
                    </a:lnTo>
                    <a:lnTo>
                      <a:pt x="1377" y="1602"/>
                    </a:lnTo>
                    <a:lnTo>
                      <a:pt x="1378" y="1600"/>
                    </a:lnTo>
                    <a:lnTo>
                      <a:pt x="1380" y="1597"/>
                    </a:lnTo>
                    <a:lnTo>
                      <a:pt x="1381" y="1595"/>
                    </a:lnTo>
                    <a:lnTo>
                      <a:pt x="1382" y="1593"/>
                    </a:lnTo>
                    <a:lnTo>
                      <a:pt x="1384" y="1593"/>
                    </a:lnTo>
                    <a:lnTo>
                      <a:pt x="1386" y="1591"/>
                    </a:lnTo>
                    <a:lnTo>
                      <a:pt x="1386" y="1591"/>
                    </a:lnTo>
                    <a:lnTo>
                      <a:pt x="1388" y="1591"/>
                    </a:lnTo>
                    <a:lnTo>
                      <a:pt x="1389" y="1591"/>
                    </a:lnTo>
                    <a:lnTo>
                      <a:pt x="1391" y="1591"/>
                    </a:lnTo>
                    <a:lnTo>
                      <a:pt x="1391" y="1592"/>
                    </a:lnTo>
                    <a:lnTo>
                      <a:pt x="1392" y="1592"/>
                    </a:lnTo>
                    <a:lnTo>
                      <a:pt x="1394" y="1592"/>
                    </a:lnTo>
                    <a:lnTo>
                      <a:pt x="1396" y="1592"/>
                    </a:lnTo>
                    <a:lnTo>
                      <a:pt x="1396" y="1594"/>
                    </a:lnTo>
                    <a:lnTo>
                      <a:pt x="1398" y="1594"/>
                    </a:lnTo>
                    <a:lnTo>
                      <a:pt x="1399" y="1594"/>
                    </a:lnTo>
                    <a:lnTo>
                      <a:pt x="1401" y="1594"/>
                    </a:lnTo>
                    <a:lnTo>
                      <a:pt x="1401" y="1595"/>
                    </a:lnTo>
                    <a:lnTo>
                      <a:pt x="1403" y="1595"/>
                    </a:lnTo>
                    <a:lnTo>
                      <a:pt x="1403" y="1595"/>
                    </a:lnTo>
                    <a:lnTo>
                      <a:pt x="1405" y="1595"/>
                    </a:lnTo>
                    <a:lnTo>
                      <a:pt x="1405" y="1597"/>
                    </a:lnTo>
                    <a:lnTo>
                      <a:pt x="1406" y="1597"/>
                    </a:lnTo>
                    <a:lnTo>
                      <a:pt x="1406" y="1599"/>
                    </a:lnTo>
                    <a:lnTo>
                      <a:pt x="1408" y="1599"/>
                    </a:lnTo>
                    <a:lnTo>
                      <a:pt x="1408" y="1601"/>
                    </a:lnTo>
                    <a:lnTo>
                      <a:pt x="1410" y="1602"/>
                    </a:lnTo>
                    <a:lnTo>
                      <a:pt x="1410" y="1604"/>
                    </a:lnTo>
                    <a:lnTo>
                      <a:pt x="1412" y="1604"/>
                    </a:lnTo>
                    <a:lnTo>
                      <a:pt x="1412" y="1606"/>
                    </a:lnTo>
                    <a:lnTo>
                      <a:pt x="1412" y="1607"/>
                    </a:lnTo>
                    <a:lnTo>
                      <a:pt x="1412" y="1609"/>
                    </a:lnTo>
                    <a:lnTo>
                      <a:pt x="1414" y="1609"/>
                    </a:lnTo>
                    <a:lnTo>
                      <a:pt x="1414" y="1610"/>
                    </a:lnTo>
                    <a:lnTo>
                      <a:pt x="1416" y="1610"/>
                    </a:lnTo>
                    <a:lnTo>
                      <a:pt x="1416" y="1610"/>
                    </a:lnTo>
                    <a:lnTo>
                      <a:pt x="1418" y="1610"/>
                    </a:lnTo>
                    <a:lnTo>
                      <a:pt x="1418" y="1610"/>
                    </a:lnTo>
                    <a:lnTo>
                      <a:pt x="1419" y="1609"/>
                    </a:lnTo>
                    <a:lnTo>
                      <a:pt x="1419" y="1607"/>
                    </a:lnTo>
                    <a:lnTo>
                      <a:pt x="1421" y="1605"/>
                    </a:lnTo>
                    <a:lnTo>
                      <a:pt x="1421" y="1603"/>
                    </a:lnTo>
                    <a:lnTo>
                      <a:pt x="1421" y="1600"/>
                    </a:lnTo>
                    <a:lnTo>
                      <a:pt x="1421" y="1597"/>
                    </a:lnTo>
                    <a:lnTo>
                      <a:pt x="1422" y="1593"/>
                    </a:lnTo>
                    <a:lnTo>
                      <a:pt x="1422" y="1591"/>
                    </a:lnTo>
                    <a:lnTo>
                      <a:pt x="1422" y="1587"/>
                    </a:lnTo>
                    <a:lnTo>
                      <a:pt x="1422" y="1586"/>
                    </a:lnTo>
                    <a:lnTo>
                      <a:pt x="1422" y="1582"/>
                    </a:lnTo>
                    <a:lnTo>
                      <a:pt x="1422" y="1580"/>
                    </a:lnTo>
                    <a:lnTo>
                      <a:pt x="1422" y="1578"/>
                    </a:lnTo>
                    <a:lnTo>
                      <a:pt x="1423" y="1577"/>
                    </a:lnTo>
                    <a:lnTo>
                      <a:pt x="1425" y="1576"/>
                    </a:lnTo>
                    <a:lnTo>
                      <a:pt x="1425" y="1577"/>
                    </a:lnTo>
                    <a:lnTo>
                      <a:pt x="1425" y="1577"/>
                    </a:lnTo>
                    <a:lnTo>
                      <a:pt x="1425" y="1579"/>
                    </a:lnTo>
                    <a:lnTo>
                      <a:pt x="1427" y="1579"/>
                    </a:lnTo>
                    <a:lnTo>
                      <a:pt x="1427" y="1581"/>
                    </a:lnTo>
                    <a:lnTo>
                      <a:pt x="1429" y="1582"/>
                    </a:lnTo>
                    <a:lnTo>
                      <a:pt x="1429" y="1584"/>
                    </a:lnTo>
                    <a:lnTo>
                      <a:pt x="1431" y="1584"/>
                    </a:lnTo>
                    <a:lnTo>
                      <a:pt x="1431" y="1586"/>
                    </a:lnTo>
                    <a:lnTo>
                      <a:pt x="1432" y="1587"/>
                    </a:lnTo>
                    <a:lnTo>
                      <a:pt x="1432" y="1589"/>
                    </a:lnTo>
                    <a:lnTo>
                      <a:pt x="1433" y="1591"/>
                    </a:lnTo>
                    <a:lnTo>
                      <a:pt x="1433" y="1593"/>
                    </a:lnTo>
                    <a:lnTo>
                      <a:pt x="1435" y="1594"/>
                    </a:lnTo>
                    <a:lnTo>
                      <a:pt x="1435" y="1595"/>
                    </a:lnTo>
                    <a:lnTo>
                      <a:pt x="1437" y="1595"/>
                    </a:lnTo>
                    <a:lnTo>
                      <a:pt x="1437" y="1598"/>
                    </a:lnTo>
                    <a:lnTo>
                      <a:pt x="1439" y="1600"/>
                    </a:lnTo>
                    <a:lnTo>
                      <a:pt x="1440" y="1602"/>
                    </a:lnTo>
                    <a:lnTo>
                      <a:pt x="1442" y="1604"/>
                    </a:lnTo>
                    <a:lnTo>
                      <a:pt x="1442" y="1607"/>
                    </a:lnTo>
                    <a:lnTo>
                      <a:pt x="1444" y="1609"/>
                    </a:lnTo>
                    <a:lnTo>
                      <a:pt x="1446" y="1611"/>
                    </a:lnTo>
                    <a:lnTo>
                      <a:pt x="1448" y="1613"/>
                    </a:lnTo>
                    <a:lnTo>
                      <a:pt x="1449" y="1616"/>
                    </a:lnTo>
                    <a:lnTo>
                      <a:pt x="1451" y="1617"/>
                    </a:lnTo>
                    <a:lnTo>
                      <a:pt x="1453" y="1619"/>
                    </a:lnTo>
                    <a:lnTo>
                      <a:pt x="1455" y="1621"/>
                    </a:lnTo>
                    <a:lnTo>
                      <a:pt x="1457" y="1623"/>
                    </a:lnTo>
                    <a:lnTo>
                      <a:pt x="1459" y="1624"/>
                    </a:lnTo>
                    <a:lnTo>
                      <a:pt x="1460" y="1625"/>
                    </a:lnTo>
                    <a:lnTo>
                      <a:pt x="1462" y="1625"/>
                    </a:lnTo>
                    <a:lnTo>
                      <a:pt x="1463" y="1626"/>
                    </a:lnTo>
                    <a:lnTo>
                      <a:pt x="1465" y="1625"/>
                    </a:lnTo>
                    <a:lnTo>
                      <a:pt x="1467" y="1624"/>
                    </a:lnTo>
                    <a:lnTo>
                      <a:pt x="1469" y="1622"/>
                    </a:lnTo>
                    <a:lnTo>
                      <a:pt x="1470" y="1620"/>
                    </a:lnTo>
                    <a:lnTo>
                      <a:pt x="1472" y="1617"/>
                    </a:lnTo>
                    <a:lnTo>
                      <a:pt x="1474" y="1614"/>
                    </a:lnTo>
                    <a:lnTo>
                      <a:pt x="1476" y="1610"/>
                    </a:lnTo>
                    <a:lnTo>
                      <a:pt x="1476" y="1608"/>
                    </a:lnTo>
                    <a:lnTo>
                      <a:pt x="1478" y="1605"/>
                    </a:lnTo>
                    <a:lnTo>
                      <a:pt x="1480" y="1603"/>
                    </a:lnTo>
                    <a:lnTo>
                      <a:pt x="1481" y="1600"/>
                    </a:lnTo>
                    <a:lnTo>
                      <a:pt x="1481" y="1599"/>
                    </a:lnTo>
                    <a:lnTo>
                      <a:pt x="1483" y="1597"/>
                    </a:lnTo>
                    <a:lnTo>
                      <a:pt x="1485" y="1597"/>
                    </a:lnTo>
                    <a:lnTo>
                      <a:pt x="1487" y="1596"/>
                    </a:lnTo>
                    <a:lnTo>
                      <a:pt x="1487" y="1599"/>
                    </a:lnTo>
                    <a:lnTo>
                      <a:pt x="1487" y="1601"/>
                    </a:lnTo>
                    <a:lnTo>
                      <a:pt x="1486" y="1604"/>
                    </a:lnTo>
                    <a:lnTo>
                      <a:pt x="1486" y="1607"/>
                    </a:lnTo>
                    <a:lnTo>
                      <a:pt x="1484" y="1613"/>
                    </a:lnTo>
                    <a:lnTo>
                      <a:pt x="1483" y="1617"/>
                    </a:lnTo>
                    <a:lnTo>
                      <a:pt x="1481" y="1623"/>
                    </a:lnTo>
                    <a:lnTo>
                      <a:pt x="1481" y="1626"/>
                    </a:lnTo>
                    <a:lnTo>
                      <a:pt x="1480" y="1632"/>
                    </a:lnTo>
                    <a:lnTo>
                      <a:pt x="1478" y="1637"/>
                    </a:lnTo>
                    <a:lnTo>
                      <a:pt x="1476" y="1642"/>
                    </a:lnTo>
                    <a:lnTo>
                      <a:pt x="1474" y="1646"/>
                    </a:lnTo>
                    <a:lnTo>
                      <a:pt x="1472" y="1650"/>
                    </a:lnTo>
                    <a:lnTo>
                      <a:pt x="1471" y="1654"/>
                    </a:lnTo>
                    <a:lnTo>
                      <a:pt x="1470" y="1656"/>
                    </a:lnTo>
                    <a:lnTo>
                      <a:pt x="1470" y="1658"/>
                    </a:lnTo>
                    <a:lnTo>
                      <a:pt x="1468" y="1660"/>
                    </a:lnTo>
                    <a:lnTo>
                      <a:pt x="1468" y="1661"/>
                    </a:lnTo>
                    <a:lnTo>
                      <a:pt x="1468" y="1663"/>
                    </a:lnTo>
                    <a:lnTo>
                      <a:pt x="1468" y="1663"/>
                    </a:lnTo>
                    <a:lnTo>
                      <a:pt x="1466" y="1665"/>
                    </a:lnTo>
                    <a:lnTo>
                      <a:pt x="1466" y="1666"/>
                    </a:lnTo>
                    <a:lnTo>
                      <a:pt x="1466" y="1668"/>
                    </a:lnTo>
                    <a:lnTo>
                      <a:pt x="1466" y="1668"/>
                    </a:lnTo>
                    <a:lnTo>
                      <a:pt x="1464" y="1670"/>
                    </a:lnTo>
                    <a:lnTo>
                      <a:pt x="1464" y="1672"/>
                    </a:lnTo>
                    <a:lnTo>
                      <a:pt x="1464" y="1674"/>
                    </a:lnTo>
                    <a:lnTo>
                      <a:pt x="1464" y="1674"/>
                    </a:lnTo>
                    <a:lnTo>
                      <a:pt x="1462" y="1676"/>
                    </a:lnTo>
                    <a:lnTo>
                      <a:pt x="1462" y="1676"/>
                    </a:lnTo>
                    <a:lnTo>
                      <a:pt x="1462" y="1678"/>
                    </a:lnTo>
                    <a:lnTo>
                      <a:pt x="1462" y="1678"/>
                    </a:lnTo>
                    <a:lnTo>
                      <a:pt x="1460" y="1680"/>
                    </a:lnTo>
                    <a:lnTo>
                      <a:pt x="1459" y="1682"/>
                    </a:lnTo>
                    <a:lnTo>
                      <a:pt x="1457" y="1684"/>
                    </a:lnTo>
                    <a:lnTo>
                      <a:pt x="1456" y="1684"/>
                    </a:lnTo>
                    <a:lnTo>
                      <a:pt x="1453" y="1686"/>
                    </a:lnTo>
                    <a:lnTo>
                      <a:pt x="1451" y="1686"/>
                    </a:lnTo>
                    <a:lnTo>
                      <a:pt x="1449" y="1688"/>
                    </a:lnTo>
                    <a:lnTo>
                      <a:pt x="1447" y="1688"/>
                    </a:lnTo>
                    <a:lnTo>
                      <a:pt x="1443" y="1690"/>
                    </a:lnTo>
                    <a:lnTo>
                      <a:pt x="1442" y="1691"/>
                    </a:lnTo>
                    <a:lnTo>
                      <a:pt x="1440" y="1693"/>
                    </a:lnTo>
                    <a:lnTo>
                      <a:pt x="1438" y="1693"/>
                    </a:lnTo>
                    <a:lnTo>
                      <a:pt x="1436" y="1695"/>
                    </a:lnTo>
                    <a:lnTo>
                      <a:pt x="1434" y="1695"/>
                    </a:lnTo>
                    <a:lnTo>
                      <a:pt x="1432" y="1697"/>
                    </a:lnTo>
                    <a:lnTo>
                      <a:pt x="1432" y="1697"/>
                    </a:lnTo>
                    <a:lnTo>
                      <a:pt x="1429" y="1700"/>
                    </a:lnTo>
                    <a:lnTo>
                      <a:pt x="1427" y="1702"/>
                    </a:lnTo>
                    <a:lnTo>
                      <a:pt x="1425" y="1704"/>
                    </a:lnTo>
                    <a:lnTo>
                      <a:pt x="1423" y="1706"/>
                    </a:lnTo>
                    <a:lnTo>
                      <a:pt x="1422" y="1710"/>
                    </a:lnTo>
                    <a:lnTo>
                      <a:pt x="1421" y="1712"/>
                    </a:lnTo>
                    <a:lnTo>
                      <a:pt x="1419" y="1714"/>
                    </a:lnTo>
                    <a:lnTo>
                      <a:pt x="1419" y="1716"/>
                    </a:lnTo>
                    <a:lnTo>
                      <a:pt x="1417" y="1720"/>
                    </a:lnTo>
                    <a:lnTo>
                      <a:pt x="1417" y="1721"/>
                    </a:lnTo>
                    <a:lnTo>
                      <a:pt x="1415" y="1724"/>
                    </a:lnTo>
                    <a:lnTo>
                      <a:pt x="1415" y="1726"/>
                    </a:lnTo>
                    <a:lnTo>
                      <a:pt x="1413" y="1730"/>
                    </a:lnTo>
                    <a:lnTo>
                      <a:pt x="1413" y="1732"/>
                    </a:lnTo>
                    <a:lnTo>
                      <a:pt x="1412" y="1734"/>
                    </a:lnTo>
                    <a:lnTo>
                      <a:pt x="1412" y="1736"/>
                    </a:lnTo>
                    <a:lnTo>
                      <a:pt x="1411" y="1739"/>
                    </a:lnTo>
                    <a:lnTo>
                      <a:pt x="1411" y="1741"/>
                    </a:lnTo>
                    <a:lnTo>
                      <a:pt x="1411" y="1742"/>
                    </a:lnTo>
                    <a:lnTo>
                      <a:pt x="1412" y="1744"/>
                    </a:lnTo>
                    <a:lnTo>
                      <a:pt x="1412" y="1748"/>
                    </a:lnTo>
                    <a:lnTo>
                      <a:pt x="1414" y="1749"/>
                    </a:lnTo>
                    <a:lnTo>
                      <a:pt x="1415" y="1751"/>
                    </a:lnTo>
                    <a:lnTo>
                      <a:pt x="1417" y="1753"/>
                    </a:lnTo>
                    <a:lnTo>
                      <a:pt x="1417" y="1755"/>
                    </a:lnTo>
                    <a:lnTo>
                      <a:pt x="1419" y="1757"/>
                    </a:lnTo>
                    <a:lnTo>
                      <a:pt x="1421" y="1759"/>
                    </a:lnTo>
                    <a:lnTo>
                      <a:pt x="1422" y="1759"/>
                    </a:lnTo>
                    <a:lnTo>
                      <a:pt x="1422" y="1761"/>
                    </a:lnTo>
                    <a:lnTo>
                      <a:pt x="1423" y="1761"/>
                    </a:lnTo>
                    <a:lnTo>
                      <a:pt x="1423" y="1761"/>
                    </a:lnTo>
                    <a:lnTo>
                      <a:pt x="1425" y="1760"/>
                    </a:lnTo>
                    <a:lnTo>
                      <a:pt x="1425" y="1760"/>
                    </a:lnTo>
                    <a:lnTo>
                      <a:pt x="1425" y="1760"/>
                    </a:lnTo>
                    <a:lnTo>
                      <a:pt x="1427" y="1760"/>
                    </a:lnTo>
                    <a:lnTo>
                      <a:pt x="1429" y="1758"/>
                    </a:lnTo>
                    <a:lnTo>
                      <a:pt x="1431" y="1757"/>
                    </a:lnTo>
                    <a:lnTo>
                      <a:pt x="1434" y="1755"/>
                    </a:lnTo>
                    <a:lnTo>
                      <a:pt x="1436" y="1753"/>
                    </a:lnTo>
                    <a:lnTo>
                      <a:pt x="1440" y="1751"/>
                    </a:lnTo>
                    <a:lnTo>
                      <a:pt x="1442" y="1749"/>
                    </a:lnTo>
                    <a:lnTo>
                      <a:pt x="1445" y="1748"/>
                    </a:lnTo>
                    <a:lnTo>
                      <a:pt x="1447" y="1746"/>
                    </a:lnTo>
                    <a:lnTo>
                      <a:pt x="1450" y="1744"/>
                    </a:lnTo>
                    <a:lnTo>
                      <a:pt x="1452" y="1743"/>
                    </a:lnTo>
                    <a:lnTo>
                      <a:pt x="1454" y="1741"/>
                    </a:lnTo>
                    <a:lnTo>
                      <a:pt x="1455" y="1740"/>
                    </a:lnTo>
                    <a:lnTo>
                      <a:pt x="1457" y="1738"/>
                    </a:lnTo>
                    <a:lnTo>
                      <a:pt x="1458" y="1737"/>
                    </a:lnTo>
                    <a:lnTo>
                      <a:pt x="1460" y="1735"/>
                    </a:lnTo>
                    <a:lnTo>
                      <a:pt x="1462" y="1733"/>
                    </a:lnTo>
                    <a:lnTo>
                      <a:pt x="1463" y="1731"/>
                    </a:lnTo>
                    <a:lnTo>
                      <a:pt x="1463" y="1729"/>
                    </a:lnTo>
                    <a:lnTo>
                      <a:pt x="1465" y="1728"/>
                    </a:lnTo>
                    <a:lnTo>
                      <a:pt x="1466" y="1726"/>
                    </a:lnTo>
                    <a:lnTo>
                      <a:pt x="1468" y="1724"/>
                    </a:lnTo>
                    <a:lnTo>
                      <a:pt x="1468" y="1722"/>
                    </a:lnTo>
                    <a:lnTo>
                      <a:pt x="1469" y="1720"/>
                    </a:lnTo>
                    <a:lnTo>
                      <a:pt x="1469" y="1718"/>
                    </a:lnTo>
                    <a:lnTo>
                      <a:pt x="1471" y="1716"/>
                    </a:lnTo>
                    <a:lnTo>
                      <a:pt x="1471" y="1714"/>
                    </a:lnTo>
                    <a:lnTo>
                      <a:pt x="1473" y="1712"/>
                    </a:lnTo>
                    <a:lnTo>
                      <a:pt x="1473" y="1710"/>
                    </a:lnTo>
                    <a:lnTo>
                      <a:pt x="1475" y="1706"/>
                    </a:lnTo>
                    <a:lnTo>
                      <a:pt x="1475" y="1706"/>
                    </a:lnTo>
                    <a:lnTo>
                      <a:pt x="1475" y="1706"/>
                    </a:lnTo>
                    <a:lnTo>
                      <a:pt x="1475" y="1706"/>
                    </a:lnTo>
                    <a:lnTo>
                      <a:pt x="1477" y="1704"/>
                    </a:lnTo>
                    <a:lnTo>
                      <a:pt x="1477" y="1704"/>
                    </a:lnTo>
                    <a:lnTo>
                      <a:pt x="1479" y="1702"/>
                    </a:lnTo>
                    <a:lnTo>
                      <a:pt x="1479" y="1702"/>
                    </a:lnTo>
                    <a:lnTo>
                      <a:pt x="1481" y="1701"/>
                    </a:lnTo>
                    <a:lnTo>
                      <a:pt x="1481" y="1701"/>
                    </a:lnTo>
                    <a:lnTo>
                      <a:pt x="1483" y="1701"/>
                    </a:lnTo>
                    <a:lnTo>
                      <a:pt x="1483" y="1701"/>
                    </a:lnTo>
                    <a:lnTo>
                      <a:pt x="1485" y="1699"/>
                    </a:lnTo>
                    <a:lnTo>
                      <a:pt x="1485" y="1699"/>
                    </a:lnTo>
                    <a:lnTo>
                      <a:pt x="1487" y="1698"/>
                    </a:lnTo>
                    <a:lnTo>
                      <a:pt x="1487" y="1698"/>
                    </a:lnTo>
                    <a:lnTo>
                      <a:pt x="1489" y="1697"/>
                    </a:lnTo>
                    <a:lnTo>
                      <a:pt x="1489" y="1699"/>
                    </a:lnTo>
                    <a:lnTo>
                      <a:pt x="1490" y="1700"/>
                    </a:lnTo>
                    <a:lnTo>
                      <a:pt x="1490" y="1702"/>
                    </a:lnTo>
                    <a:lnTo>
                      <a:pt x="1492" y="1704"/>
                    </a:lnTo>
                    <a:lnTo>
                      <a:pt x="1492" y="1708"/>
                    </a:lnTo>
                    <a:lnTo>
                      <a:pt x="1492" y="1711"/>
                    </a:lnTo>
                    <a:lnTo>
                      <a:pt x="1492" y="1714"/>
                    </a:lnTo>
                    <a:lnTo>
                      <a:pt x="1493" y="1716"/>
                    </a:lnTo>
                    <a:lnTo>
                      <a:pt x="1492" y="1720"/>
                    </a:lnTo>
                    <a:lnTo>
                      <a:pt x="1492" y="1724"/>
                    </a:lnTo>
                    <a:lnTo>
                      <a:pt x="1492" y="1728"/>
                    </a:lnTo>
                    <a:lnTo>
                      <a:pt x="1492" y="1731"/>
                    </a:lnTo>
                    <a:lnTo>
                      <a:pt x="1492" y="1734"/>
                    </a:lnTo>
                    <a:lnTo>
                      <a:pt x="1492" y="1736"/>
                    </a:lnTo>
                    <a:lnTo>
                      <a:pt x="1492" y="1739"/>
                    </a:lnTo>
                    <a:lnTo>
                      <a:pt x="1494" y="1741"/>
                    </a:lnTo>
                    <a:lnTo>
                      <a:pt x="1494" y="1742"/>
                    </a:lnTo>
                    <a:lnTo>
                      <a:pt x="1494" y="1744"/>
                    </a:lnTo>
                    <a:lnTo>
                      <a:pt x="1494" y="1746"/>
                    </a:lnTo>
                    <a:lnTo>
                      <a:pt x="1496" y="1747"/>
                    </a:lnTo>
                    <a:lnTo>
                      <a:pt x="1496" y="1749"/>
                    </a:lnTo>
                    <a:lnTo>
                      <a:pt x="1498" y="1751"/>
                    </a:lnTo>
                    <a:lnTo>
                      <a:pt x="1498" y="1752"/>
                    </a:lnTo>
                    <a:lnTo>
                      <a:pt x="1500" y="1754"/>
                    </a:lnTo>
                    <a:lnTo>
                      <a:pt x="1500" y="1756"/>
                    </a:lnTo>
                    <a:lnTo>
                      <a:pt x="1501" y="1758"/>
                    </a:lnTo>
                    <a:lnTo>
                      <a:pt x="1501" y="1759"/>
                    </a:lnTo>
                    <a:lnTo>
                      <a:pt x="1503" y="1760"/>
                    </a:lnTo>
                    <a:lnTo>
                      <a:pt x="1503" y="1762"/>
                    </a:lnTo>
                    <a:lnTo>
                      <a:pt x="1505" y="1763"/>
                    </a:lnTo>
                    <a:lnTo>
                      <a:pt x="1506" y="1765"/>
                    </a:lnTo>
                    <a:lnTo>
                      <a:pt x="1508" y="1765"/>
                    </a:lnTo>
                    <a:lnTo>
                      <a:pt x="1508" y="1767"/>
                    </a:lnTo>
                    <a:lnTo>
                      <a:pt x="1508" y="1769"/>
                    </a:lnTo>
                    <a:lnTo>
                      <a:pt x="1508" y="1770"/>
                    </a:lnTo>
                    <a:lnTo>
                      <a:pt x="1508" y="1772"/>
                    </a:lnTo>
                    <a:lnTo>
                      <a:pt x="1508" y="1774"/>
                    </a:lnTo>
                    <a:lnTo>
                      <a:pt x="1508" y="1776"/>
                    </a:lnTo>
                    <a:lnTo>
                      <a:pt x="1508" y="1778"/>
                    </a:lnTo>
                    <a:lnTo>
                      <a:pt x="1509" y="1779"/>
                    </a:lnTo>
                    <a:lnTo>
                      <a:pt x="1509" y="1780"/>
                    </a:lnTo>
                    <a:lnTo>
                      <a:pt x="1509" y="1782"/>
                    </a:lnTo>
                    <a:lnTo>
                      <a:pt x="1509" y="1784"/>
                    </a:lnTo>
                    <a:lnTo>
                      <a:pt x="1510" y="1786"/>
                    </a:lnTo>
                    <a:lnTo>
                      <a:pt x="1510" y="1788"/>
                    </a:lnTo>
                    <a:lnTo>
                      <a:pt x="1511" y="1788"/>
                    </a:lnTo>
                    <a:lnTo>
                      <a:pt x="1511" y="1789"/>
                    </a:lnTo>
                    <a:lnTo>
                      <a:pt x="1513" y="1789"/>
                    </a:lnTo>
                    <a:lnTo>
                      <a:pt x="1513" y="1790"/>
                    </a:lnTo>
                    <a:lnTo>
                      <a:pt x="1515" y="1791"/>
                    </a:lnTo>
                    <a:lnTo>
                      <a:pt x="1518" y="1793"/>
                    </a:lnTo>
                    <a:lnTo>
                      <a:pt x="1521" y="1795"/>
                    </a:lnTo>
                    <a:lnTo>
                      <a:pt x="1525" y="1799"/>
                    </a:lnTo>
                    <a:lnTo>
                      <a:pt x="1529" y="1800"/>
                    </a:lnTo>
                    <a:lnTo>
                      <a:pt x="1533" y="1802"/>
                    </a:lnTo>
                    <a:lnTo>
                      <a:pt x="1538" y="1804"/>
                    </a:lnTo>
                    <a:lnTo>
                      <a:pt x="1542" y="1807"/>
                    </a:lnTo>
                    <a:lnTo>
                      <a:pt x="1546" y="1809"/>
                    </a:lnTo>
                    <a:lnTo>
                      <a:pt x="1550" y="1810"/>
                    </a:lnTo>
                    <a:lnTo>
                      <a:pt x="1553" y="1811"/>
                    </a:lnTo>
                    <a:lnTo>
                      <a:pt x="1555" y="1812"/>
                    </a:lnTo>
                    <a:lnTo>
                      <a:pt x="1558" y="1811"/>
                    </a:lnTo>
                    <a:lnTo>
                      <a:pt x="1558" y="1809"/>
                    </a:lnTo>
                    <a:lnTo>
                      <a:pt x="1559" y="1807"/>
                    </a:lnTo>
                    <a:lnTo>
                      <a:pt x="1558" y="1801"/>
                    </a:lnTo>
                    <a:lnTo>
                      <a:pt x="1556" y="1794"/>
                    </a:lnTo>
                    <a:lnTo>
                      <a:pt x="1554" y="1785"/>
                    </a:lnTo>
                    <a:lnTo>
                      <a:pt x="1552" y="1776"/>
                    </a:lnTo>
                    <a:lnTo>
                      <a:pt x="1550" y="1766"/>
                    </a:lnTo>
                    <a:lnTo>
                      <a:pt x="1548" y="1756"/>
                    </a:lnTo>
                    <a:lnTo>
                      <a:pt x="1547" y="1747"/>
                    </a:lnTo>
                    <a:lnTo>
                      <a:pt x="1545" y="1736"/>
                    </a:lnTo>
                    <a:lnTo>
                      <a:pt x="1543" y="1727"/>
                    </a:lnTo>
                    <a:lnTo>
                      <a:pt x="1542" y="1718"/>
                    </a:lnTo>
                    <a:lnTo>
                      <a:pt x="1541" y="1710"/>
                    </a:lnTo>
                    <a:lnTo>
                      <a:pt x="1541" y="1701"/>
                    </a:lnTo>
                    <a:lnTo>
                      <a:pt x="1541" y="1695"/>
                    </a:lnTo>
                    <a:lnTo>
                      <a:pt x="1541" y="1690"/>
                    </a:lnTo>
                    <a:lnTo>
                      <a:pt x="1542" y="1687"/>
                    </a:lnTo>
                    <a:lnTo>
                      <a:pt x="1544" y="1684"/>
                    </a:lnTo>
                    <a:lnTo>
                      <a:pt x="1545" y="1686"/>
                    </a:lnTo>
                    <a:lnTo>
                      <a:pt x="1548" y="1688"/>
                    </a:lnTo>
                    <a:lnTo>
                      <a:pt x="1551" y="1691"/>
                    </a:lnTo>
                    <a:lnTo>
                      <a:pt x="1556" y="1695"/>
                    </a:lnTo>
                    <a:lnTo>
                      <a:pt x="1559" y="1701"/>
                    </a:lnTo>
                    <a:lnTo>
                      <a:pt x="1565" y="1706"/>
                    </a:lnTo>
                    <a:lnTo>
                      <a:pt x="1570" y="1714"/>
                    </a:lnTo>
                    <a:lnTo>
                      <a:pt x="1576" y="1720"/>
                    </a:lnTo>
                    <a:lnTo>
                      <a:pt x="1581" y="1728"/>
                    </a:lnTo>
                    <a:lnTo>
                      <a:pt x="1587" y="1736"/>
                    </a:lnTo>
                    <a:lnTo>
                      <a:pt x="1592" y="1743"/>
                    </a:lnTo>
                    <a:lnTo>
                      <a:pt x="1598" y="1751"/>
                    </a:lnTo>
                    <a:lnTo>
                      <a:pt x="1601" y="1758"/>
                    </a:lnTo>
                    <a:lnTo>
                      <a:pt x="1607" y="1764"/>
                    </a:lnTo>
                    <a:lnTo>
                      <a:pt x="1611" y="1770"/>
                    </a:lnTo>
                    <a:lnTo>
                      <a:pt x="1615" y="1775"/>
                    </a:lnTo>
                    <a:lnTo>
                      <a:pt x="1615" y="1777"/>
                    </a:lnTo>
                    <a:lnTo>
                      <a:pt x="1615" y="1777"/>
                    </a:lnTo>
                    <a:lnTo>
                      <a:pt x="1615" y="1776"/>
                    </a:lnTo>
                    <a:lnTo>
                      <a:pt x="1616" y="1774"/>
                    </a:lnTo>
                    <a:lnTo>
                      <a:pt x="1616" y="1772"/>
                    </a:lnTo>
                    <a:lnTo>
                      <a:pt x="1616" y="1770"/>
                    </a:lnTo>
                    <a:lnTo>
                      <a:pt x="1616" y="1766"/>
                    </a:lnTo>
                    <a:lnTo>
                      <a:pt x="1617" y="1762"/>
                    </a:lnTo>
                    <a:lnTo>
                      <a:pt x="1615" y="1759"/>
                    </a:lnTo>
                    <a:lnTo>
                      <a:pt x="1615" y="1756"/>
                    </a:lnTo>
                    <a:lnTo>
                      <a:pt x="1615" y="1752"/>
                    </a:lnTo>
                    <a:lnTo>
                      <a:pt x="1615" y="1748"/>
                    </a:lnTo>
                    <a:lnTo>
                      <a:pt x="1613" y="1746"/>
                    </a:lnTo>
                    <a:lnTo>
                      <a:pt x="1611" y="1742"/>
                    </a:lnTo>
                    <a:lnTo>
                      <a:pt x="1609" y="1741"/>
                    </a:lnTo>
                    <a:lnTo>
                      <a:pt x="1609" y="1738"/>
                    </a:lnTo>
                    <a:lnTo>
                      <a:pt x="1606" y="1738"/>
                    </a:lnTo>
                    <a:lnTo>
                      <a:pt x="1606" y="1738"/>
                    </a:lnTo>
                    <a:lnTo>
                      <a:pt x="1606" y="1738"/>
                    </a:lnTo>
                    <a:lnTo>
                      <a:pt x="1607" y="1736"/>
                    </a:lnTo>
                    <a:lnTo>
                      <a:pt x="1608" y="1736"/>
                    </a:lnTo>
                    <a:lnTo>
                      <a:pt x="1610" y="1736"/>
                    </a:lnTo>
                    <a:lnTo>
                      <a:pt x="1612" y="1736"/>
                    </a:lnTo>
                    <a:lnTo>
                      <a:pt x="1615" y="1735"/>
                    </a:lnTo>
                    <a:lnTo>
                      <a:pt x="1617" y="1735"/>
                    </a:lnTo>
                    <a:lnTo>
                      <a:pt x="1619" y="1735"/>
                    </a:lnTo>
                    <a:lnTo>
                      <a:pt x="1621" y="1735"/>
                    </a:lnTo>
                    <a:lnTo>
                      <a:pt x="1623" y="1734"/>
                    </a:lnTo>
                    <a:lnTo>
                      <a:pt x="1623" y="1734"/>
                    </a:lnTo>
                    <a:lnTo>
                      <a:pt x="1624" y="1732"/>
                    </a:lnTo>
                    <a:lnTo>
                      <a:pt x="1624" y="1731"/>
                    </a:lnTo>
                    <a:lnTo>
                      <a:pt x="1624" y="1728"/>
                    </a:lnTo>
                    <a:lnTo>
                      <a:pt x="1621" y="1726"/>
                    </a:lnTo>
                    <a:lnTo>
                      <a:pt x="1619" y="1724"/>
                    </a:lnTo>
                    <a:lnTo>
                      <a:pt x="1615" y="1722"/>
                    </a:lnTo>
                    <a:lnTo>
                      <a:pt x="1613" y="1719"/>
                    </a:lnTo>
                    <a:lnTo>
                      <a:pt x="1609" y="1717"/>
                    </a:lnTo>
                    <a:lnTo>
                      <a:pt x="1606" y="1713"/>
                    </a:lnTo>
                    <a:lnTo>
                      <a:pt x="1602" y="1710"/>
                    </a:lnTo>
                    <a:lnTo>
                      <a:pt x="1599" y="1706"/>
                    </a:lnTo>
                    <a:lnTo>
                      <a:pt x="1596" y="1704"/>
                    </a:lnTo>
                    <a:lnTo>
                      <a:pt x="1593" y="1701"/>
                    </a:lnTo>
                    <a:lnTo>
                      <a:pt x="1590" y="1698"/>
                    </a:lnTo>
                    <a:lnTo>
                      <a:pt x="1588" y="1694"/>
                    </a:lnTo>
                    <a:lnTo>
                      <a:pt x="1587" y="1692"/>
                    </a:lnTo>
                    <a:lnTo>
                      <a:pt x="1587" y="1690"/>
                    </a:lnTo>
                    <a:lnTo>
                      <a:pt x="1587" y="1688"/>
                    </a:lnTo>
                    <a:lnTo>
                      <a:pt x="1588" y="1684"/>
                    </a:lnTo>
                    <a:lnTo>
                      <a:pt x="1587" y="1684"/>
                    </a:lnTo>
                    <a:lnTo>
                      <a:pt x="1587" y="1683"/>
                    </a:lnTo>
                    <a:lnTo>
                      <a:pt x="1587" y="1683"/>
                    </a:lnTo>
                    <a:lnTo>
                      <a:pt x="1587" y="1681"/>
                    </a:lnTo>
                    <a:lnTo>
                      <a:pt x="1587" y="1681"/>
                    </a:lnTo>
                    <a:lnTo>
                      <a:pt x="1587" y="1680"/>
                    </a:lnTo>
                    <a:lnTo>
                      <a:pt x="1587" y="1678"/>
                    </a:lnTo>
                    <a:lnTo>
                      <a:pt x="1587" y="1676"/>
                    </a:lnTo>
                    <a:lnTo>
                      <a:pt x="1587" y="1676"/>
                    </a:lnTo>
                    <a:lnTo>
                      <a:pt x="1587" y="1674"/>
                    </a:lnTo>
                    <a:lnTo>
                      <a:pt x="1587" y="1672"/>
                    </a:lnTo>
                    <a:lnTo>
                      <a:pt x="1587" y="1670"/>
                    </a:lnTo>
                    <a:lnTo>
                      <a:pt x="1587" y="1670"/>
                    </a:lnTo>
                    <a:lnTo>
                      <a:pt x="1587" y="1668"/>
                    </a:lnTo>
                    <a:lnTo>
                      <a:pt x="1587" y="1667"/>
                    </a:lnTo>
                    <a:lnTo>
                      <a:pt x="1588" y="1665"/>
                    </a:lnTo>
                    <a:lnTo>
                      <a:pt x="1590" y="1667"/>
                    </a:lnTo>
                    <a:lnTo>
                      <a:pt x="1592" y="1668"/>
                    </a:lnTo>
                    <a:lnTo>
                      <a:pt x="1594" y="1670"/>
                    </a:lnTo>
                    <a:lnTo>
                      <a:pt x="1597" y="1671"/>
                    </a:lnTo>
                    <a:lnTo>
                      <a:pt x="1598" y="1673"/>
                    </a:lnTo>
                    <a:lnTo>
                      <a:pt x="1601" y="1674"/>
                    </a:lnTo>
                    <a:lnTo>
                      <a:pt x="1603" y="1676"/>
                    </a:lnTo>
                    <a:lnTo>
                      <a:pt x="1606" y="1678"/>
                    </a:lnTo>
                    <a:lnTo>
                      <a:pt x="1608" y="1680"/>
                    </a:lnTo>
                    <a:lnTo>
                      <a:pt x="1610" y="1681"/>
                    </a:lnTo>
                    <a:lnTo>
                      <a:pt x="1612" y="1683"/>
                    </a:lnTo>
                    <a:lnTo>
                      <a:pt x="1616" y="1685"/>
                    </a:lnTo>
                    <a:lnTo>
                      <a:pt x="1618" y="1687"/>
                    </a:lnTo>
                    <a:lnTo>
                      <a:pt x="1620" y="1688"/>
                    </a:lnTo>
                    <a:lnTo>
                      <a:pt x="1622" y="1689"/>
                    </a:lnTo>
                    <a:lnTo>
                      <a:pt x="1624" y="1689"/>
                    </a:lnTo>
                    <a:lnTo>
                      <a:pt x="1624" y="1689"/>
                    </a:lnTo>
                    <a:lnTo>
                      <a:pt x="1624" y="1688"/>
                    </a:lnTo>
                    <a:lnTo>
                      <a:pt x="1624" y="1687"/>
                    </a:lnTo>
                    <a:lnTo>
                      <a:pt x="1624" y="1685"/>
                    </a:lnTo>
                    <a:lnTo>
                      <a:pt x="1624" y="1685"/>
                    </a:lnTo>
                    <a:lnTo>
                      <a:pt x="1624" y="1683"/>
                    </a:lnTo>
                    <a:lnTo>
                      <a:pt x="1624" y="1681"/>
                    </a:lnTo>
                    <a:lnTo>
                      <a:pt x="1624" y="1680"/>
                    </a:lnTo>
                    <a:lnTo>
                      <a:pt x="1623" y="1680"/>
                    </a:lnTo>
                    <a:lnTo>
                      <a:pt x="1623" y="1678"/>
                    </a:lnTo>
                    <a:lnTo>
                      <a:pt x="1623" y="1676"/>
                    </a:lnTo>
                    <a:lnTo>
                      <a:pt x="1623" y="1674"/>
                    </a:lnTo>
                    <a:lnTo>
                      <a:pt x="1623" y="1674"/>
                    </a:lnTo>
                    <a:lnTo>
                      <a:pt x="1623" y="1673"/>
                    </a:lnTo>
                    <a:lnTo>
                      <a:pt x="1623" y="1672"/>
                    </a:lnTo>
                    <a:lnTo>
                      <a:pt x="1624" y="1670"/>
                    </a:lnTo>
                    <a:lnTo>
                      <a:pt x="1624" y="1672"/>
                    </a:lnTo>
                    <a:lnTo>
                      <a:pt x="1626" y="1672"/>
                    </a:lnTo>
                    <a:lnTo>
                      <a:pt x="1626" y="1673"/>
                    </a:lnTo>
                    <a:lnTo>
                      <a:pt x="1628" y="1673"/>
                    </a:lnTo>
                    <a:lnTo>
                      <a:pt x="1628" y="1675"/>
                    </a:lnTo>
                    <a:lnTo>
                      <a:pt x="1630" y="1676"/>
                    </a:lnTo>
                    <a:lnTo>
                      <a:pt x="1630" y="1678"/>
                    </a:lnTo>
                    <a:lnTo>
                      <a:pt x="1632" y="1678"/>
                    </a:lnTo>
                    <a:lnTo>
                      <a:pt x="1632" y="1680"/>
                    </a:lnTo>
                    <a:lnTo>
                      <a:pt x="1634" y="1681"/>
                    </a:lnTo>
                    <a:lnTo>
                      <a:pt x="1634" y="1683"/>
                    </a:lnTo>
                    <a:lnTo>
                      <a:pt x="1635" y="1683"/>
                    </a:lnTo>
                    <a:lnTo>
                      <a:pt x="1635" y="1685"/>
                    </a:lnTo>
                    <a:lnTo>
                      <a:pt x="1637" y="1685"/>
                    </a:lnTo>
                    <a:lnTo>
                      <a:pt x="1637" y="1685"/>
                    </a:lnTo>
                    <a:lnTo>
                      <a:pt x="1639" y="1684"/>
                    </a:lnTo>
                    <a:lnTo>
                      <a:pt x="1639" y="1684"/>
                    </a:lnTo>
                    <a:lnTo>
                      <a:pt x="1640" y="1684"/>
                    </a:lnTo>
                    <a:lnTo>
                      <a:pt x="1640" y="1684"/>
                    </a:lnTo>
                    <a:lnTo>
                      <a:pt x="1642" y="1682"/>
                    </a:lnTo>
                    <a:lnTo>
                      <a:pt x="1642" y="1681"/>
                    </a:lnTo>
                    <a:lnTo>
                      <a:pt x="1642" y="1679"/>
                    </a:lnTo>
                    <a:lnTo>
                      <a:pt x="1642" y="1677"/>
                    </a:lnTo>
                    <a:lnTo>
                      <a:pt x="1644" y="1675"/>
                    </a:lnTo>
                    <a:lnTo>
                      <a:pt x="1644" y="1674"/>
                    </a:lnTo>
                    <a:lnTo>
                      <a:pt x="1644" y="1673"/>
                    </a:lnTo>
                    <a:lnTo>
                      <a:pt x="1644" y="1671"/>
                    </a:lnTo>
                    <a:lnTo>
                      <a:pt x="1646" y="1669"/>
                    </a:lnTo>
                    <a:lnTo>
                      <a:pt x="1646" y="1669"/>
                    </a:lnTo>
                    <a:lnTo>
                      <a:pt x="1647" y="1667"/>
                    </a:lnTo>
                    <a:lnTo>
                      <a:pt x="1647" y="1667"/>
                    </a:lnTo>
                    <a:lnTo>
                      <a:pt x="1649" y="1665"/>
                    </a:lnTo>
                    <a:lnTo>
                      <a:pt x="1651" y="1666"/>
                    </a:lnTo>
                    <a:lnTo>
                      <a:pt x="1653" y="1667"/>
                    </a:lnTo>
                    <a:lnTo>
                      <a:pt x="1655" y="1669"/>
                    </a:lnTo>
                    <a:lnTo>
                      <a:pt x="1656" y="1670"/>
                    </a:lnTo>
                    <a:lnTo>
                      <a:pt x="1658" y="1674"/>
                    </a:lnTo>
                    <a:lnTo>
                      <a:pt x="1660" y="1676"/>
                    </a:lnTo>
                    <a:lnTo>
                      <a:pt x="1662" y="1680"/>
                    </a:lnTo>
                    <a:lnTo>
                      <a:pt x="1666" y="1682"/>
                    </a:lnTo>
                    <a:lnTo>
                      <a:pt x="1668" y="1686"/>
                    </a:lnTo>
                    <a:lnTo>
                      <a:pt x="1670" y="1689"/>
                    </a:lnTo>
                    <a:lnTo>
                      <a:pt x="1672" y="1692"/>
                    </a:lnTo>
                    <a:lnTo>
                      <a:pt x="1675" y="1694"/>
                    </a:lnTo>
                    <a:lnTo>
                      <a:pt x="1677" y="1697"/>
                    </a:lnTo>
                    <a:lnTo>
                      <a:pt x="1679" y="1699"/>
                    </a:lnTo>
                    <a:lnTo>
                      <a:pt x="1681" y="1700"/>
                    </a:lnTo>
                    <a:lnTo>
                      <a:pt x="1684" y="1700"/>
                    </a:lnTo>
                    <a:lnTo>
                      <a:pt x="1684" y="1700"/>
                    </a:lnTo>
                    <a:lnTo>
                      <a:pt x="1684" y="1700"/>
                    </a:lnTo>
                    <a:lnTo>
                      <a:pt x="1684" y="1700"/>
                    </a:lnTo>
                    <a:lnTo>
                      <a:pt x="1684" y="1699"/>
                    </a:lnTo>
                    <a:lnTo>
                      <a:pt x="1684" y="1699"/>
                    </a:lnTo>
                    <a:lnTo>
                      <a:pt x="1684" y="1699"/>
                    </a:lnTo>
                    <a:lnTo>
                      <a:pt x="1684" y="1699"/>
                    </a:lnTo>
                    <a:lnTo>
                      <a:pt x="1686" y="1697"/>
                    </a:lnTo>
                    <a:lnTo>
                      <a:pt x="1686" y="1697"/>
                    </a:lnTo>
                    <a:lnTo>
                      <a:pt x="1686" y="1697"/>
                    </a:lnTo>
                    <a:lnTo>
                      <a:pt x="1686" y="1697"/>
                    </a:lnTo>
                    <a:lnTo>
                      <a:pt x="1687" y="1696"/>
                    </a:lnTo>
                    <a:lnTo>
                      <a:pt x="1687" y="1696"/>
                    </a:lnTo>
                    <a:lnTo>
                      <a:pt x="1687" y="1696"/>
                    </a:lnTo>
                    <a:lnTo>
                      <a:pt x="1687" y="1696"/>
                    </a:lnTo>
                    <a:lnTo>
                      <a:pt x="1689" y="1694"/>
                    </a:lnTo>
                    <a:lnTo>
                      <a:pt x="1688" y="1692"/>
                    </a:lnTo>
                    <a:lnTo>
                      <a:pt x="1688" y="1691"/>
                    </a:lnTo>
                    <a:lnTo>
                      <a:pt x="1688" y="1689"/>
                    </a:lnTo>
                    <a:lnTo>
                      <a:pt x="1688" y="1685"/>
                    </a:lnTo>
                    <a:lnTo>
                      <a:pt x="1688" y="1683"/>
                    </a:lnTo>
                    <a:lnTo>
                      <a:pt x="1688" y="1680"/>
                    </a:lnTo>
                    <a:lnTo>
                      <a:pt x="1688" y="1676"/>
                    </a:lnTo>
                    <a:lnTo>
                      <a:pt x="1690" y="1673"/>
                    </a:lnTo>
                    <a:lnTo>
                      <a:pt x="1690" y="1671"/>
                    </a:lnTo>
                    <a:lnTo>
                      <a:pt x="1690" y="1667"/>
                    </a:lnTo>
                    <a:lnTo>
                      <a:pt x="1690" y="1665"/>
                    </a:lnTo>
                    <a:lnTo>
                      <a:pt x="1690" y="1661"/>
                    </a:lnTo>
                    <a:lnTo>
                      <a:pt x="1690" y="1660"/>
                    </a:lnTo>
                    <a:lnTo>
                      <a:pt x="1690" y="1657"/>
                    </a:lnTo>
                    <a:lnTo>
                      <a:pt x="1689" y="1656"/>
                    </a:lnTo>
                    <a:lnTo>
                      <a:pt x="1689" y="1654"/>
                    </a:lnTo>
                    <a:lnTo>
                      <a:pt x="1688" y="1654"/>
                    </a:lnTo>
                    <a:lnTo>
                      <a:pt x="1685" y="1652"/>
                    </a:lnTo>
                    <a:lnTo>
                      <a:pt x="1681" y="1649"/>
                    </a:lnTo>
                    <a:lnTo>
                      <a:pt x="1676" y="1645"/>
                    </a:lnTo>
                    <a:lnTo>
                      <a:pt x="1670" y="1642"/>
                    </a:lnTo>
                    <a:lnTo>
                      <a:pt x="1664" y="1637"/>
                    </a:lnTo>
                    <a:lnTo>
                      <a:pt x="1656" y="1633"/>
                    </a:lnTo>
                    <a:lnTo>
                      <a:pt x="1650" y="1627"/>
                    </a:lnTo>
                    <a:lnTo>
                      <a:pt x="1642" y="1624"/>
                    </a:lnTo>
                    <a:lnTo>
                      <a:pt x="1635" y="1619"/>
                    </a:lnTo>
                    <a:lnTo>
                      <a:pt x="1627" y="1615"/>
                    </a:lnTo>
                    <a:lnTo>
                      <a:pt x="1622" y="1609"/>
                    </a:lnTo>
                    <a:lnTo>
                      <a:pt x="1615" y="1606"/>
                    </a:lnTo>
                    <a:lnTo>
                      <a:pt x="1611" y="1602"/>
                    </a:lnTo>
                    <a:lnTo>
                      <a:pt x="1608" y="1599"/>
                    </a:lnTo>
                    <a:lnTo>
                      <a:pt x="1606" y="1596"/>
                    </a:lnTo>
                    <a:lnTo>
                      <a:pt x="1605" y="1596"/>
                    </a:lnTo>
                    <a:lnTo>
                      <a:pt x="1605" y="1594"/>
                    </a:lnTo>
                    <a:lnTo>
                      <a:pt x="1603" y="1592"/>
                    </a:lnTo>
                    <a:lnTo>
                      <a:pt x="1603" y="1588"/>
                    </a:lnTo>
                    <a:lnTo>
                      <a:pt x="1601" y="1586"/>
                    </a:lnTo>
                    <a:lnTo>
                      <a:pt x="1601" y="1583"/>
                    </a:lnTo>
                    <a:lnTo>
                      <a:pt x="1599" y="1579"/>
                    </a:lnTo>
                    <a:lnTo>
                      <a:pt x="1599" y="1576"/>
                    </a:lnTo>
                    <a:lnTo>
                      <a:pt x="1598" y="1574"/>
                    </a:lnTo>
                    <a:lnTo>
                      <a:pt x="1598" y="1570"/>
                    </a:lnTo>
                    <a:lnTo>
                      <a:pt x="1598" y="1567"/>
                    </a:lnTo>
                    <a:lnTo>
                      <a:pt x="1598" y="1563"/>
                    </a:lnTo>
                    <a:lnTo>
                      <a:pt x="1598" y="1561"/>
                    </a:lnTo>
                    <a:lnTo>
                      <a:pt x="1598" y="1558"/>
                    </a:lnTo>
                    <a:lnTo>
                      <a:pt x="1598" y="1556"/>
                    </a:lnTo>
                    <a:lnTo>
                      <a:pt x="1600" y="1554"/>
                    </a:lnTo>
                    <a:lnTo>
                      <a:pt x="1599" y="1555"/>
                    </a:lnTo>
                    <a:lnTo>
                      <a:pt x="1600" y="1555"/>
                    </a:lnTo>
                    <a:lnTo>
                      <a:pt x="1602" y="1557"/>
                    </a:lnTo>
                    <a:lnTo>
                      <a:pt x="1605" y="1558"/>
                    </a:lnTo>
                    <a:lnTo>
                      <a:pt x="1608" y="1562"/>
                    </a:lnTo>
                    <a:lnTo>
                      <a:pt x="1611" y="1564"/>
                    </a:lnTo>
                    <a:lnTo>
                      <a:pt x="1615" y="1567"/>
                    </a:lnTo>
                    <a:lnTo>
                      <a:pt x="1620" y="1569"/>
                    </a:lnTo>
                    <a:lnTo>
                      <a:pt x="1624" y="1573"/>
                    </a:lnTo>
                    <a:lnTo>
                      <a:pt x="1628" y="1576"/>
                    </a:lnTo>
                    <a:lnTo>
                      <a:pt x="1632" y="1579"/>
                    </a:lnTo>
                    <a:lnTo>
                      <a:pt x="1636" y="1581"/>
                    </a:lnTo>
                    <a:lnTo>
                      <a:pt x="1638" y="1583"/>
                    </a:lnTo>
                    <a:lnTo>
                      <a:pt x="1641" y="1585"/>
                    </a:lnTo>
                    <a:lnTo>
                      <a:pt x="1642" y="1585"/>
                    </a:lnTo>
                    <a:lnTo>
                      <a:pt x="1644" y="1585"/>
                    </a:lnTo>
                    <a:lnTo>
                      <a:pt x="1644" y="1586"/>
                    </a:lnTo>
                    <a:lnTo>
                      <a:pt x="1646" y="1586"/>
                    </a:lnTo>
                    <a:lnTo>
                      <a:pt x="1648" y="1587"/>
                    </a:lnTo>
                    <a:lnTo>
                      <a:pt x="1650" y="1587"/>
                    </a:lnTo>
                    <a:lnTo>
                      <a:pt x="1652" y="1589"/>
                    </a:lnTo>
                    <a:lnTo>
                      <a:pt x="1653" y="1589"/>
                    </a:lnTo>
                    <a:lnTo>
                      <a:pt x="1655" y="1591"/>
                    </a:lnTo>
                    <a:lnTo>
                      <a:pt x="1658" y="1591"/>
                    </a:lnTo>
                    <a:lnTo>
                      <a:pt x="1660" y="1593"/>
                    </a:lnTo>
                    <a:lnTo>
                      <a:pt x="1662" y="1593"/>
                    </a:lnTo>
                    <a:lnTo>
                      <a:pt x="1664" y="1595"/>
                    </a:lnTo>
                    <a:lnTo>
                      <a:pt x="1666" y="1595"/>
                    </a:lnTo>
                    <a:lnTo>
                      <a:pt x="1668" y="1596"/>
                    </a:lnTo>
                    <a:lnTo>
                      <a:pt x="1670" y="1596"/>
                    </a:lnTo>
                    <a:lnTo>
                      <a:pt x="1672" y="1596"/>
                    </a:lnTo>
                    <a:lnTo>
                      <a:pt x="1673" y="1596"/>
                    </a:lnTo>
                    <a:lnTo>
                      <a:pt x="1673" y="1596"/>
                    </a:lnTo>
                    <a:lnTo>
                      <a:pt x="1675" y="1595"/>
                    </a:lnTo>
                    <a:lnTo>
                      <a:pt x="1676" y="1595"/>
                    </a:lnTo>
                    <a:lnTo>
                      <a:pt x="1678" y="1593"/>
                    </a:lnTo>
                    <a:lnTo>
                      <a:pt x="1678" y="1591"/>
                    </a:lnTo>
                    <a:lnTo>
                      <a:pt x="1680" y="1589"/>
                    </a:lnTo>
                    <a:lnTo>
                      <a:pt x="1682" y="1587"/>
                    </a:lnTo>
                    <a:lnTo>
                      <a:pt x="1683" y="1586"/>
                    </a:lnTo>
                    <a:lnTo>
                      <a:pt x="1683" y="1584"/>
                    </a:lnTo>
                    <a:lnTo>
                      <a:pt x="1684" y="1582"/>
                    </a:lnTo>
                    <a:lnTo>
                      <a:pt x="1684" y="1580"/>
                    </a:lnTo>
                    <a:lnTo>
                      <a:pt x="1686" y="1578"/>
                    </a:lnTo>
                    <a:lnTo>
                      <a:pt x="1686" y="1577"/>
                    </a:lnTo>
                    <a:lnTo>
                      <a:pt x="1687" y="1575"/>
                    </a:lnTo>
                    <a:lnTo>
                      <a:pt x="1687" y="1573"/>
                    </a:lnTo>
                    <a:lnTo>
                      <a:pt x="1689" y="1571"/>
                    </a:lnTo>
                    <a:lnTo>
                      <a:pt x="1689" y="1570"/>
                    </a:lnTo>
                    <a:lnTo>
                      <a:pt x="1689" y="1568"/>
                    </a:lnTo>
                    <a:lnTo>
                      <a:pt x="1689" y="1566"/>
                    </a:lnTo>
                    <a:lnTo>
                      <a:pt x="1689" y="1565"/>
                    </a:lnTo>
                    <a:lnTo>
                      <a:pt x="1689" y="1563"/>
                    </a:lnTo>
                    <a:lnTo>
                      <a:pt x="1689" y="1560"/>
                    </a:lnTo>
                    <a:lnTo>
                      <a:pt x="1689" y="1558"/>
                    </a:lnTo>
                    <a:lnTo>
                      <a:pt x="1689" y="1555"/>
                    </a:lnTo>
                    <a:lnTo>
                      <a:pt x="1687" y="1553"/>
                    </a:lnTo>
                    <a:lnTo>
                      <a:pt x="1687" y="1551"/>
                    </a:lnTo>
                    <a:lnTo>
                      <a:pt x="1687" y="1549"/>
                    </a:lnTo>
                    <a:lnTo>
                      <a:pt x="1687" y="1546"/>
                    </a:lnTo>
                    <a:lnTo>
                      <a:pt x="1685" y="1544"/>
                    </a:lnTo>
                    <a:lnTo>
                      <a:pt x="1685" y="1542"/>
                    </a:lnTo>
                    <a:lnTo>
                      <a:pt x="1684" y="1540"/>
                    </a:lnTo>
                    <a:lnTo>
                      <a:pt x="1684" y="1538"/>
                    </a:lnTo>
                    <a:lnTo>
                      <a:pt x="1683" y="1538"/>
                    </a:lnTo>
                    <a:lnTo>
                      <a:pt x="1682" y="1538"/>
                    </a:lnTo>
                    <a:lnTo>
                      <a:pt x="1680" y="1538"/>
                    </a:lnTo>
                    <a:lnTo>
                      <a:pt x="1679" y="1537"/>
                    </a:lnTo>
                    <a:lnTo>
                      <a:pt x="1677" y="1537"/>
                    </a:lnTo>
                    <a:lnTo>
                      <a:pt x="1675" y="1537"/>
                    </a:lnTo>
                    <a:lnTo>
                      <a:pt x="1673" y="1537"/>
                    </a:lnTo>
                    <a:lnTo>
                      <a:pt x="1672" y="1535"/>
                    </a:lnTo>
                    <a:lnTo>
                      <a:pt x="1670" y="1535"/>
                    </a:lnTo>
                    <a:lnTo>
                      <a:pt x="1668" y="1535"/>
                    </a:lnTo>
                    <a:lnTo>
                      <a:pt x="1666" y="1535"/>
                    </a:lnTo>
                    <a:lnTo>
                      <a:pt x="1666" y="1535"/>
                    </a:lnTo>
                    <a:lnTo>
                      <a:pt x="1664" y="1535"/>
                    </a:lnTo>
                    <a:lnTo>
                      <a:pt x="1664" y="1535"/>
                    </a:lnTo>
                    <a:lnTo>
                      <a:pt x="1664" y="1535"/>
                    </a:lnTo>
                    <a:lnTo>
                      <a:pt x="1664" y="1533"/>
                    </a:lnTo>
                    <a:lnTo>
                      <a:pt x="1664" y="1533"/>
                    </a:lnTo>
                    <a:lnTo>
                      <a:pt x="1664" y="1533"/>
                    </a:lnTo>
                    <a:lnTo>
                      <a:pt x="1664" y="1533"/>
                    </a:lnTo>
                    <a:lnTo>
                      <a:pt x="1666" y="1533"/>
                    </a:lnTo>
                    <a:lnTo>
                      <a:pt x="1666" y="1533"/>
                    </a:lnTo>
                    <a:lnTo>
                      <a:pt x="1668" y="1533"/>
                    </a:lnTo>
                    <a:lnTo>
                      <a:pt x="1669" y="1533"/>
                    </a:lnTo>
                    <a:lnTo>
                      <a:pt x="1671" y="1531"/>
                    </a:lnTo>
                    <a:lnTo>
                      <a:pt x="1671" y="1531"/>
                    </a:lnTo>
                    <a:lnTo>
                      <a:pt x="1673" y="1531"/>
                    </a:lnTo>
                    <a:lnTo>
                      <a:pt x="1674" y="1531"/>
                    </a:lnTo>
                    <a:lnTo>
                      <a:pt x="1676" y="1530"/>
                    </a:lnTo>
                    <a:lnTo>
                      <a:pt x="1676" y="1530"/>
                    </a:lnTo>
                    <a:lnTo>
                      <a:pt x="1678" y="1529"/>
                    </a:lnTo>
                    <a:lnTo>
                      <a:pt x="1678" y="1529"/>
                    </a:lnTo>
                    <a:lnTo>
                      <a:pt x="1680" y="1528"/>
                    </a:lnTo>
                    <a:lnTo>
                      <a:pt x="1680" y="1528"/>
                    </a:lnTo>
                    <a:lnTo>
                      <a:pt x="1680" y="1526"/>
                    </a:lnTo>
                    <a:lnTo>
                      <a:pt x="1680" y="1524"/>
                    </a:lnTo>
                    <a:lnTo>
                      <a:pt x="1681" y="1522"/>
                    </a:lnTo>
                    <a:lnTo>
                      <a:pt x="1680" y="1520"/>
                    </a:lnTo>
                    <a:lnTo>
                      <a:pt x="1680" y="1518"/>
                    </a:lnTo>
                    <a:lnTo>
                      <a:pt x="1680" y="1517"/>
                    </a:lnTo>
                    <a:lnTo>
                      <a:pt x="1680" y="1513"/>
                    </a:lnTo>
                    <a:lnTo>
                      <a:pt x="1678" y="1511"/>
                    </a:lnTo>
                    <a:lnTo>
                      <a:pt x="1678" y="1509"/>
                    </a:lnTo>
                    <a:lnTo>
                      <a:pt x="1676" y="1508"/>
                    </a:lnTo>
                    <a:lnTo>
                      <a:pt x="1676" y="1505"/>
                    </a:lnTo>
                    <a:lnTo>
                      <a:pt x="1675" y="1504"/>
                    </a:lnTo>
                    <a:lnTo>
                      <a:pt x="1675" y="1502"/>
                    </a:lnTo>
                    <a:lnTo>
                      <a:pt x="1673" y="1500"/>
                    </a:lnTo>
                    <a:lnTo>
                      <a:pt x="1673" y="1498"/>
                    </a:lnTo>
                    <a:lnTo>
                      <a:pt x="1672" y="1498"/>
                    </a:lnTo>
                    <a:lnTo>
                      <a:pt x="1670" y="1497"/>
                    </a:lnTo>
                    <a:lnTo>
                      <a:pt x="1668" y="1496"/>
                    </a:lnTo>
                    <a:lnTo>
                      <a:pt x="1668" y="1494"/>
                    </a:lnTo>
                    <a:lnTo>
                      <a:pt x="1665" y="1494"/>
                    </a:lnTo>
                    <a:lnTo>
                      <a:pt x="1663" y="1492"/>
                    </a:lnTo>
                    <a:lnTo>
                      <a:pt x="1662" y="1490"/>
                    </a:lnTo>
                    <a:lnTo>
                      <a:pt x="1660" y="1488"/>
                    </a:lnTo>
                    <a:lnTo>
                      <a:pt x="1656" y="1488"/>
                    </a:lnTo>
                    <a:lnTo>
                      <a:pt x="1654" y="1487"/>
                    </a:lnTo>
                    <a:lnTo>
                      <a:pt x="1652" y="1487"/>
                    </a:lnTo>
                    <a:lnTo>
                      <a:pt x="1650" y="1485"/>
                    </a:lnTo>
                    <a:lnTo>
                      <a:pt x="1648" y="1485"/>
                    </a:lnTo>
                    <a:lnTo>
                      <a:pt x="1646" y="1483"/>
                    </a:lnTo>
                    <a:lnTo>
                      <a:pt x="1645" y="1481"/>
                    </a:lnTo>
                    <a:lnTo>
                      <a:pt x="1644" y="1479"/>
                    </a:lnTo>
                    <a:lnTo>
                      <a:pt x="1642" y="1479"/>
                    </a:lnTo>
                    <a:lnTo>
                      <a:pt x="1640" y="1477"/>
                    </a:lnTo>
                    <a:lnTo>
                      <a:pt x="1638" y="1475"/>
                    </a:lnTo>
                    <a:lnTo>
                      <a:pt x="1637" y="1473"/>
                    </a:lnTo>
                    <a:lnTo>
                      <a:pt x="1635" y="1471"/>
                    </a:lnTo>
                    <a:lnTo>
                      <a:pt x="1634" y="1470"/>
                    </a:lnTo>
                    <a:lnTo>
                      <a:pt x="1632" y="1468"/>
                    </a:lnTo>
                    <a:lnTo>
                      <a:pt x="1630" y="1466"/>
                    </a:lnTo>
                    <a:lnTo>
                      <a:pt x="1628" y="1464"/>
                    </a:lnTo>
                    <a:lnTo>
                      <a:pt x="1626" y="1462"/>
                    </a:lnTo>
                    <a:lnTo>
                      <a:pt x="1625" y="1460"/>
                    </a:lnTo>
                    <a:lnTo>
                      <a:pt x="1623" y="1458"/>
                    </a:lnTo>
                    <a:lnTo>
                      <a:pt x="1621" y="1456"/>
                    </a:lnTo>
                    <a:lnTo>
                      <a:pt x="1620" y="1454"/>
                    </a:lnTo>
                    <a:lnTo>
                      <a:pt x="1619" y="1452"/>
                    </a:lnTo>
                    <a:lnTo>
                      <a:pt x="1619" y="1450"/>
                    </a:lnTo>
                    <a:lnTo>
                      <a:pt x="1616" y="1447"/>
                    </a:lnTo>
                    <a:lnTo>
                      <a:pt x="1615" y="1443"/>
                    </a:lnTo>
                    <a:lnTo>
                      <a:pt x="1611" y="1437"/>
                    </a:lnTo>
                    <a:lnTo>
                      <a:pt x="1609" y="1430"/>
                    </a:lnTo>
                    <a:lnTo>
                      <a:pt x="1606" y="1423"/>
                    </a:lnTo>
                    <a:lnTo>
                      <a:pt x="1603" y="1415"/>
                    </a:lnTo>
                    <a:lnTo>
                      <a:pt x="1599" y="1408"/>
                    </a:lnTo>
                    <a:lnTo>
                      <a:pt x="1598" y="1399"/>
                    </a:lnTo>
                    <a:lnTo>
                      <a:pt x="1594" y="1391"/>
                    </a:lnTo>
                    <a:lnTo>
                      <a:pt x="1591" y="1383"/>
                    </a:lnTo>
                    <a:lnTo>
                      <a:pt x="1589" y="1377"/>
                    </a:lnTo>
                    <a:lnTo>
                      <a:pt x="1588" y="1370"/>
                    </a:lnTo>
                    <a:lnTo>
                      <a:pt x="1586" y="1365"/>
                    </a:lnTo>
                    <a:lnTo>
                      <a:pt x="1586" y="1361"/>
                    </a:lnTo>
                    <a:lnTo>
                      <a:pt x="1586" y="1359"/>
                    </a:lnTo>
                    <a:lnTo>
                      <a:pt x="1588" y="1358"/>
                    </a:lnTo>
                    <a:lnTo>
                      <a:pt x="1589" y="1360"/>
                    </a:lnTo>
                    <a:lnTo>
                      <a:pt x="1591" y="1362"/>
                    </a:lnTo>
                    <a:lnTo>
                      <a:pt x="1593" y="1367"/>
                    </a:lnTo>
                    <a:lnTo>
                      <a:pt x="1597" y="1371"/>
                    </a:lnTo>
                    <a:lnTo>
                      <a:pt x="1598" y="1378"/>
                    </a:lnTo>
                    <a:lnTo>
                      <a:pt x="1602" y="1383"/>
                    </a:lnTo>
                    <a:lnTo>
                      <a:pt x="1605" y="1390"/>
                    </a:lnTo>
                    <a:lnTo>
                      <a:pt x="1609" y="1396"/>
                    </a:lnTo>
                    <a:lnTo>
                      <a:pt x="1611" y="1403"/>
                    </a:lnTo>
                    <a:lnTo>
                      <a:pt x="1615" y="1409"/>
                    </a:lnTo>
                    <a:lnTo>
                      <a:pt x="1617" y="1415"/>
                    </a:lnTo>
                    <a:lnTo>
                      <a:pt x="1621" y="1420"/>
                    </a:lnTo>
                    <a:lnTo>
                      <a:pt x="1623" y="1424"/>
                    </a:lnTo>
                    <a:lnTo>
                      <a:pt x="1625" y="1427"/>
                    </a:lnTo>
                    <a:lnTo>
                      <a:pt x="1627" y="1428"/>
                    </a:lnTo>
                    <a:lnTo>
                      <a:pt x="1629" y="1427"/>
                    </a:lnTo>
                    <a:lnTo>
                      <a:pt x="1629" y="1427"/>
                    </a:lnTo>
                    <a:lnTo>
                      <a:pt x="1631" y="1427"/>
                    </a:lnTo>
                    <a:lnTo>
                      <a:pt x="1634" y="1429"/>
                    </a:lnTo>
                    <a:lnTo>
                      <a:pt x="1637" y="1430"/>
                    </a:lnTo>
                    <a:lnTo>
                      <a:pt x="1641" y="1433"/>
                    </a:lnTo>
                    <a:lnTo>
                      <a:pt x="1645" y="1435"/>
                    </a:lnTo>
                    <a:lnTo>
                      <a:pt x="1648" y="1437"/>
                    </a:lnTo>
                    <a:lnTo>
                      <a:pt x="1654" y="1439"/>
                    </a:lnTo>
                    <a:lnTo>
                      <a:pt x="1658" y="1442"/>
                    </a:lnTo>
                    <a:lnTo>
                      <a:pt x="1662" y="1444"/>
                    </a:lnTo>
                    <a:lnTo>
                      <a:pt x="1665" y="1446"/>
                    </a:lnTo>
                    <a:lnTo>
                      <a:pt x="1669" y="1448"/>
                    </a:lnTo>
                    <a:lnTo>
                      <a:pt x="1671" y="1450"/>
                    </a:lnTo>
                    <a:lnTo>
                      <a:pt x="1674" y="1450"/>
                    </a:lnTo>
                    <a:lnTo>
                      <a:pt x="1675" y="1450"/>
                    </a:lnTo>
                    <a:lnTo>
                      <a:pt x="1677" y="1448"/>
                    </a:lnTo>
                    <a:lnTo>
                      <a:pt x="1677" y="1448"/>
                    </a:lnTo>
                    <a:lnTo>
                      <a:pt x="1677" y="1446"/>
                    </a:lnTo>
                    <a:lnTo>
                      <a:pt x="1677" y="1443"/>
                    </a:lnTo>
                    <a:lnTo>
                      <a:pt x="1677" y="1437"/>
                    </a:lnTo>
                    <a:lnTo>
                      <a:pt x="1677" y="1432"/>
                    </a:lnTo>
                    <a:lnTo>
                      <a:pt x="1677" y="1426"/>
                    </a:lnTo>
                    <a:lnTo>
                      <a:pt x="1677" y="1420"/>
                    </a:lnTo>
                    <a:lnTo>
                      <a:pt x="1677" y="1413"/>
                    </a:lnTo>
                    <a:lnTo>
                      <a:pt x="1677" y="1407"/>
                    </a:lnTo>
                    <a:lnTo>
                      <a:pt x="1677" y="1400"/>
                    </a:lnTo>
                    <a:lnTo>
                      <a:pt x="1677" y="1395"/>
                    </a:lnTo>
                    <a:lnTo>
                      <a:pt x="1677" y="1389"/>
                    </a:lnTo>
                    <a:lnTo>
                      <a:pt x="1677" y="1385"/>
                    </a:lnTo>
                    <a:lnTo>
                      <a:pt x="1677" y="1380"/>
                    </a:lnTo>
                    <a:lnTo>
                      <a:pt x="1677" y="1378"/>
                    </a:lnTo>
                    <a:lnTo>
                      <a:pt x="1677" y="1376"/>
                    </a:lnTo>
                    <a:lnTo>
                      <a:pt x="1676" y="1376"/>
                    </a:lnTo>
                    <a:lnTo>
                      <a:pt x="1675" y="1375"/>
                    </a:lnTo>
                    <a:lnTo>
                      <a:pt x="1673" y="1375"/>
                    </a:lnTo>
                    <a:lnTo>
                      <a:pt x="1672" y="1373"/>
                    </a:lnTo>
                    <a:lnTo>
                      <a:pt x="1669" y="1373"/>
                    </a:lnTo>
                    <a:lnTo>
                      <a:pt x="1667" y="1371"/>
                    </a:lnTo>
                    <a:lnTo>
                      <a:pt x="1664" y="1371"/>
                    </a:lnTo>
                    <a:lnTo>
                      <a:pt x="1662" y="1369"/>
                    </a:lnTo>
                    <a:lnTo>
                      <a:pt x="1658" y="1369"/>
                    </a:lnTo>
                    <a:lnTo>
                      <a:pt x="1655" y="1368"/>
                    </a:lnTo>
                    <a:lnTo>
                      <a:pt x="1652" y="1368"/>
                    </a:lnTo>
                    <a:lnTo>
                      <a:pt x="1650" y="1366"/>
                    </a:lnTo>
                    <a:lnTo>
                      <a:pt x="1647" y="1366"/>
                    </a:lnTo>
                    <a:lnTo>
                      <a:pt x="1645" y="1364"/>
                    </a:lnTo>
                    <a:lnTo>
                      <a:pt x="1644" y="1363"/>
                    </a:lnTo>
                    <a:lnTo>
                      <a:pt x="1644" y="1361"/>
                    </a:lnTo>
                    <a:lnTo>
                      <a:pt x="1642" y="1359"/>
                    </a:lnTo>
                    <a:lnTo>
                      <a:pt x="1640" y="1356"/>
                    </a:lnTo>
                    <a:lnTo>
                      <a:pt x="1638" y="1353"/>
                    </a:lnTo>
                    <a:lnTo>
                      <a:pt x="1636" y="1350"/>
                    </a:lnTo>
                    <a:lnTo>
                      <a:pt x="1634" y="1346"/>
                    </a:lnTo>
                    <a:lnTo>
                      <a:pt x="1632" y="1343"/>
                    </a:lnTo>
                    <a:lnTo>
                      <a:pt x="1630" y="1339"/>
                    </a:lnTo>
                    <a:lnTo>
                      <a:pt x="1628" y="1335"/>
                    </a:lnTo>
                    <a:lnTo>
                      <a:pt x="1625" y="1332"/>
                    </a:lnTo>
                    <a:lnTo>
                      <a:pt x="1623" y="1328"/>
                    </a:lnTo>
                    <a:lnTo>
                      <a:pt x="1621" y="1325"/>
                    </a:lnTo>
                    <a:lnTo>
                      <a:pt x="1619" y="1321"/>
                    </a:lnTo>
                    <a:lnTo>
                      <a:pt x="1617" y="1318"/>
                    </a:lnTo>
                    <a:lnTo>
                      <a:pt x="1616" y="1314"/>
                    </a:lnTo>
                    <a:lnTo>
                      <a:pt x="1615" y="1311"/>
                    </a:lnTo>
                    <a:lnTo>
                      <a:pt x="1615" y="1307"/>
                    </a:lnTo>
                    <a:lnTo>
                      <a:pt x="1613" y="1305"/>
                    </a:lnTo>
                    <a:lnTo>
                      <a:pt x="1613" y="1302"/>
                    </a:lnTo>
                    <a:lnTo>
                      <a:pt x="1612" y="1298"/>
                    </a:lnTo>
                    <a:lnTo>
                      <a:pt x="1612" y="1294"/>
                    </a:lnTo>
                    <a:lnTo>
                      <a:pt x="1610" y="1290"/>
                    </a:lnTo>
                    <a:lnTo>
                      <a:pt x="1610" y="1285"/>
                    </a:lnTo>
                    <a:lnTo>
                      <a:pt x="1610" y="1282"/>
                    </a:lnTo>
                    <a:lnTo>
                      <a:pt x="1610" y="1276"/>
                    </a:lnTo>
                    <a:lnTo>
                      <a:pt x="1609" y="1272"/>
                    </a:lnTo>
                    <a:lnTo>
                      <a:pt x="1609" y="1268"/>
                    </a:lnTo>
                    <a:lnTo>
                      <a:pt x="1609" y="1265"/>
                    </a:lnTo>
                    <a:lnTo>
                      <a:pt x="1609" y="1261"/>
                    </a:lnTo>
                    <a:lnTo>
                      <a:pt x="1609" y="1259"/>
                    </a:lnTo>
                    <a:lnTo>
                      <a:pt x="1609" y="1256"/>
                    </a:lnTo>
                    <a:lnTo>
                      <a:pt x="1609" y="1255"/>
                    </a:lnTo>
                    <a:lnTo>
                      <a:pt x="1609" y="1254"/>
                    </a:lnTo>
                    <a:lnTo>
                      <a:pt x="1609" y="1255"/>
                    </a:lnTo>
                    <a:lnTo>
                      <a:pt x="1609" y="1257"/>
                    </a:lnTo>
                    <a:lnTo>
                      <a:pt x="1609" y="1261"/>
                    </a:lnTo>
                    <a:lnTo>
                      <a:pt x="1611" y="1265"/>
                    </a:lnTo>
                    <a:lnTo>
                      <a:pt x="1611" y="1271"/>
                    </a:lnTo>
                    <a:lnTo>
                      <a:pt x="1613" y="1276"/>
                    </a:lnTo>
                    <a:lnTo>
                      <a:pt x="1615" y="1284"/>
                    </a:lnTo>
                    <a:lnTo>
                      <a:pt x="1616" y="1289"/>
                    </a:lnTo>
                    <a:lnTo>
                      <a:pt x="1618" y="1296"/>
                    </a:lnTo>
                    <a:lnTo>
                      <a:pt x="1620" y="1304"/>
                    </a:lnTo>
                    <a:lnTo>
                      <a:pt x="1622" y="1310"/>
                    </a:lnTo>
                    <a:lnTo>
                      <a:pt x="1626" y="1315"/>
                    </a:lnTo>
                    <a:lnTo>
                      <a:pt x="1628" y="1320"/>
                    </a:lnTo>
                    <a:lnTo>
                      <a:pt x="1632" y="1324"/>
                    </a:lnTo>
                    <a:lnTo>
                      <a:pt x="1635" y="1326"/>
                    </a:lnTo>
                    <a:lnTo>
                      <a:pt x="1639" y="1327"/>
                    </a:lnTo>
                    <a:lnTo>
                      <a:pt x="1639" y="1328"/>
                    </a:lnTo>
                    <a:lnTo>
                      <a:pt x="1641" y="1327"/>
                    </a:lnTo>
                    <a:lnTo>
                      <a:pt x="1642" y="1326"/>
                    </a:lnTo>
                    <a:lnTo>
                      <a:pt x="1644" y="1325"/>
                    </a:lnTo>
                    <a:lnTo>
                      <a:pt x="1644" y="1323"/>
                    </a:lnTo>
                    <a:lnTo>
                      <a:pt x="1646" y="1322"/>
                    </a:lnTo>
                    <a:lnTo>
                      <a:pt x="1648" y="1320"/>
                    </a:lnTo>
                    <a:lnTo>
                      <a:pt x="1650" y="1318"/>
                    </a:lnTo>
                    <a:lnTo>
                      <a:pt x="1650" y="1316"/>
                    </a:lnTo>
                    <a:lnTo>
                      <a:pt x="1652" y="1315"/>
                    </a:lnTo>
                    <a:lnTo>
                      <a:pt x="1653" y="1313"/>
                    </a:lnTo>
                    <a:lnTo>
                      <a:pt x="1655" y="1311"/>
                    </a:lnTo>
                    <a:lnTo>
                      <a:pt x="1655" y="1310"/>
                    </a:lnTo>
                    <a:lnTo>
                      <a:pt x="1657" y="1308"/>
                    </a:lnTo>
                    <a:lnTo>
                      <a:pt x="1657" y="1308"/>
                    </a:lnTo>
                    <a:lnTo>
                      <a:pt x="1659" y="1307"/>
                    </a:lnTo>
                    <a:lnTo>
                      <a:pt x="1658" y="1309"/>
                    </a:lnTo>
                    <a:lnTo>
                      <a:pt x="1658" y="1310"/>
                    </a:lnTo>
                    <a:lnTo>
                      <a:pt x="1658" y="1312"/>
                    </a:lnTo>
                    <a:lnTo>
                      <a:pt x="1658" y="1312"/>
                    </a:lnTo>
                    <a:lnTo>
                      <a:pt x="1656" y="1315"/>
                    </a:lnTo>
                    <a:lnTo>
                      <a:pt x="1656" y="1316"/>
                    </a:lnTo>
                    <a:lnTo>
                      <a:pt x="1654" y="1318"/>
                    </a:lnTo>
                    <a:lnTo>
                      <a:pt x="1654" y="1320"/>
                    </a:lnTo>
                    <a:lnTo>
                      <a:pt x="1652" y="1324"/>
                    </a:lnTo>
                    <a:lnTo>
                      <a:pt x="1652" y="1326"/>
                    </a:lnTo>
                    <a:lnTo>
                      <a:pt x="1650" y="1328"/>
                    </a:lnTo>
                    <a:lnTo>
                      <a:pt x="1650" y="1330"/>
                    </a:lnTo>
                    <a:lnTo>
                      <a:pt x="1648" y="1332"/>
                    </a:lnTo>
                    <a:lnTo>
                      <a:pt x="1648" y="1334"/>
                    </a:lnTo>
                    <a:lnTo>
                      <a:pt x="1648" y="1336"/>
                    </a:lnTo>
                    <a:lnTo>
                      <a:pt x="1649" y="1336"/>
                    </a:lnTo>
                    <a:lnTo>
                      <a:pt x="1649" y="1338"/>
                    </a:lnTo>
                    <a:lnTo>
                      <a:pt x="1649" y="1340"/>
                    </a:lnTo>
                    <a:lnTo>
                      <a:pt x="1649" y="1342"/>
                    </a:lnTo>
                    <a:lnTo>
                      <a:pt x="1651" y="1342"/>
                    </a:lnTo>
                    <a:lnTo>
                      <a:pt x="1651" y="1343"/>
                    </a:lnTo>
                    <a:lnTo>
                      <a:pt x="1653" y="1345"/>
                    </a:lnTo>
                    <a:lnTo>
                      <a:pt x="1653" y="1346"/>
                    </a:lnTo>
                    <a:lnTo>
                      <a:pt x="1655" y="1346"/>
                    </a:lnTo>
                    <a:lnTo>
                      <a:pt x="1655" y="1348"/>
                    </a:lnTo>
                    <a:lnTo>
                      <a:pt x="1656" y="1349"/>
                    </a:lnTo>
                    <a:lnTo>
                      <a:pt x="1657" y="1351"/>
                    </a:lnTo>
                    <a:lnTo>
                      <a:pt x="1659" y="1351"/>
                    </a:lnTo>
                    <a:lnTo>
                      <a:pt x="1659" y="1352"/>
                    </a:lnTo>
                    <a:lnTo>
                      <a:pt x="1661" y="1352"/>
                    </a:lnTo>
                    <a:lnTo>
                      <a:pt x="1662" y="1352"/>
                    </a:lnTo>
                    <a:lnTo>
                      <a:pt x="1664" y="1352"/>
                    </a:lnTo>
                    <a:lnTo>
                      <a:pt x="1664" y="1352"/>
                    </a:lnTo>
                    <a:lnTo>
                      <a:pt x="1666" y="1352"/>
                    </a:lnTo>
                    <a:lnTo>
                      <a:pt x="1667" y="1350"/>
                    </a:lnTo>
                    <a:lnTo>
                      <a:pt x="1669" y="1348"/>
                    </a:lnTo>
                    <a:lnTo>
                      <a:pt x="1669" y="1346"/>
                    </a:lnTo>
                    <a:lnTo>
                      <a:pt x="1671" y="1343"/>
                    </a:lnTo>
                    <a:lnTo>
                      <a:pt x="1672" y="1340"/>
                    </a:lnTo>
                    <a:lnTo>
                      <a:pt x="1674" y="1336"/>
                    </a:lnTo>
                    <a:lnTo>
                      <a:pt x="1674" y="1335"/>
                    </a:lnTo>
                    <a:lnTo>
                      <a:pt x="1676" y="1331"/>
                    </a:lnTo>
                    <a:lnTo>
                      <a:pt x="1676" y="1329"/>
                    </a:lnTo>
                    <a:lnTo>
                      <a:pt x="1678" y="1325"/>
                    </a:lnTo>
                    <a:lnTo>
                      <a:pt x="1679" y="1323"/>
                    </a:lnTo>
                    <a:lnTo>
                      <a:pt x="1681" y="1321"/>
                    </a:lnTo>
                    <a:lnTo>
                      <a:pt x="1683" y="1319"/>
                    </a:lnTo>
                    <a:lnTo>
                      <a:pt x="1684" y="1317"/>
                    </a:lnTo>
                    <a:lnTo>
                      <a:pt x="1683" y="1317"/>
                    </a:lnTo>
                    <a:lnTo>
                      <a:pt x="1683" y="1315"/>
                    </a:lnTo>
                    <a:lnTo>
                      <a:pt x="1683" y="1314"/>
                    </a:lnTo>
                    <a:lnTo>
                      <a:pt x="1683" y="1312"/>
                    </a:lnTo>
                    <a:lnTo>
                      <a:pt x="1683" y="1310"/>
                    </a:lnTo>
                    <a:lnTo>
                      <a:pt x="1683" y="1308"/>
                    </a:lnTo>
                    <a:lnTo>
                      <a:pt x="1683" y="1306"/>
                    </a:lnTo>
                    <a:lnTo>
                      <a:pt x="1684" y="1303"/>
                    </a:lnTo>
                    <a:lnTo>
                      <a:pt x="1684" y="1301"/>
                    </a:lnTo>
                    <a:lnTo>
                      <a:pt x="1684" y="1299"/>
                    </a:lnTo>
                    <a:lnTo>
                      <a:pt x="1684" y="1297"/>
                    </a:lnTo>
                    <a:lnTo>
                      <a:pt x="1684" y="1295"/>
                    </a:lnTo>
                    <a:lnTo>
                      <a:pt x="1684" y="1294"/>
                    </a:lnTo>
                    <a:lnTo>
                      <a:pt x="1684" y="1292"/>
                    </a:lnTo>
                    <a:lnTo>
                      <a:pt x="1684" y="1290"/>
                    </a:lnTo>
                    <a:lnTo>
                      <a:pt x="1684" y="1288"/>
                    </a:lnTo>
                    <a:lnTo>
                      <a:pt x="1684" y="1288"/>
                    </a:lnTo>
                    <a:lnTo>
                      <a:pt x="1684" y="1288"/>
                    </a:lnTo>
                    <a:lnTo>
                      <a:pt x="1684" y="1288"/>
                    </a:lnTo>
                    <a:lnTo>
                      <a:pt x="1686" y="1286"/>
                    </a:lnTo>
                    <a:lnTo>
                      <a:pt x="1686" y="1286"/>
                    </a:lnTo>
                    <a:lnTo>
                      <a:pt x="1688" y="1284"/>
                    </a:lnTo>
                    <a:lnTo>
                      <a:pt x="1688" y="1284"/>
                    </a:lnTo>
                    <a:lnTo>
                      <a:pt x="1690" y="1282"/>
                    </a:lnTo>
                    <a:lnTo>
                      <a:pt x="1690" y="1282"/>
                    </a:lnTo>
                    <a:lnTo>
                      <a:pt x="1690" y="1280"/>
                    </a:lnTo>
                    <a:lnTo>
                      <a:pt x="1690" y="1280"/>
                    </a:lnTo>
                    <a:lnTo>
                      <a:pt x="1692" y="1278"/>
                    </a:lnTo>
                    <a:lnTo>
                      <a:pt x="1692" y="1278"/>
                    </a:lnTo>
                    <a:lnTo>
                      <a:pt x="1693" y="1276"/>
                    </a:lnTo>
                    <a:lnTo>
                      <a:pt x="1693" y="1275"/>
                    </a:lnTo>
                    <a:lnTo>
                      <a:pt x="1694" y="1274"/>
                    </a:lnTo>
                    <a:lnTo>
                      <a:pt x="1693" y="1274"/>
                    </a:lnTo>
                    <a:lnTo>
                      <a:pt x="1693" y="1272"/>
                    </a:lnTo>
                    <a:lnTo>
                      <a:pt x="1692" y="1272"/>
                    </a:lnTo>
                    <a:lnTo>
                      <a:pt x="1692" y="1270"/>
                    </a:lnTo>
                    <a:lnTo>
                      <a:pt x="1690" y="1270"/>
                    </a:lnTo>
                    <a:lnTo>
                      <a:pt x="1688" y="1268"/>
                    </a:lnTo>
                    <a:lnTo>
                      <a:pt x="1686" y="1266"/>
                    </a:lnTo>
                    <a:lnTo>
                      <a:pt x="1686" y="1264"/>
                    </a:lnTo>
                    <a:lnTo>
                      <a:pt x="1684" y="1264"/>
                    </a:lnTo>
                    <a:lnTo>
                      <a:pt x="1683" y="1262"/>
                    </a:lnTo>
                    <a:lnTo>
                      <a:pt x="1682" y="1261"/>
                    </a:lnTo>
                    <a:lnTo>
                      <a:pt x="1682" y="1259"/>
                    </a:lnTo>
                    <a:lnTo>
                      <a:pt x="1680" y="1259"/>
                    </a:lnTo>
                    <a:lnTo>
                      <a:pt x="1680" y="1257"/>
                    </a:lnTo>
                    <a:lnTo>
                      <a:pt x="1680" y="1255"/>
                    </a:lnTo>
                    <a:lnTo>
                      <a:pt x="1680" y="1254"/>
                    </a:lnTo>
                    <a:lnTo>
                      <a:pt x="1678" y="1252"/>
                    </a:lnTo>
                    <a:lnTo>
                      <a:pt x="1678" y="1250"/>
                    </a:lnTo>
                    <a:lnTo>
                      <a:pt x="1678" y="1248"/>
                    </a:lnTo>
                    <a:lnTo>
                      <a:pt x="1678" y="1245"/>
                    </a:lnTo>
                    <a:lnTo>
                      <a:pt x="1678" y="1244"/>
                    </a:lnTo>
                    <a:lnTo>
                      <a:pt x="1678" y="1240"/>
                    </a:lnTo>
                    <a:lnTo>
                      <a:pt x="1678" y="1237"/>
                    </a:lnTo>
                    <a:lnTo>
                      <a:pt x="1680" y="1234"/>
                    </a:lnTo>
                    <a:lnTo>
                      <a:pt x="1680" y="1232"/>
                    </a:lnTo>
                    <a:lnTo>
                      <a:pt x="1682" y="1228"/>
                    </a:lnTo>
                    <a:lnTo>
                      <a:pt x="1682" y="1227"/>
                    </a:lnTo>
                    <a:lnTo>
                      <a:pt x="1683" y="1223"/>
                    </a:lnTo>
                    <a:lnTo>
                      <a:pt x="1683" y="1221"/>
                    </a:lnTo>
                    <a:lnTo>
                      <a:pt x="1685" y="1218"/>
                    </a:lnTo>
                    <a:lnTo>
                      <a:pt x="1687" y="1217"/>
                    </a:lnTo>
                    <a:lnTo>
                      <a:pt x="1689" y="1214"/>
                    </a:lnTo>
                    <a:lnTo>
                      <a:pt x="1687" y="1213"/>
                    </a:lnTo>
                    <a:lnTo>
                      <a:pt x="1686" y="1211"/>
                    </a:lnTo>
                    <a:lnTo>
                      <a:pt x="1685" y="1209"/>
                    </a:lnTo>
                    <a:lnTo>
                      <a:pt x="1685" y="1207"/>
                    </a:lnTo>
                    <a:lnTo>
                      <a:pt x="1684" y="1205"/>
                    </a:lnTo>
                    <a:lnTo>
                      <a:pt x="1684" y="1202"/>
                    </a:lnTo>
                    <a:lnTo>
                      <a:pt x="1684" y="1200"/>
                    </a:lnTo>
                    <a:lnTo>
                      <a:pt x="1684" y="1196"/>
                    </a:lnTo>
                    <a:lnTo>
                      <a:pt x="1684" y="1194"/>
                    </a:lnTo>
                    <a:lnTo>
                      <a:pt x="1684" y="1192"/>
                    </a:lnTo>
                    <a:lnTo>
                      <a:pt x="1684" y="1190"/>
                    </a:lnTo>
                    <a:lnTo>
                      <a:pt x="1684" y="1187"/>
                    </a:lnTo>
                    <a:lnTo>
                      <a:pt x="1683" y="1187"/>
                    </a:lnTo>
                    <a:lnTo>
                      <a:pt x="1683" y="1185"/>
                    </a:lnTo>
                    <a:lnTo>
                      <a:pt x="1682" y="1184"/>
                    </a:lnTo>
                    <a:lnTo>
                      <a:pt x="1682" y="1182"/>
                    </a:lnTo>
                    <a:lnTo>
                      <a:pt x="1681" y="1182"/>
                    </a:lnTo>
                    <a:lnTo>
                      <a:pt x="1681" y="1182"/>
                    </a:lnTo>
                    <a:lnTo>
                      <a:pt x="1680" y="1182"/>
                    </a:lnTo>
                    <a:lnTo>
                      <a:pt x="1680" y="1180"/>
                    </a:lnTo>
                    <a:lnTo>
                      <a:pt x="1678" y="1179"/>
                    </a:lnTo>
                    <a:lnTo>
                      <a:pt x="1676" y="1177"/>
                    </a:lnTo>
                    <a:lnTo>
                      <a:pt x="1675" y="1175"/>
                    </a:lnTo>
                    <a:lnTo>
                      <a:pt x="1675" y="1173"/>
                    </a:lnTo>
                    <a:lnTo>
                      <a:pt x="1673" y="1172"/>
                    </a:lnTo>
                    <a:lnTo>
                      <a:pt x="1671" y="1170"/>
                    </a:lnTo>
                    <a:lnTo>
                      <a:pt x="1669" y="1168"/>
                    </a:lnTo>
                    <a:lnTo>
                      <a:pt x="1668" y="1166"/>
                    </a:lnTo>
                    <a:lnTo>
                      <a:pt x="1666" y="1166"/>
                    </a:lnTo>
                    <a:lnTo>
                      <a:pt x="1666" y="1164"/>
                    </a:lnTo>
                    <a:lnTo>
                      <a:pt x="1664" y="1162"/>
                    </a:lnTo>
                    <a:lnTo>
                      <a:pt x="1664" y="1160"/>
                    </a:lnTo>
                    <a:lnTo>
                      <a:pt x="1662" y="1160"/>
                    </a:lnTo>
                    <a:lnTo>
                      <a:pt x="1660" y="1158"/>
                    </a:lnTo>
                    <a:lnTo>
                      <a:pt x="1658" y="1156"/>
                    </a:lnTo>
                    <a:lnTo>
                      <a:pt x="1657" y="1154"/>
                    </a:lnTo>
                    <a:lnTo>
                      <a:pt x="1655" y="1152"/>
                    </a:lnTo>
                    <a:lnTo>
                      <a:pt x="1653" y="1150"/>
                    </a:lnTo>
                    <a:lnTo>
                      <a:pt x="1652" y="1149"/>
                    </a:lnTo>
                    <a:lnTo>
                      <a:pt x="1652" y="1146"/>
                    </a:lnTo>
                    <a:lnTo>
                      <a:pt x="1650" y="1144"/>
                    </a:lnTo>
                    <a:lnTo>
                      <a:pt x="1648" y="1142"/>
                    </a:lnTo>
                    <a:lnTo>
                      <a:pt x="1646" y="1140"/>
                    </a:lnTo>
                    <a:lnTo>
                      <a:pt x="1646" y="1138"/>
                    </a:lnTo>
                    <a:lnTo>
                      <a:pt x="1644" y="1136"/>
                    </a:lnTo>
                    <a:lnTo>
                      <a:pt x="1643" y="1134"/>
                    </a:lnTo>
                    <a:lnTo>
                      <a:pt x="1641" y="1132"/>
                    </a:lnTo>
                    <a:lnTo>
                      <a:pt x="1641" y="1130"/>
                    </a:lnTo>
                    <a:lnTo>
                      <a:pt x="1639" y="1130"/>
                    </a:lnTo>
                    <a:lnTo>
                      <a:pt x="1639" y="1128"/>
                    </a:lnTo>
                    <a:lnTo>
                      <a:pt x="1637" y="1126"/>
                    </a:lnTo>
                    <a:lnTo>
                      <a:pt x="1637" y="1124"/>
                    </a:lnTo>
                    <a:lnTo>
                      <a:pt x="1635" y="1123"/>
                    </a:lnTo>
                    <a:lnTo>
                      <a:pt x="1635" y="1121"/>
                    </a:lnTo>
                    <a:lnTo>
                      <a:pt x="1635" y="1119"/>
                    </a:lnTo>
                    <a:lnTo>
                      <a:pt x="1635" y="1118"/>
                    </a:lnTo>
                    <a:lnTo>
                      <a:pt x="1634" y="1116"/>
                    </a:lnTo>
                    <a:lnTo>
                      <a:pt x="1634" y="1114"/>
                    </a:lnTo>
                    <a:lnTo>
                      <a:pt x="1633" y="1112"/>
                    </a:lnTo>
                    <a:lnTo>
                      <a:pt x="1633" y="1111"/>
                    </a:lnTo>
                    <a:lnTo>
                      <a:pt x="1632" y="1109"/>
                    </a:lnTo>
                    <a:lnTo>
                      <a:pt x="1632" y="1108"/>
                    </a:lnTo>
                    <a:lnTo>
                      <a:pt x="1632" y="1106"/>
                    </a:lnTo>
                    <a:lnTo>
                      <a:pt x="1632" y="1104"/>
                    </a:lnTo>
                    <a:lnTo>
                      <a:pt x="1632" y="1104"/>
                    </a:lnTo>
                    <a:lnTo>
                      <a:pt x="1632" y="1102"/>
                    </a:lnTo>
                    <a:lnTo>
                      <a:pt x="1632" y="1101"/>
                    </a:lnTo>
                    <a:lnTo>
                      <a:pt x="1632" y="1099"/>
                    </a:lnTo>
                    <a:lnTo>
                      <a:pt x="1632" y="1097"/>
                    </a:lnTo>
                    <a:lnTo>
                      <a:pt x="1633" y="1095"/>
                    </a:lnTo>
                    <a:lnTo>
                      <a:pt x="1633" y="1093"/>
                    </a:lnTo>
                    <a:lnTo>
                      <a:pt x="1635" y="1090"/>
                    </a:lnTo>
                    <a:lnTo>
                      <a:pt x="1635" y="1088"/>
                    </a:lnTo>
                    <a:lnTo>
                      <a:pt x="1635" y="1086"/>
                    </a:lnTo>
                    <a:lnTo>
                      <a:pt x="1635" y="1084"/>
                    </a:lnTo>
                    <a:lnTo>
                      <a:pt x="1637" y="1082"/>
                    </a:lnTo>
                    <a:lnTo>
                      <a:pt x="1637" y="1081"/>
                    </a:lnTo>
                    <a:lnTo>
                      <a:pt x="1638" y="1080"/>
                    </a:lnTo>
                    <a:lnTo>
                      <a:pt x="1638" y="1079"/>
                    </a:lnTo>
                    <a:lnTo>
                      <a:pt x="1640" y="1078"/>
                    </a:lnTo>
                    <a:lnTo>
                      <a:pt x="1640" y="1079"/>
                    </a:lnTo>
                    <a:lnTo>
                      <a:pt x="1642" y="1080"/>
                    </a:lnTo>
                    <a:lnTo>
                      <a:pt x="1642" y="1081"/>
                    </a:lnTo>
                    <a:lnTo>
                      <a:pt x="1644" y="1082"/>
                    </a:lnTo>
                    <a:lnTo>
                      <a:pt x="1644" y="1084"/>
                    </a:lnTo>
                    <a:lnTo>
                      <a:pt x="1644" y="1086"/>
                    </a:lnTo>
                    <a:lnTo>
                      <a:pt x="1644" y="1088"/>
                    </a:lnTo>
                    <a:lnTo>
                      <a:pt x="1644" y="1090"/>
                    </a:lnTo>
                    <a:lnTo>
                      <a:pt x="1644" y="1094"/>
                    </a:lnTo>
                    <a:lnTo>
                      <a:pt x="1644" y="1096"/>
                    </a:lnTo>
                    <a:lnTo>
                      <a:pt x="1644" y="1099"/>
                    </a:lnTo>
                    <a:lnTo>
                      <a:pt x="1644" y="1101"/>
                    </a:lnTo>
                    <a:lnTo>
                      <a:pt x="1644" y="1104"/>
                    </a:lnTo>
                    <a:lnTo>
                      <a:pt x="1644" y="1106"/>
                    </a:lnTo>
                    <a:lnTo>
                      <a:pt x="1644" y="1108"/>
                    </a:lnTo>
                    <a:lnTo>
                      <a:pt x="1645" y="1109"/>
                    </a:lnTo>
                    <a:lnTo>
                      <a:pt x="1645" y="1111"/>
                    </a:lnTo>
                    <a:lnTo>
                      <a:pt x="1647" y="1113"/>
                    </a:lnTo>
                    <a:lnTo>
                      <a:pt x="1648" y="1117"/>
                    </a:lnTo>
                    <a:lnTo>
                      <a:pt x="1650" y="1119"/>
                    </a:lnTo>
                    <a:lnTo>
                      <a:pt x="1652" y="1122"/>
                    </a:lnTo>
                    <a:lnTo>
                      <a:pt x="1654" y="1126"/>
                    </a:lnTo>
                    <a:lnTo>
                      <a:pt x="1656" y="1130"/>
                    </a:lnTo>
                    <a:lnTo>
                      <a:pt x="1659" y="1133"/>
                    </a:lnTo>
                    <a:lnTo>
                      <a:pt x="1661" y="1137"/>
                    </a:lnTo>
                    <a:lnTo>
                      <a:pt x="1663" y="1140"/>
                    </a:lnTo>
                    <a:lnTo>
                      <a:pt x="1665" y="1144"/>
                    </a:lnTo>
                    <a:lnTo>
                      <a:pt x="1668" y="1146"/>
                    </a:lnTo>
                    <a:lnTo>
                      <a:pt x="1668" y="1149"/>
                    </a:lnTo>
                    <a:lnTo>
                      <a:pt x="1670" y="1150"/>
                    </a:lnTo>
                    <a:lnTo>
                      <a:pt x="1672" y="1151"/>
                    </a:lnTo>
                    <a:lnTo>
                      <a:pt x="1673" y="1150"/>
                    </a:lnTo>
                    <a:lnTo>
                      <a:pt x="1673" y="1150"/>
                    </a:lnTo>
                    <a:lnTo>
                      <a:pt x="1674" y="1150"/>
                    </a:lnTo>
                    <a:lnTo>
                      <a:pt x="1674" y="1150"/>
                    </a:lnTo>
                    <a:lnTo>
                      <a:pt x="1676" y="1148"/>
                    </a:lnTo>
                    <a:lnTo>
                      <a:pt x="1676" y="1147"/>
                    </a:lnTo>
                    <a:lnTo>
                      <a:pt x="1676" y="1145"/>
                    </a:lnTo>
                    <a:lnTo>
                      <a:pt x="1676" y="1143"/>
                    </a:lnTo>
                    <a:lnTo>
                      <a:pt x="1678" y="1141"/>
                    </a:lnTo>
                    <a:lnTo>
                      <a:pt x="1678" y="1139"/>
                    </a:lnTo>
                    <a:lnTo>
                      <a:pt x="1678" y="1138"/>
                    </a:lnTo>
                    <a:lnTo>
                      <a:pt x="1678" y="1136"/>
                    </a:lnTo>
                    <a:lnTo>
                      <a:pt x="1678" y="1133"/>
                    </a:lnTo>
                    <a:lnTo>
                      <a:pt x="1678" y="1132"/>
                    </a:lnTo>
                    <a:lnTo>
                      <a:pt x="1678" y="1130"/>
                    </a:lnTo>
                    <a:lnTo>
                      <a:pt x="1678" y="1128"/>
                    </a:lnTo>
                    <a:lnTo>
                      <a:pt x="1680" y="1126"/>
                    </a:lnTo>
                    <a:lnTo>
                      <a:pt x="1678" y="1126"/>
                    </a:lnTo>
                    <a:lnTo>
                      <a:pt x="1678" y="1124"/>
                    </a:lnTo>
                    <a:lnTo>
                      <a:pt x="1677" y="1124"/>
                    </a:lnTo>
                    <a:lnTo>
                      <a:pt x="1677" y="1122"/>
                    </a:lnTo>
                    <a:lnTo>
                      <a:pt x="1675" y="1120"/>
                    </a:lnTo>
                    <a:lnTo>
                      <a:pt x="1675" y="1119"/>
                    </a:lnTo>
                    <a:lnTo>
                      <a:pt x="1675" y="1117"/>
                    </a:lnTo>
                    <a:lnTo>
                      <a:pt x="1675" y="1115"/>
                    </a:lnTo>
                    <a:lnTo>
                      <a:pt x="1673" y="1114"/>
                    </a:lnTo>
                    <a:lnTo>
                      <a:pt x="1673" y="1112"/>
                    </a:lnTo>
                    <a:lnTo>
                      <a:pt x="1671" y="1110"/>
                    </a:lnTo>
                    <a:lnTo>
                      <a:pt x="1671" y="1108"/>
                    </a:lnTo>
                    <a:lnTo>
                      <a:pt x="1669" y="1108"/>
                    </a:lnTo>
                    <a:lnTo>
                      <a:pt x="1669" y="1106"/>
                    </a:lnTo>
                    <a:lnTo>
                      <a:pt x="1669" y="1104"/>
                    </a:lnTo>
                    <a:lnTo>
                      <a:pt x="1669" y="1102"/>
                    </a:lnTo>
                    <a:lnTo>
                      <a:pt x="1667" y="1101"/>
                    </a:lnTo>
                    <a:lnTo>
                      <a:pt x="1667" y="1099"/>
                    </a:lnTo>
                    <a:lnTo>
                      <a:pt x="1665" y="1098"/>
                    </a:lnTo>
                    <a:lnTo>
                      <a:pt x="1665" y="1096"/>
                    </a:lnTo>
                    <a:lnTo>
                      <a:pt x="1663" y="1096"/>
                    </a:lnTo>
                    <a:lnTo>
                      <a:pt x="1663" y="1094"/>
                    </a:lnTo>
                    <a:lnTo>
                      <a:pt x="1662" y="1092"/>
                    </a:lnTo>
                    <a:lnTo>
                      <a:pt x="1662" y="1090"/>
                    </a:lnTo>
                    <a:lnTo>
                      <a:pt x="1660" y="1090"/>
                    </a:lnTo>
                    <a:lnTo>
                      <a:pt x="1660" y="1088"/>
                    </a:lnTo>
                    <a:lnTo>
                      <a:pt x="1659" y="1086"/>
                    </a:lnTo>
                    <a:lnTo>
                      <a:pt x="1659" y="1084"/>
                    </a:lnTo>
                    <a:lnTo>
                      <a:pt x="1657" y="1083"/>
                    </a:lnTo>
                    <a:lnTo>
                      <a:pt x="1657" y="1081"/>
                    </a:lnTo>
                    <a:lnTo>
                      <a:pt x="1657" y="1080"/>
                    </a:lnTo>
                    <a:lnTo>
                      <a:pt x="1657" y="1078"/>
                    </a:lnTo>
                    <a:lnTo>
                      <a:pt x="1655" y="1078"/>
                    </a:lnTo>
                    <a:lnTo>
                      <a:pt x="1655" y="1076"/>
                    </a:lnTo>
                    <a:lnTo>
                      <a:pt x="1655" y="1074"/>
                    </a:lnTo>
                    <a:lnTo>
                      <a:pt x="1655" y="1070"/>
                    </a:lnTo>
                    <a:lnTo>
                      <a:pt x="1655" y="1067"/>
                    </a:lnTo>
                    <a:lnTo>
                      <a:pt x="1655" y="1063"/>
                    </a:lnTo>
                    <a:lnTo>
                      <a:pt x="1655" y="1059"/>
                    </a:lnTo>
                    <a:lnTo>
                      <a:pt x="1655" y="1054"/>
                    </a:lnTo>
                    <a:lnTo>
                      <a:pt x="1654" y="1051"/>
                    </a:lnTo>
                    <a:lnTo>
                      <a:pt x="1654" y="1047"/>
                    </a:lnTo>
                    <a:lnTo>
                      <a:pt x="1654" y="1044"/>
                    </a:lnTo>
                    <a:lnTo>
                      <a:pt x="1654" y="1041"/>
                    </a:lnTo>
                    <a:lnTo>
                      <a:pt x="1654" y="1039"/>
                    </a:lnTo>
                    <a:lnTo>
                      <a:pt x="1654" y="1035"/>
                    </a:lnTo>
                    <a:lnTo>
                      <a:pt x="1654" y="1035"/>
                    </a:lnTo>
                    <a:lnTo>
                      <a:pt x="1655" y="1034"/>
                    </a:lnTo>
                    <a:lnTo>
                      <a:pt x="1656" y="1035"/>
                    </a:lnTo>
                    <a:lnTo>
                      <a:pt x="1660" y="1037"/>
                    </a:lnTo>
                    <a:lnTo>
                      <a:pt x="1662" y="1040"/>
                    </a:lnTo>
                    <a:lnTo>
                      <a:pt x="1663" y="1042"/>
                    </a:lnTo>
                    <a:lnTo>
                      <a:pt x="1663" y="1045"/>
                    </a:lnTo>
                    <a:lnTo>
                      <a:pt x="1665" y="1049"/>
                    </a:lnTo>
                    <a:lnTo>
                      <a:pt x="1665" y="1052"/>
                    </a:lnTo>
                    <a:lnTo>
                      <a:pt x="1667" y="1055"/>
                    </a:lnTo>
                    <a:lnTo>
                      <a:pt x="1667" y="1060"/>
                    </a:lnTo>
                    <a:lnTo>
                      <a:pt x="1667" y="1064"/>
                    </a:lnTo>
                    <a:lnTo>
                      <a:pt x="1667" y="1068"/>
                    </a:lnTo>
                    <a:lnTo>
                      <a:pt x="1668" y="1071"/>
                    </a:lnTo>
                    <a:lnTo>
                      <a:pt x="1668" y="1074"/>
                    </a:lnTo>
                    <a:lnTo>
                      <a:pt x="1668" y="1076"/>
                    </a:lnTo>
                    <a:lnTo>
                      <a:pt x="1668" y="1078"/>
                    </a:lnTo>
                    <a:lnTo>
                      <a:pt x="1670" y="1078"/>
                    </a:lnTo>
                    <a:lnTo>
                      <a:pt x="1670" y="1080"/>
                    </a:lnTo>
                    <a:lnTo>
                      <a:pt x="1672" y="1080"/>
                    </a:lnTo>
                    <a:lnTo>
                      <a:pt x="1673" y="1082"/>
                    </a:lnTo>
                    <a:lnTo>
                      <a:pt x="1675" y="1082"/>
                    </a:lnTo>
                    <a:lnTo>
                      <a:pt x="1675" y="1084"/>
                    </a:lnTo>
                    <a:lnTo>
                      <a:pt x="1677" y="1084"/>
                    </a:lnTo>
                    <a:lnTo>
                      <a:pt x="1677" y="1085"/>
                    </a:lnTo>
                    <a:lnTo>
                      <a:pt x="1679" y="1085"/>
                    </a:lnTo>
                    <a:lnTo>
                      <a:pt x="1679" y="1087"/>
                    </a:lnTo>
                    <a:lnTo>
                      <a:pt x="1680" y="1087"/>
                    </a:lnTo>
                    <a:lnTo>
                      <a:pt x="1680" y="1088"/>
                    </a:lnTo>
                    <a:lnTo>
                      <a:pt x="1682" y="1088"/>
                    </a:lnTo>
                    <a:lnTo>
                      <a:pt x="1682" y="1088"/>
                    </a:lnTo>
                    <a:lnTo>
                      <a:pt x="1683" y="1088"/>
                    </a:lnTo>
                    <a:lnTo>
                      <a:pt x="1683" y="1088"/>
                    </a:lnTo>
                    <a:lnTo>
                      <a:pt x="1684" y="1088"/>
                    </a:lnTo>
                    <a:lnTo>
                      <a:pt x="1686" y="1081"/>
                    </a:lnTo>
                    <a:lnTo>
                      <a:pt x="1686" y="1081"/>
                    </a:lnTo>
                    <a:lnTo>
                      <a:pt x="1686" y="1081"/>
                    </a:lnTo>
                    <a:lnTo>
                      <a:pt x="1686" y="1081"/>
                    </a:lnTo>
                    <a:lnTo>
                      <a:pt x="1686" y="1081"/>
                    </a:lnTo>
                    <a:lnTo>
                      <a:pt x="1686" y="1081"/>
                    </a:lnTo>
                    <a:lnTo>
                      <a:pt x="1687" y="1081"/>
                    </a:lnTo>
                    <a:lnTo>
                      <a:pt x="1687" y="1081"/>
                    </a:lnTo>
                    <a:lnTo>
                      <a:pt x="1689" y="1080"/>
                    </a:lnTo>
                    <a:lnTo>
                      <a:pt x="1689" y="1080"/>
                    </a:lnTo>
                    <a:lnTo>
                      <a:pt x="1689" y="1080"/>
                    </a:lnTo>
                    <a:lnTo>
                      <a:pt x="1689" y="1080"/>
                    </a:lnTo>
                    <a:lnTo>
                      <a:pt x="1691" y="1080"/>
                    </a:lnTo>
                    <a:lnTo>
                      <a:pt x="1691" y="1080"/>
                    </a:lnTo>
                    <a:lnTo>
                      <a:pt x="1692" y="1080"/>
                    </a:lnTo>
                    <a:lnTo>
                      <a:pt x="1692" y="1080"/>
                    </a:lnTo>
                    <a:lnTo>
                      <a:pt x="1693" y="1078"/>
                    </a:lnTo>
                    <a:lnTo>
                      <a:pt x="1694" y="1074"/>
                    </a:lnTo>
                    <a:lnTo>
                      <a:pt x="1696" y="1068"/>
                    </a:lnTo>
                    <a:lnTo>
                      <a:pt x="1696" y="1062"/>
                    </a:lnTo>
                    <a:lnTo>
                      <a:pt x="1697" y="1055"/>
                    </a:lnTo>
                    <a:lnTo>
                      <a:pt x="1696" y="1049"/>
                    </a:lnTo>
                    <a:lnTo>
                      <a:pt x="1696" y="1042"/>
                    </a:lnTo>
                    <a:lnTo>
                      <a:pt x="1695" y="1034"/>
                    </a:lnTo>
                    <a:lnTo>
                      <a:pt x="1695" y="1027"/>
                    </a:lnTo>
                    <a:lnTo>
                      <a:pt x="1693" y="1020"/>
                    </a:lnTo>
                    <a:lnTo>
                      <a:pt x="1693" y="1013"/>
                    </a:lnTo>
                    <a:lnTo>
                      <a:pt x="1691" y="1005"/>
                    </a:lnTo>
                    <a:lnTo>
                      <a:pt x="1691" y="998"/>
                    </a:lnTo>
                    <a:lnTo>
                      <a:pt x="1690" y="993"/>
                    </a:lnTo>
                    <a:lnTo>
                      <a:pt x="1690" y="986"/>
                    </a:lnTo>
                    <a:lnTo>
                      <a:pt x="1690" y="980"/>
                    </a:lnTo>
                    <a:lnTo>
                      <a:pt x="1691" y="974"/>
                    </a:lnTo>
                    <a:lnTo>
                      <a:pt x="1691" y="973"/>
                    </a:lnTo>
                    <a:lnTo>
                      <a:pt x="1691" y="971"/>
                    </a:lnTo>
                    <a:lnTo>
                      <a:pt x="1691" y="969"/>
                    </a:lnTo>
                    <a:lnTo>
                      <a:pt x="1692" y="967"/>
                    </a:lnTo>
                    <a:lnTo>
                      <a:pt x="1692" y="966"/>
                    </a:lnTo>
                    <a:lnTo>
                      <a:pt x="1692" y="964"/>
                    </a:lnTo>
                    <a:lnTo>
                      <a:pt x="1692" y="962"/>
                    </a:lnTo>
                    <a:lnTo>
                      <a:pt x="1693" y="959"/>
                    </a:lnTo>
                    <a:lnTo>
                      <a:pt x="1693" y="957"/>
                    </a:lnTo>
                    <a:lnTo>
                      <a:pt x="1694" y="956"/>
                    </a:lnTo>
                    <a:lnTo>
                      <a:pt x="1694" y="954"/>
                    </a:lnTo>
                    <a:lnTo>
                      <a:pt x="1696" y="952"/>
                    </a:lnTo>
                    <a:lnTo>
                      <a:pt x="1696" y="951"/>
                    </a:lnTo>
                    <a:lnTo>
                      <a:pt x="1698" y="949"/>
                    </a:lnTo>
                    <a:lnTo>
                      <a:pt x="1700" y="949"/>
                    </a:lnTo>
                    <a:lnTo>
                      <a:pt x="1702" y="947"/>
                    </a:lnTo>
                    <a:lnTo>
                      <a:pt x="1702" y="948"/>
                    </a:lnTo>
                    <a:lnTo>
                      <a:pt x="1702" y="948"/>
                    </a:lnTo>
                    <a:lnTo>
                      <a:pt x="1702" y="948"/>
                    </a:lnTo>
                    <a:lnTo>
                      <a:pt x="1703" y="948"/>
                    </a:lnTo>
                    <a:lnTo>
                      <a:pt x="1703" y="949"/>
                    </a:lnTo>
                    <a:lnTo>
                      <a:pt x="1704" y="949"/>
                    </a:lnTo>
                    <a:lnTo>
                      <a:pt x="1704" y="949"/>
                    </a:lnTo>
                    <a:lnTo>
                      <a:pt x="1706" y="949"/>
                    </a:lnTo>
                    <a:lnTo>
                      <a:pt x="1706" y="951"/>
                    </a:lnTo>
                    <a:lnTo>
                      <a:pt x="1706" y="951"/>
                    </a:lnTo>
                    <a:lnTo>
                      <a:pt x="1706" y="952"/>
                    </a:lnTo>
                    <a:lnTo>
                      <a:pt x="1708" y="952"/>
                    </a:lnTo>
                    <a:lnTo>
                      <a:pt x="1708" y="954"/>
                    </a:lnTo>
                    <a:lnTo>
                      <a:pt x="1709" y="954"/>
                    </a:lnTo>
                    <a:lnTo>
                      <a:pt x="1709" y="954"/>
                    </a:lnTo>
                    <a:lnTo>
                      <a:pt x="1711" y="954"/>
                    </a:lnTo>
                    <a:lnTo>
                      <a:pt x="1711" y="956"/>
                    </a:lnTo>
                    <a:lnTo>
                      <a:pt x="1711" y="956"/>
                    </a:lnTo>
                    <a:lnTo>
                      <a:pt x="1711" y="956"/>
                    </a:lnTo>
                    <a:lnTo>
                      <a:pt x="1711" y="956"/>
                    </a:lnTo>
                    <a:lnTo>
                      <a:pt x="1711" y="957"/>
                    </a:lnTo>
                    <a:lnTo>
                      <a:pt x="1711" y="957"/>
                    </a:lnTo>
                    <a:lnTo>
                      <a:pt x="1711" y="957"/>
                    </a:lnTo>
                    <a:lnTo>
                      <a:pt x="1712" y="957"/>
                    </a:lnTo>
                    <a:lnTo>
                      <a:pt x="1712" y="958"/>
                    </a:lnTo>
                    <a:lnTo>
                      <a:pt x="1712" y="958"/>
                    </a:lnTo>
                    <a:lnTo>
                      <a:pt x="1712" y="958"/>
                    </a:lnTo>
                    <a:lnTo>
                      <a:pt x="1712" y="958"/>
                    </a:lnTo>
                    <a:lnTo>
                      <a:pt x="1712" y="958"/>
                    </a:lnTo>
                    <a:lnTo>
                      <a:pt x="1712" y="958"/>
                    </a:lnTo>
                    <a:lnTo>
                      <a:pt x="1712" y="958"/>
                    </a:lnTo>
                    <a:lnTo>
                      <a:pt x="1712" y="958"/>
                    </a:lnTo>
                    <a:lnTo>
                      <a:pt x="1710" y="960"/>
                    </a:lnTo>
                    <a:lnTo>
                      <a:pt x="1709" y="961"/>
                    </a:lnTo>
                    <a:lnTo>
                      <a:pt x="1709" y="961"/>
                    </a:lnTo>
                    <a:lnTo>
                      <a:pt x="1709" y="963"/>
                    </a:lnTo>
                    <a:lnTo>
                      <a:pt x="1709" y="963"/>
                    </a:lnTo>
                    <a:lnTo>
                      <a:pt x="1708" y="964"/>
                    </a:lnTo>
                    <a:lnTo>
                      <a:pt x="1708" y="966"/>
                    </a:lnTo>
                    <a:lnTo>
                      <a:pt x="1708" y="967"/>
                    </a:lnTo>
                    <a:lnTo>
                      <a:pt x="1708" y="967"/>
                    </a:lnTo>
                    <a:lnTo>
                      <a:pt x="1706" y="969"/>
                    </a:lnTo>
                    <a:lnTo>
                      <a:pt x="1706" y="971"/>
                    </a:lnTo>
                    <a:lnTo>
                      <a:pt x="1706" y="973"/>
                    </a:lnTo>
                    <a:lnTo>
                      <a:pt x="1706" y="974"/>
                    </a:lnTo>
                    <a:lnTo>
                      <a:pt x="1706" y="976"/>
                    </a:lnTo>
                    <a:lnTo>
                      <a:pt x="1706" y="976"/>
                    </a:lnTo>
                    <a:lnTo>
                      <a:pt x="1706" y="977"/>
                    </a:lnTo>
                    <a:lnTo>
                      <a:pt x="1707" y="977"/>
                    </a:lnTo>
                    <a:lnTo>
                      <a:pt x="1707" y="981"/>
                    </a:lnTo>
                    <a:lnTo>
                      <a:pt x="1707" y="984"/>
                    </a:lnTo>
                    <a:lnTo>
                      <a:pt x="1707" y="987"/>
                    </a:lnTo>
                    <a:lnTo>
                      <a:pt x="1708" y="989"/>
                    </a:lnTo>
                    <a:lnTo>
                      <a:pt x="1707" y="993"/>
                    </a:lnTo>
                    <a:lnTo>
                      <a:pt x="1707" y="997"/>
                    </a:lnTo>
                    <a:lnTo>
                      <a:pt x="1707" y="1001"/>
                    </a:lnTo>
                    <a:lnTo>
                      <a:pt x="1707" y="1004"/>
                    </a:lnTo>
                    <a:lnTo>
                      <a:pt x="1707" y="1007"/>
                    </a:lnTo>
                    <a:lnTo>
                      <a:pt x="1707" y="1011"/>
                    </a:lnTo>
                    <a:lnTo>
                      <a:pt x="1707" y="1015"/>
                    </a:lnTo>
                    <a:lnTo>
                      <a:pt x="1707" y="1017"/>
                    </a:lnTo>
                    <a:lnTo>
                      <a:pt x="1707" y="1021"/>
                    </a:lnTo>
                    <a:lnTo>
                      <a:pt x="1708" y="1023"/>
                    </a:lnTo>
                    <a:lnTo>
                      <a:pt x="1710" y="1025"/>
                    </a:lnTo>
                    <a:lnTo>
                      <a:pt x="1712" y="1026"/>
                    </a:lnTo>
                    <a:lnTo>
                      <a:pt x="1710" y="1029"/>
                    </a:lnTo>
                    <a:lnTo>
                      <a:pt x="1709" y="1031"/>
                    </a:lnTo>
                    <a:lnTo>
                      <a:pt x="1708" y="1033"/>
                    </a:lnTo>
                    <a:lnTo>
                      <a:pt x="1708" y="1035"/>
                    </a:lnTo>
                    <a:lnTo>
                      <a:pt x="1708" y="1039"/>
                    </a:lnTo>
                    <a:lnTo>
                      <a:pt x="1708" y="1041"/>
                    </a:lnTo>
                    <a:lnTo>
                      <a:pt x="1708" y="1044"/>
                    </a:lnTo>
                    <a:lnTo>
                      <a:pt x="1709" y="1045"/>
                    </a:lnTo>
                    <a:lnTo>
                      <a:pt x="1709" y="1049"/>
                    </a:lnTo>
                    <a:lnTo>
                      <a:pt x="1709" y="1051"/>
                    </a:lnTo>
                    <a:lnTo>
                      <a:pt x="1709" y="1055"/>
                    </a:lnTo>
                    <a:lnTo>
                      <a:pt x="1710" y="1057"/>
                    </a:lnTo>
                    <a:lnTo>
                      <a:pt x="1710" y="1060"/>
                    </a:lnTo>
                    <a:lnTo>
                      <a:pt x="1710" y="1062"/>
                    </a:lnTo>
                    <a:lnTo>
                      <a:pt x="1710" y="1064"/>
                    </a:lnTo>
                    <a:lnTo>
                      <a:pt x="1712" y="1065"/>
                    </a:lnTo>
                    <a:lnTo>
                      <a:pt x="1712" y="1067"/>
                    </a:lnTo>
                    <a:lnTo>
                      <a:pt x="1712" y="1069"/>
                    </a:lnTo>
                    <a:lnTo>
                      <a:pt x="1712" y="1071"/>
                    </a:lnTo>
                    <a:lnTo>
                      <a:pt x="1712" y="1072"/>
                    </a:lnTo>
                    <a:lnTo>
                      <a:pt x="1712" y="1074"/>
                    </a:lnTo>
                    <a:lnTo>
                      <a:pt x="1714" y="1076"/>
                    </a:lnTo>
                    <a:lnTo>
                      <a:pt x="1714" y="1078"/>
                    </a:lnTo>
                    <a:lnTo>
                      <a:pt x="1716" y="1080"/>
                    </a:lnTo>
                    <a:lnTo>
                      <a:pt x="1716" y="1081"/>
                    </a:lnTo>
                    <a:lnTo>
                      <a:pt x="1717" y="1083"/>
                    </a:lnTo>
                    <a:lnTo>
                      <a:pt x="1717" y="1085"/>
                    </a:lnTo>
                    <a:lnTo>
                      <a:pt x="1719" y="1085"/>
                    </a:lnTo>
                    <a:lnTo>
                      <a:pt x="1719" y="1086"/>
                    </a:lnTo>
                    <a:lnTo>
                      <a:pt x="1720" y="1086"/>
                    </a:lnTo>
                    <a:lnTo>
                      <a:pt x="1720" y="1086"/>
                    </a:lnTo>
                    <a:lnTo>
                      <a:pt x="1722" y="1086"/>
                    </a:lnTo>
                    <a:lnTo>
                      <a:pt x="1722" y="1086"/>
                    </a:lnTo>
                    <a:lnTo>
                      <a:pt x="1723" y="1084"/>
                    </a:lnTo>
                    <a:lnTo>
                      <a:pt x="1723" y="1083"/>
                    </a:lnTo>
                    <a:lnTo>
                      <a:pt x="1724" y="1081"/>
                    </a:lnTo>
                    <a:lnTo>
                      <a:pt x="1724" y="1080"/>
                    </a:lnTo>
                    <a:lnTo>
                      <a:pt x="1726" y="1078"/>
                    </a:lnTo>
                    <a:lnTo>
                      <a:pt x="1727" y="1076"/>
                    </a:lnTo>
                    <a:lnTo>
                      <a:pt x="1729" y="1072"/>
                    </a:lnTo>
                    <a:lnTo>
                      <a:pt x="1729" y="1071"/>
                    </a:lnTo>
                    <a:lnTo>
                      <a:pt x="1731" y="1069"/>
                    </a:lnTo>
                    <a:lnTo>
                      <a:pt x="1731" y="1067"/>
                    </a:lnTo>
                    <a:lnTo>
                      <a:pt x="1733" y="1064"/>
                    </a:lnTo>
                    <a:lnTo>
                      <a:pt x="1733" y="1062"/>
                    </a:lnTo>
                    <a:lnTo>
                      <a:pt x="1733" y="1061"/>
                    </a:lnTo>
                    <a:lnTo>
                      <a:pt x="1733" y="1059"/>
                    </a:lnTo>
                    <a:lnTo>
                      <a:pt x="1735" y="1057"/>
                    </a:lnTo>
                    <a:lnTo>
                      <a:pt x="1735" y="1057"/>
                    </a:lnTo>
                    <a:lnTo>
                      <a:pt x="1735" y="1055"/>
                    </a:lnTo>
                    <a:lnTo>
                      <a:pt x="1735" y="1054"/>
                    </a:lnTo>
                    <a:lnTo>
                      <a:pt x="1736" y="1052"/>
                    </a:lnTo>
                    <a:lnTo>
                      <a:pt x="1736" y="1052"/>
                    </a:lnTo>
                    <a:lnTo>
                      <a:pt x="1736" y="1050"/>
                    </a:lnTo>
                    <a:lnTo>
                      <a:pt x="1736" y="1048"/>
                    </a:lnTo>
                    <a:lnTo>
                      <a:pt x="1736" y="1046"/>
                    </a:lnTo>
                    <a:lnTo>
                      <a:pt x="1736" y="1046"/>
                    </a:lnTo>
                    <a:lnTo>
                      <a:pt x="1736" y="1044"/>
                    </a:lnTo>
                    <a:lnTo>
                      <a:pt x="1736" y="1044"/>
                    </a:lnTo>
                    <a:lnTo>
                      <a:pt x="1736" y="1042"/>
                    </a:lnTo>
                    <a:lnTo>
                      <a:pt x="1736" y="1042"/>
                    </a:lnTo>
                    <a:lnTo>
                      <a:pt x="1736" y="1041"/>
                    </a:lnTo>
                    <a:lnTo>
                      <a:pt x="1737" y="1041"/>
                    </a:lnTo>
                    <a:lnTo>
                      <a:pt x="1739" y="1039"/>
                    </a:lnTo>
                    <a:lnTo>
                      <a:pt x="1739" y="1040"/>
                    </a:lnTo>
                    <a:lnTo>
                      <a:pt x="1739" y="1040"/>
                    </a:lnTo>
                    <a:lnTo>
                      <a:pt x="1739" y="1041"/>
                    </a:lnTo>
                    <a:lnTo>
                      <a:pt x="1741" y="1041"/>
                    </a:lnTo>
                    <a:lnTo>
                      <a:pt x="1741" y="1042"/>
                    </a:lnTo>
                    <a:lnTo>
                      <a:pt x="1741" y="1043"/>
                    </a:lnTo>
                    <a:lnTo>
                      <a:pt x="1741" y="1045"/>
                    </a:lnTo>
                    <a:lnTo>
                      <a:pt x="1743" y="1045"/>
                    </a:lnTo>
                    <a:lnTo>
                      <a:pt x="1743" y="1047"/>
                    </a:lnTo>
                    <a:lnTo>
                      <a:pt x="1743" y="1049"/>
                    </a:lnTo>
                    <a:lnTo>
                      <a:pt x="1743" y="1051"/>
                    </a:lnTo>
                    <a:lnTo>
                      <a:pt x="1744" y="1051"/>
                    </a:lnTo>
                    <a:lnTo>
                      <a:pt x="1744" y="1053"/>
                    </a:lnTo>
                    <a:lnTo>
                      <a:pt x="1744" y="1054"/>
                    </a:lnTo>
                    <a:lnTo>
                      <a:pt x="1744" y="1055"/>
                    </a:lnTo>
                    <a:lnTo>
                      <a:pt x="1746" y="1055"/>
                    </a:lnTo>
                    <a:lnTo>
                      <a:pt x="1745" y="1057"/>
                    </a:lnTo>
                    <a:lnTo>
                      <a:pt x="1745" y="1059"/>
                    </a:lnTo>
                    <a:lnTo>
                      <a:pt x="1745" y="1061"/>
                    </a:lnTo>
                    <a:lnTo>
                      <a:pt x="1745" y="1062"/>
                    </a:lnTo>
                    <a:lnTo>
                      <a:pt x="1743" y="1064"/>
                    </a:lnTo>
                    <a:lnTo>
                      <a:pt x="1743" y="1066"/>
                    </a:lnTo>
                    <a:lnTo>
                      <a:pt x="1743" y="1068"/>
                    </a:lnTo>
                    <a:lnTo>
                      <a:pt x="1743" y="1069"/>
                    </a:lnTo>
                    <a:lnTo>
                      <a:pt x="1741" y="1071"/>
                    </a:lnTo>
                    <a:lnTo>
                      <a:pt x="1740" y="1072"/>
                    </a:lnTo>
                    <a:lnTo>
                      <a:pt x="1738" y="1074"/>
                    </a:lnTo>
                    <a:lnTo>
                      <a:pt x="1738" y="1076"/>
                    </a:lnTo>
                    <a:lnTo>
                      <a:pt x="1736" y="1078"/>
                    </a:lnTo>
                    <a:lnTo>
                      <a:pt x="1736" y="1079"/>
                    </a:lnTo>
                    <a:lnTo>
                      <a:pt x="1736" y="1081"/>
                    </a:lnTo>
                    <a:lnTo>
                      <a:pt x="1736" y="1081"/>
                    </a:lnTo>
                    <a:lnTo>
                      <a:pt x="1734" y="1082"/>
                    </a:lnTo>
                    <a:lnTo>
                      <a:pt x="1734" y="1084"/>
                    </a:lnTo>
                    <a:lnTo>
                      <a:pt x="1733" y="1086"/>
                    </a:lnTo>
                    <a:lnTo>
                      <a:pt x="1733" y="1088"/>
                    </a:lnTo>
                    <a:lnTo>
                      <a:pt x="1731" y="1090"/>
                    </a:lnTo>
                    <a:lnTo>
                      <a:pt x="1731" y="1092"/>
                    </a:lnTo>
                    <a:lnTo>
                      <a:pt x="1731" y="1094"/>
                    </a:lnTo>
                    <a:lnTo>
                      <a:pt x="1731" y="1096"/>
                    </a:lnTo>
                    <a:lnTo>
                      <a:pt x="1729" y="1099"/>
                    </a:lnTo>
                    <a:lnTo>
                      <a:pt x="1729" y="1101"/>
                    </a:lnTo>
                    <a:lnTo>
                      <a:pt x="1728" y="1102"/>
                    </a:lnTo>
                    <a:lnTo>
                      <a:pt x="1728" y="1104"/>
                    </a:lnTo>
                    <a:lnTo>
                      <a:pt x="1726" y="1106"/>
                    </a:lnTo>
                    <a:lnTo>
                      <a:pt x="1726" y="1108"/>
                    </a:lnTo>
                    <a:lnTo>
                      <a:pt x="1726" y="1110"/>
                    </a:lnTo>
                    <a:lnTo>
                      <a:pt x="1726" y="1110"/>
                    </a:lnTo>
                    <a:lnTo>
                      <a:pt x="1724" y="1112"/>
                    </a:lnTo>
                    <a:lnTo>
                      <a:pt x="1724" y="1114"/>
                    </a:lnTo>
                    <a:lnTo>
                      <a:pt x="1723" y="1116"/>
                    </a:lnTo>
                    <a:lnTo>
                      <a:pt x="1723" y="1117"/>
                    </a:lnTo>
                    <a:lnTo>
                      <a:pt x="1721" y="1119"/>
                    </a:lnTo>
                    <a:lnTo>
                      <a:pt x="1720" y="1120"/>
                    </a:lnTo>
                    <a:lnTo>
                      <a:pt x="1718" y="1122"/>
                    </a:lnTo>
                    <a:lnTo>
                      <a:pt x="1718" y="1122"/>
                    </a:lnTo>
                    <a:lnTo>
                      <a:pt x="1716" y="1124"/>
                    </a:lnTo>
                    <a:lnTo>
                      <a:pt x="1715" y="1126"/>
                    </a:lnTo>
                    <a:lnTo>
                      <a:pt x="1713" y="1128"/>
                    </a:lnTo>
                    <a:lnTo>
                      <a:pt x="1713" y="1129"/>
                    </a:lnTo>
                    <a:lnTo>
                      <a:pt x="1712" y="1131"/>
                    </a:lnTo>
                    <a:lnTo>
                      <a:pt x="1712" y="1133"/>
                    </a:lnTo>
                    <a:lnTo>
                      <a:pt x="1712" y="1135"/>
                    </a:lnTo>
                    <a:lnTo>
                      <a:pt x="1712" y="1135"/>
                    </a:lnTo>
                    <a:lnTo>
                      <a:pt x="1710" y="1138"/>
                    </a:lnTo>
                    <a:lnTo>
                      <a:pt x="1710" y="1140"/>
                    </a:lnTo>
                    <a:lnTo>
                      <a:pt x="1708" y="1143"/>
                    </a:lnTo>
                    <a:lnTo>
                      <a:pt x="1708" y="1145"/>
                    </a:lnTo>
                    <a:lnTo>
                      <a:pt x="1706" y="1149"/>
                    </a:lnTo>
                    <a:lnTo>
                      <a:pt x="1706" y="1151"/>
                    </a:lnTo>
                    <a:lnTo>
                      <a:pt x="1706" y="1155"/>
                    </a:lnTo>
                    <a:lnTo>
                      <a:pt x="1706" y="1157"/>
                    </a:lnTo>
                    <a:lnTo>
                      <a:pt x="1704" y="1160"/>
                    </a:lnTo>
                    <a:lnTo>
                      <a:pt x="1704" y="1163"/>
                    </a:lnTo>
                    <a:lnTo>
                      <a:pt x="1704" y="1166"/>
                    </a:lnTo>
                    <a:lnTo>
                      <a:pt x="1704" y="1168"/>
                    </a:lnTo>
                    <a:lnTo>
                      <a:pt x="1704" y="1170"/>
                    </a:lnTo>
                    <a:lnTo>
                      <a:pt x="1704" y="1172"/>
                    </a:lnTo>
                    <a:lnTo>
                      <a:pt x="1705" y="1174"/>
                    </a:lnTo>
                    <a:lnTo>
                      <a:pt x="1707" y="1174"/>
                    </a:lnTo>
                    <a:lnTo>
                      <a:pt x="1707" y="1174"/>
                    </a:lnTo>
                    <a:lnTo>
                      <a:pt x="1708" y="1174"/>
                    </a:lnTo>
                    <a:lnTo>
                      <a:pt x="1708" y="1174"/>
                    </a:lnTo>
                    <a:lnTo>
                      <a:pt x="1710" y="1174"/>
                    </a:lnTo>
                    <a:lnTo>
                      <a:pt x="1712" y="1174"/>
                    </a:lnTo>
                    <a:lnTo>
                      <a:pt x="1714" y="1172"/>
                    </a:lnTo>
                    <a:lnTo>
                      <a:pt x="1716" y="1172"/>
                    </a:lnTo>
                    <a:lnTo>
                      <a:pt x="1719" y="1170"/>
                    </a:lnTo>
                    <a:lnTo>
                      <a:pt x="1721" y="1170"/>
                    </a:lnTo>
                    <a:lnTo>
                      <a:pt x="1723" y="1168"/>
                    </a:lnTo>
                    <a:lnTo>
                      <a:pt x="1724" y="1168"/>
                    </a:lnTo>
                    <a:lnTo>
                      <a:pt x="1728" y="1166"/>
                    </a:lnTo>
                    <a:lnTo>
                      <a:pt x="1728" y="1166"/>
                    </a:lnTo>
                    <a:lnTo>
                      <a:pt x="1730" y="1164"/>
                    </a:lnTo>
                    <a:lnTo>
                      <a:pt x="1731" y="1164"/>
                    </a:lnTo>
                    <a:lnTo>
                      <a:pt x="1733" y="1162"/>
                    </a:lnTo>
                    <a:lnTo>
                      <a:pt x="1733" y="1162"/>
                    </a:lnTo>
                    <a:lnTo>
                      <a:pt x="1735" y="1160"/>
                    </a:lnTo>
                    <a:lnTo>
                      <a:pt x="1735" y="1158"/>
                    </a:lnTo>
                    <a:lnTo>
                      <a:pt x="1737" y="1156"/>
                    </a:lnTo>
                    <a:lnTo>
                      <a:pt x="1737" y="1154"/>
                    </a:lnTo>
                    <a:lnTo>
                      <a:pt x="1739" y="1152"/>
                    </a:lnTo>
                    <a:lnTo>
                      <a:pt x="1740" y="1150"/>
                    </a:lnTo>
                    <a:lnTo>
                      <a:pt x="1741" y="1148"/>
                    </a:lnTo>
                    <a:lnTo>
                      <a:pt x="1741" y="1146"/>
                    </a:lnTo>
                    <a:lnTo>
                      <a:pt x="1743" y="1144"/>
                    </a:lnTo>
                    <a:lnTo>
                      <a:pt x="1743" y="1142"/>
                    </a:lnTo>
                    <a:lnTo>
                      <a:pt x="1744" y="1140"/>
                    </a:lnTo>
                    <a:lnTo>
                      <a:pt x="1744" y="1138"/>
                    </a:lnTo>
                    <a:lnTo>
                      <a:pt x="1746" y="1136"/>
                    </a:lnTo>
                    <a:lnTo>
                      <a:pt x="1746" y="1134"/>
                    </a:lnTo>
                    <a:lnTo>
                      <a:pt x="1748" y="1132"/>
                    </a:lnTo>
                    <a:lnTo>
                      <a:pt x="1748" y="1132"/>
                    </a:lnTo>
                    <a:lnTo>
                      <a:pt x="1748" y="1130"/>
                    </a:lnTo>
                    <a:lnTo>
                      <a:pt x="1748" y="1130"/>
                    </a:lnTo>
                    <a:lnTo>
                      <a:pt x="1750" y="1128"/>
                    </a:lnTo>
                    <a:lnTo>
                      <a:pt x="1750" y="1128"/>
                    </a:lnTo>
                    <a:lnTo>
                      <a:pt x="1752" y="1126"/>
                    </a:lnTo>
                    <a:lnTo>
                      <a:pt x="1752" y="1124"/>
                    </a:lnTo>
                    <a:lnTo>
                      <a:pt x="1754" y="1122"/>
                    </a:lnTo>
                    <a:lnTo>
                      <a:pt x="1754" y="1122"/>
                    </a:lnTo>
                    <a:lnTo>
                      <a:pt x="1756" y="1120"/>
                    </a:lnTo>
                    <a:lnTo>
                      <a:pt x="1756" y="1119"/>
                    </a:lnTo>
                    <a:lnTo>
                      <a:pt x="1758" y="1118"/>
                    </a:lnTo>
                    <a:lnTo>
                      <a:pt x="1758" y="1118"/>
                    </a:lnTo>
                    <a:lnTo>
                      <a:pt x="1760" y="1116"/>
                    </a:lnTo>
                    <a:lnTo>
                      <a:pt x="1760" y="1114"/>
                    </a:lnTo>
                    <a:lnTo>
                      <a:pt x="1761" y="1112"/>
                    </a:lnTo>
                    <a:lnTo>
                      <a:pt x="1761" y="1112"/>
                    </a:lnTo>
                    <a:lnTo>
                      <a:pt x="1761" y="1111"/>
                    </a:lnTo>
                    <a:lnTo>
                      <a:pt x="1761" y="1109"/>
                    </a:lnTo>
                    <a:lnTo>
                      <a:pt x="1763" y="1108"/>
                    </a:lnTo>
                    <a:lnTo>
                      <a:pt x="1763" y="1106"/>
                    </a:lnTo>
                    <a:lnTo>
                      <a:pt x="1763" y="1104"/>
                    </a:lnTo>
                    <a:lnTo>
                      <a:pt x="1763" y="1102"/>
                    </a:lnTo>
                    <a:lnTo>
                      <a:pt x="1765" y="1098"/>
                    </a:lnTo>
                    <a:lnTo>
                      <a:pt x="1765" y="1096"/>
                    </a:lnTo>
                    <a:lnTo>
                      <a:pt x="1766" y="1094"/>
                    </a:lnTo>
                    <a:lnTo>
                      <a:pt x="1766" y="1092"/>
                    </a:lnTo>
                    <a:lnTo>
                      <a:pt x="1768" y="1091"/>
                    </a:lnTo>
                    <a:lnTo>
                      <a:pt x="1768" y="1090"/>
                    </a:lnTo>
                    <a:lnTo>
                      <a:pt x="1770" y="1088"/>
                    </a:lnTo>
                    <a:lnTo>
                      <a:pt x="1770" y="1088"/>
                    </a:lnTo>
                    <a:lnTo>
                      <a:pt x="1771" y="1086"/>
                    </a:lnTo>
                    <a:lnTo>
                      <a:pt x="1771" y="1086"/>
                    </a:lnTo>
                    <a:lnTo>
                      <a:pt x="1771" y="1086"/>
                    </a:lnTo>
                    <a:lnTo>
                      <a:pt x="1771" y="1086"/>
                    </a:lnTo>
                    <a:lnTo>
                      <a:pt x="1773" y="1086"/>
                    </a:lnTo>
                    <a:lnTo>
                      <a:pt x="1773" y="1086"/>
                    </a:lnTo>
                    <a:lnTo>
                      <a:pt x="1774" y="1086"/>
                    </a:lnTo>
                    <a:lnTo>
                      <a:pt x="1774" y="1086"/>
                    </a:lnTo>
                    <a:lnTo>
                      <a:pt x="1776" y="1085"/>
                    </a:lnTo>
                    <a:lnTo>
                      <a:pt x="1776" y="1086"/>
                    </a:lnTo>
                    <a:lnTo>
                      <a:pt x="1777" y="1086"/>
                    </a:lnTo>
                    <a:lnTo>
                      <a:pt x="1777" y="1086"/>
                    </a:lnTo>
                    <a:lnTo>
                      <a:pt x="1779" y="1086"/>
                    </a:lnTo>
                    <a:lnTo>
                      <a:pt x="1779" y="1086"/>
                    </a:lnTo>
                    <a:lnTo>
                      <a:pt x="1780" y="1086"/>
                    </a:lnTo>
                    <a:lnTo>
                      <a:pt x="1780" y="1086"/>
                    </a:lnTo>
                    <a:lnTo>
                      <a:pt x="1781" y="1086"/>
                    </a:lnTo>
                    <a:lnTo>
                      <a:pt x="1781" y="1088"/>
                    </a:lnTo>
                    <a:lnTo>
                      <a:pt x="1781" y="1088"/>
                    </a:lnTo>
                    <a:lnTo>
                      <a:pt x="1781" y="1089"/>
                    </a:lnTo>
                    <a:lnTo>
                      <a:pt x="1781" y="1089"/>
                    </a:lnTo>
                    <a:lnTo>
                      <a:pt x="1779" y="1091"/>
                    </a:lnTo>
                    <a:lnTo>
                      <a:pt x="1779" y="1091"/>
                    </a:lnTo>
                    <a:lnTo>
                      <a:pt x="1779" y="1093"/>
                    </a:lnTo>
                    <a:lnTo>
                      <a:pt x="1779" y="1093"/>
                    </a:lnTo>
                    <a:lnTo>
                      <a:pt x="1777" y="1095"/>
                    </a:lnTo>
                    <a:lnTo>
                      <a:pt x="1777" y="1096"/>
                    </a:lnTo>
                    <a:lnTo>
                      <a:pt x="1777" y="1098"/>
                    </a:lnTo>
                    <a:lnTo>
                      <a:pt x="1777" y="1098"/>
                    </a:lnTo>
                    <a:lnTo>
                      <a:pt x="1776" y="1100"/>
                    </a:lnTo>
                    <a:lnTo>
                      <a:pt x="1776" y="1100"/>
                    </a:lnTo>
                    <a:lnTo>
                      <a:pt x="1776" y="1101"/>
                    </a:lnTo>
                    <a:lnTo>
                      <a:pt x="1776" y="1101"/>
                    </a:lnTo>
                    <a:lnTo>
                      <a:pt x="1775" y="1108"/>
                    </a:lnTo>
                    <a:lnTo>
                      <a:pt x="1774" y="1114"/>
                    </a:lnTo>
                    <a:lnTo>
                      <a:pt x="1771" y="1122"/>
                    </a:lnTo>
                    <a:lnTo>
                      <a:pt x="1770" y="1128"/>
                    </a:lnTo>
                    <a:lnTo>
                      <a:pt x="1766" y="1135"/>
                    </a:lnTo>
                    <a:lnTo>
                      <a:pt x="1762" y="1140"/>
                    </a:lnTo>
                    <a:lnTo>
                      <a:pt x="1759" y="1147"/>
                    </a:lnTo>
                    <a:lnTo>
                      <a:pt x="1755" y="1152"/>
                    </a:lnTo>
                    <a:lnTo>
                      <a:pt x="1750" y="1159"/>
                    </a:lnTo>
                    <a:lnTo>
                      <a:pt x="1746" y="1164"/>
                    </a:lnTo>
                    <a:lnTo>
                      <a:pt x="1743" y="1169"/>
                    </a:lnTo>
                    <a:lnTo>
                      <a:pt x="1740" y="1173"/>
                    </a:lnTo>
                    <a:lnTo>
                      <a:pt x="1736" y="1177"/>
                    </a:lnTo>
                    <a:lnTo>
                      <a:pt x="1733" y="1180"/>
                    </a:lnTo>
                    <a:lnTo>
                      <a:pt x="1731" y="1183"/>
                    </a:lnTo>
                    <a:lnTo>
                      <a:pt x="1731" y="1184"/>
                    </a:lnTo>
                    <a:lnTo>
                      <a:pt x="1730" y="1186"/>
                    </a:lnTo>
                    <a:lnTo>
                      <a:pt x="1729" y="1188"/>
                    </a:lnTo>
                    <a:lnTo>
                      <a:pt x="1727" y="1190"/>
                    </a:lnTo>
                    <a:lnTo>
                      <a:pt x="1727" y="1191"/>
                    </a:lnTo>
                    <a:lnTo>
                      <a:pt x="1725" y="1193"/>
                    </a:lnTo>
                    <a:lnTo>
                      <a:pt x="1725" y="1195"/>
                    </a:lnTo>
                    <a:lnTo>
                      <a:pt x="1723" y="1197"/>
                    </a:lnTo>
                    <a:lnTo>
                      <a:pt x="1723" y="1198"/>
                    </a:lnTo>
                    <a:lnTo>
                      <a:pt x="1722" y="1202"/>
                    </a:lnTo>
                    <a:lnTo>
                      <a:pt x="1722" y="1204"/>
                    </a:lnTo>
                    <a:lnTo>
                      <a:pt x="1720" y="1206"/>
                    </a:lnTo>
                    <a:lnTo>
                      <a:pt x="1720" y="1207"/>
                    </a:lnTo>
                    <a:lnTo>
                      <a:pt x="1720" y="1209"/>
                    </a:lnTo>
                    <a:lnTo>
                      <a:pt x="1720" y="1210"/>
                    </a:lnTo>
                    <a:lnTo>
                      <a:pt x="1720" y="1212"/>
                    </a:lnTo>
                    <a:lnTo>
                      <a:pt x="1722" y="1212"/>
                    </a:lnTo>
                    <a:lnTo>
                      <a:pt x="1720" y="1215"/>
                    </a:lnTo>
                    <a:lnTo>
                      <a:pt x="1719" y="1217"/>
                    </a:lnTo>
                    <a:lnTo>
                      <a:pt x="1718" y="1222"/>
                    </a:lnTo>
                    <a:lnTo>
                      <a:pt x="1718" y="1226"/>
                    </a:lnTo>
                    <a:lnTo>
                      <a:pt x="1718" y="1232"/>
                    </a:lnTo>
                    <a:lnTo>
                      <a:pt x="1718" y="1237"/>
                    </a:lnTo>
                    <a:lnTo>
                      <a:pt x="1718" y="1243"/>
                    </a:lnTo>
                    <a:lnTo>
                      <a:pt x="1718" y="1248"/>
                    </a:lnTo>
                    <a:lnTo>
                      <a:pt x="1718" y="1256"/>
                    </a:lnTo>
                    <a:lnTo>
                      <a:pt x="1718" y="1262"/>
                    </a:lnTo>
                    <a:lnTo>
                      <a:pt x="1718" y="1268"/>
                    </a:lnTo>
                    <a:lnTo>
                      <a:pt x="1720" y="1273"/>
                    </a:lnTo>
                    <a:lnTo>
                      <a:pt x="1720" y="1278"/>
                    </a:lnTo>
                    <a:lnTo>
                      <a:pt x="1721" y="1282"/>
                    </a:lnTo>
                    <a:lnTo>
                      <a:pt x="1721" y="1285"/>
                    </a:lnTo>
                    <a:lnTo>
                      <a:pt x="1722" y="1286"/>
                    </a:lnTo>
                    <a:lnTo>
                      <a:pt x="1722" y="1289"/>
                    </a:lnTo>
                    <a:lnTo>
                      <a:pt x="1722" y="1291"/>
                    </a:lnTo>
                    <a:lnTo>
                      <a:pt x="1722" y="1293"/>
                    </a:lnTo>
                    <a:lnTo>
                      <a:pt x="1722" y="1295"/>
                    </a:lnTo>
                    <a:lnTo>
                      <a:pt x="1722" y="1298"/>
                    </a:lnTo>
                    <a:lnTo>
                      <a:pt x="1722" y="1300"/>
                    </a:lnTo>
                    <a:lnTo>
                      <a:pt x="1722" y="1302"/>
                    </a:lnTo>
                    <a:lnTo>
                      <a:pt x="1722" y="1304"/>
                    </a:lnTo>
                    <a:lnTo>
                      <a:pt x="1722" y="1307"/>
                    </a:lnTo>
                    <a:lnTo>
                      <a:pt x="1722" y="1309"/>
                    </a:lnTo>
                    <a:lnTo>
                      <a:pt x="1722" y="1311"/>
                    </a:lnTo>
                    <a:lnTo>
                      <a:pt x="1722" y="1313"/>
                    </a:lnTo>
                    <a:lnTo>
                      <a:pt x="1722" y="1315"/>
                    </a:lnTo>
                    <a:lnTo>
                      <a:pt x="1722" y="1316"/>
                    </a:lnTo>
                    <a:lnTo>
                      <a:pt x="1722" y="1318"/>
                    </a:lnTo>
                    <a:lnTo>
                      <a:pt x="1722" y="1320"/>
                    </a:lnTo>
                    <a:lnTo>
                      <a:pt x="1722" y="1322"/>
                    </a:lnTo>
                    <a:lnTo>
                      <a:pt x="1722" y="1322"/>
                    </a:lnTo>
                    <a:lnTo>
                      <a:pt x="1722" y="1324"/>
                    </a:lnTo>
                    <a:lnTo>
                      <a:pt x="1722" y="1324"/>
                    </a:lnTo>
                    <a:lnTo>
                      <a:pt x="1722" y="1326"/>
                    </a:lnTo>
                    <a:lnTo>
                      <a:pt x="1722" y="1326"/>
                    </a:lnTo>
                    <a:lnTo>
                      <a:pt x="1722" y="1328"/>
                    </a:lnTo>
                    <a:lnTo>
                      <a:pt x="1722" y="1328"/>
                    </a:lnTo>
                    <a:lnTo>
                      <a:pt x="1722" y="1330"/>
                    </a:lnTo>
                    <a:lnTo>
                      <a:pt x="1722" y="1330"/>
                    </a:lnTo>
                    <a:lnTo>
                      <a:pt x="1722" y="1332"/>
                    </a:lnTo>
                    <a:lnTo>
                      <a:pt x="1722" y="1332"/>
                    </a:lnTo>
                    <a:lnTo>
                      <a:pt x="1722" y="1334"/>
                    </a:lnTo>
                    <a:lnTo>
                      <a:pt x="1722" y="1334"/>
                    </a:lnTo>
                    <a:lnTo>
                      <a:pt x="1722" y="1335"/>
                    </a:lnTo>
                    <a:lnTo>
                      <a:pt x="1722" y="1335"/>
                    </a:lnTo>
                    <a:lnTo>
                      <a:pt x="1722" y="1336"/>
                    </a:lnTo>
                    <a:lnTo>
                      <a:pt x="1722" y="1336"/>
                    </a:lnTo>
                    <a:lnTo>
                      <a:pt x="1722" y="1336"/>
                    </a:lnTo>
                    <a:lnTo>
                      <a:pt x="1723" y="1336"/>
                    </a:lnTo>
                    <a:lnTo>
                      <a:pt x="1723" y="1336"/>
                    </a:lnTo>
                    <a:lnTo>
                      <a:pt x="1724" y="1336"/>
                    </a:lnTo>
                    <a:lnTo>
                      <a:pt x="1724" y="1336"/>
                    </a:lnTo>
                    <a:lnTo>
                      <a:pt x="1726" y="1336"/>
                    </a:lnTo>
                    <a:lnTo>
                      <a:pt x="1726" y="1336"/>
                    </a:lnTo>
                    <a:lnTo>
                      <a:pt x="1726" y="1336"/>
                    </a:lnTo>
                    <a:lnTo>
                      <a:pt x="1726" y="1336"/>
                    </a:lnTo>
                    <a:lnTo>
                      <a:pt x="1728" y="1336"/>
                    </a:lnTo>
                    <a:lnTo>
                      <a:pt x="1728" y="1336"/>
                    </a:lnTo>
                    <a:lnTo>
                      <a:pt x="1730" y="1336"/>
                    </a:lnTo>
                    <a:lnTo>
                      <a:pt x="1730" y="1336"/>
                    </a:lnTo>
                    <a:lnTo>
                      <a:pt x="1731" y="1335"/>
                    </a:lnTo>
                    <a:lnTo>
                      <a:pt x="1731" y="1335"/>
                    </a:lnTo>
                    <a:lnTo>
                      <a:pt x="1733" y="1333"/>
                    </a:lnTo>
                    <a:lnTo>
                      <a:pt x="1735" y="1332"/>
                    </a:lnTo>
                    <a:lnTo>
                      <a:pt x="1737" y="1330"/>
                    </a:lnTo>
                    <a:lnTo>
                      <a:pt x="1737" y="1328"/>
                    </a:lnTo>
                    <a:lnTo>
                      <a:pt x="1739" y="1325"/>
                    </a:lnTo>
                    <a:lnTo>
                      <a:pt x="1741" y="1323"/>
                    </a:lnTo>
                    <a:lnTo>
                      <a:pt x="1743" y="1320"/>
                    </a:lnTo>
                    <a:lnTo>
                      <a:pt x="1743" y="1318"/>
                    </a:lnTo>
                    <a:lnTo>
                      <a:pt x="1744" y="1315"/>
                    </a:lnTo>
                    <a:lnTo>
                      <a:pt x="1745" y="1314"/>
                    </a:lnTo>
                    <a:lnTo>
                      <a:pt x="1747" y="1310"/>
                    </a:lnTo>
                    <a:lnTo>
                      <a:pt x="1747" y="1308"/>
                    </a:lnTo>
                    <a:lnTo>
                      <a:pt x="1749" y="1306"/>
                    </a:lnTo>
                    <a:lnTo>
                      <a:pt x="1750" y="1304"/>
                    </a:lnTo>
                    <a:lnTo>
                      <a:pt x="1751" y="1301"/>
                    </a:lnTo>
                    <a:lnTo>
                      <a:pt x="1751" y="1300"/>
                    </a:lnTo>
                    <a:lnTo>
                      <a:pt x="1751" y="1298"/>
                    </a:lnTo>
                    <a:lnTo>
                      <a:pt x="1751" y="1296"/>
                    </a:lnTo>
                    <a:lnTo>
                      <a:pt x="1753" y="1294"/>
                    </a:lnTo>
                    <a:lnTo>
                      <a:pt x="1753" y="1292"/>
                    </a:lnTo>
                    <a:lnTo>
                      <a:pt x="1755" y="1290"/>
                    </a:lnTo>
                    <a:lnTo>
                      <a:pt x="1755" y="1288"/>
                    </a:lnTo>
                    <a:lnTo>
                      <a:pt x="1757" y="1284"/>
                    </a:lnTo>
                    <a:lnTo>
                      <a:pt x="1757" y="1282"/>
                    </a:lnTo>
                    <a:lnTo>
                      <a:pt x="1759" y="1280"/>
                    </a:lnTo>
                    <a:lnTo>
                      <a:pt x="1759" y="1278"/>
                    </a:lnTo>
                    <a:lnTo>
                      <a:pt x="1761" y="1276"/>
                    </a:lnTo>
                    <a:lnTo>
                      <a:pt x="1761" y="1276"/>
                    </a:lnTo>
                    <a:lnTo>
                      <a:pt x="1762" y="1274"/>
                    </a:lnTo>
                    <a:lnTo>
                      <a:pt x="1764" y="1274"/>
                    </a:lnTo>
                    <a:lnTo>
                      <a:pt x="1766" y="1272"/>
                    </a:lnTo>
                    <a:lnTo>
                      <a:pt x="1766" y="1273"/>
                    </a:lnTo>
                    <a:lnTo>
                      <a:pt x="1768" y="1273"/>
                    </a:lnTo>
                    <a:lnTo>
                      <a:pt x="1770" y="1274"/>
                    </a:lnTo>
                    <a:lnTo>
                      <a:pt x="1771" y="1274"/>
                    </a:lnTo>
                    <a:lnTo>
                      <a:pt x="1772" y="1276"/>
                    </a:lnTo>
                    <a:lnTo>
                      <a:pt x="1774" y="1277"/>
                    </a:lnTo>
                    <a:lnTo>
                      <a:pt x="1776" y="1279"/>
                    </a:lnTo>
                    <a:lnTo>
                      <a:pt x="1778" y="1279"/>
                    </a:lnTo>
                    <a:lnTo>
                      <a:pt x="1778" y="1281"/>
                    </a:lnTo>
                    <a:lnTo>
                      <a:pt x="1780" y="1283"/>
                    </a:lnTo>
                    <a:lnTo>
                      <a:pt x="1781" y="1285"/>
                    </a:lnTo>
                    <a:lnTo>
                      <a:pt x="1783" y="1286"/>
                    </a:lnTo>
                    <a:lnTo>
                      <a:pt x="1783" y="1288"/>
                    </a:lnTo>
                    <a:lnTo>
                      <a:pt x="1785" y="1289"/>
                    </a:lnTo>
                    <a:lnTo>
                      <a:pt x="1785" y="1291"/>
                    </a:lnTo>
                    <a:lnTo>
                      <a:pt x="1786" y="1291"/>
                    </a:lnTo>
                    <a:lnTo>
                      <a:pt x="1785" y="1295"/>
                    </a:lnTo>
                    <a:lnTo>
                      <a:pt x="1784" y="1298"/>
                    </a:lnTo>
                    <a:lnTo>
                      <a:pt x="1781" y="1302"/>
                    </a:lnTo>
                    <a:lnTo>
                      <a:pt x="1780" y="1306"/>
                    </a:lnTo>
                    <a:lnTo>
                      <a:pt x="1776" y="1312"/>
                    </a:lnTo>
                    <a:lnTo>
                      <a:pt x="1772" y="1316"/>
                    </a:lnTo>
                    <a:lnTo>
                      <a:pt x="1769" y="1322"/>
                    </a:lnTo>
                    <a:lnTo>
                      <a:pt x="1765" y="1327"/>
                    </a:lnTo>
                    <a:lnTo>
                      <a:pt x="1760" y="1333"/>
                    </a:lnTo>
                    <a:lnTo>
                      <a:pt x="1756" y="1338"/>
                    </a:lnTo>
                    <a:lnTo>
                      <a:pt x="1753" y="1344"/>
                    </a:lnTo>
                    <a:lnTo>
                      <a:pt x="1750" y="1348"/>
                    </a:lnTo>
                    <a:lnTo>
                      <a:pt x="1746" y="1352"/>
                    </a:lnTo>
                    <a:lnTo>
                      <a:pt x="1743" y="1356"/>
                    </a:lnTo>
                    <a:lnTo>
                      <a:pt x="1741" y="1359"/>
                    </a:lnTo>
                    <a:lnTo>
                      <a:pt x="1741" y="1360"/>
                    </a:lnTo>
                    <a:lnTo>
                      <a:pt x="1740" y="1362"/>
                    </a:lnTo>
                    <a:lnTo>
                      <a:pt x="1739" y="1362"/>
                    </a:lnTo>
                    <a:lnTo>
                      <a:pt x="1737" y="1363"/>
                    </a:lnTo>
                    <a:lnTo>
                      <a:pt x="1737" y="1363"/>
                    </a:lnTo>
                    <a:lnTo>
                      <a:pt x="1735" y="1365"/>
                    </a:lnTo>
                    <a:lnTo>
                      <a:pt x="1733" y="1365"/>
                    </a:lnTo>
                    <a:lnTo>
                      <a:pt x="1731" y="1367"/>
                    </a:lnTo>
                    <a:lnTo>
                      <a:pt x="1730" y="1367"/>
                    </a:lnTo>
                    <a:lnTo>
                      <a:pt x="1728" y="1369"/>
                    </a:lnTo>
                    <a:lnTo>
                      <a:pt x="1726" y="1369"/>
                    </a:lnTo>
                    <a:lnTo>
                      <a:pt x="1724" y="1370"/>
                    </a:lnTo>
                    <a:lnTo>
                      <a:pt x="1723" y="1370"/>
                    </a:lnTo>
                    <a:lnTo>
                      <a:pt x="1722" y="1372"/>
                    </a:lnTo>
                    <a:lnTo>
                      <a:pt x="1722" y="1372"/>
                    </a:lnTo>
                    <a:lnTo>
                      <a:pt x="1721" y="1373"/>
                    </a:lnTo>
                    <a:lnTo>
                      <a:pt x="1721" y="1373"/>
                    </a:lnTo>
                    <a:lnTo>
                      <a:pt x="1719" y="1377"/>
                    </a:lnTo>
                    <a:lnTo>
                      <a:pt x="1719" y="1380"/>
                    </a:lnTo>
                    <a:lnTo>
                      <a:pt x="1718" y="1386"/>
                    </a:lnTo>
                    <a:lnTo>
                      <a:pt x="1718" y="1392"/>
                    </a:lnTo>
                    <a:lnTo>
                      <a:pt x="1717" y="1399"/>
                    </a:lnTo>
                    <a:lnTo>
                      <a:pt x="1717" y="1407"/>
                    </a:lnTo>
                    <a:lnTo>
                      <a:pt x="1717" y="1414"/>
                    </a:lnTo>
                    <a:lnTo>
                      <a:pt x="1717" y="1421"/>
                    </a:lnTo>
                    <a:lnTo>
                      <a:pt x="1717" y="1430"/>
                    </a:lnTo>
                    <a:lnTo>
                      <a:pt x="1717" y="1438"/>
                    </a:lnTo>
                    <a:lnTo>
                      <a:pt x="1717" y="1445"/>
                    </a:lnTo>
                    <a:lnTo>
                      <a:pt x="1717" y="1452"/>
                    </a:lnTo>
                    <a:lnTo>
                      <a:pt x="1717" y="1458"/>
                    </a:lnTo>
                    <a:lnTo>
                      <a:pt x="1717" y="1463"/>
                    </a:lnTo>
                    <a:lnTo>
                      <a:pt x="1717" y="1468"/>
                    </a:lnTo>
                    <a:lnTo>
                      <a:pt x="1718" y="1469"/>
                    </a:lnTo>
                    <a:lnTo>
                      <a:pt x="1718" y="1471"/>
                    </a:lnTo>
                    <a:lnTo>
                      <a:pt x="1718" y="1471"/>
                    </a:lnTo>
                    <a:lnTo>
                      <a:pt x="1718" y="1471"/>
                    </a:lnTo>
                    <a:lnTo>
                      <a:pt x="1719" y="1470"/>
                    </a:lnTo>
                    <a:lnTo>
                      <a:pt x="1719" y="1468"/>
                    </a:lnTo>
                    <a:lnTo>
                      <a:pt x="1721" y="1467"/>
                    </a:lnTo>
                    <a:lnTo>
                      <a:pt x="1722" y="1465"/>
                    </a:lnTo>
                    <a:lnTo>
                      <a:pt x="1723" y="1461"/>
                    </a:lnTo>
                    <a:lnTo>
                      <a:pt x="1723" y="1460"/>
                    </a:lnTo>
                    <a:lnTo>
                      <a:pt x="1725" y="1458"/>
                    </a:lnTo>
                    <a:lnTo>
                      <a:pt x="1725" y="1456"/>
                    </a:lnTo>
                    <a:lnTo>
                      <a:pt x="1727" y="1453"/>
                    </a:lnTo>
                    <a:lnTo>
                      <a:pt x="1727" y="1451"/>
                    </a:lnTo>
                    <a:lnTo>
                      <a:pt x="1729" y="1450"/>
                    </a:lnTo>
                    <a:lnTo>
                      <a:pt x="1730" y="1449"/>
                    </a:lnTo>
                    <a:lnTo>
                      <a:pt x="1731" y="1448"/>
                    </a:lnTo>
                    <a:lnTo>
                      <a:pt x="1731" y="1449"/>
                    </a:lnTo>
                    <a:lnTo>
                      <a:pt x="1733" y="1449"/>
                    </a:lnTo>
                    <a:lnTo>
                      <a:pt x="1733" y="1451"/>
                    </a:lnTo>
                    <a:lnTo>
                      <a:pt x="1734" y="1451"/>
                    </a:lnTo>
                    <a:lnTo>
                      <a:pt x="1735" y="1453"/>
                    </a:lnTo>
                    <a:lnTo>
                      <a:pt x="1737" y="1455"/>
                    </a:lnTo>
                    <a:lnTo>
                      <a:pt x="1739" y="1457"/>
                    </a:lnTo>
                    <a:lnTo>
                      <a:pt x="1741" y="1457"/>
                    </a:lnTo>
                    <a:lnTo>
                      <a:pt x="1741" y="1459"/>
                    </a:lnTo>
                    <a:lnTo>
                      <a:pt x="1743" y="1460"/>
                    </a:lnTo>
                    <a:lnTo>
                      <a:pt x="1744" y="1462"/>
                    </a:lnTo>
                    <a:lnTo>
                      <a:pt x="1746" y="1462"/>
                    </a:lnTo>
                    <a:lnTo>
                      <a:pt x="1746" y="1463"/>
                    </a:lnTo>
                    <a:lnTo>
                      <a:pt x="1748" y="1463"/>
                    </a:lnTo>
                    <a:lnTo>
                      <a:pt x="1749" y="1463"/>
                    </a:lnTo>
                    <a:lnTo>
                      <a:pt x="1751" y="1462"/>
                    </a:lnTo>
                    <a:lnTo>
                      <a:pt x="1751" y="1461"/>
                    </a:lnTo>
                    <a:lnTo>
                      <a:pt x="1751" y="1458"/>
                    </a:lnTo>
                    <a:lnTo>
                      <a:pt x="1751" y="1455"/>
                    </a:lnTo>
                    <a:lnTo>
                      <a:pt x="1752" y="1451"/>
                    </a:lnTo>
                    <a:lnTo>
                      <a:pt x="1752" y="1447"/>
                    </a:lnTo>
                    <a:lnTo>
                      <a:pt x="1752" y="1442"/>
                    </a:lnTo>
                    <a:lnTo>
                      <a:pt x="1752" y="1437"/>
                    </a:lnTo>
                    <a:lnTo>
                      <a:pt x="1754" y="1431"/>
                    </a:lnTo>
                    <a:lnTo>
                      <a:pt x="1754" y="1428"/>
                    </a:lnTo>
                    <a:lnTo>
                      <a:pt x="1754" y="1423"/>
                    </a:lnTo>
                    <a:lnTo>
                      <a:pt x="1754" y="1419"/>
                    </a:lnTo>
                    <a:lnTo>
                      <a:pt x="1756" y="1414"/>
                    </a:lnTo>
                    <a:lnTo>
                      <a:pt x="1756" y="1411"/>
                    </a:lnTo>
                    <a:lnTo>
                      <a:pt x="1758" y="1407"/>
                    </a:lnTo>
                    <a:lnTo>
                      <a:pt x="1760" y="1405"/>
                    </a:lnTo>
                    <a:lnTo>
                      <a:pt x="1761" y="1403"/>
                    </a:lnTo>
                    <a:lnTo>
                      <a:pt x="1760" y="1402"/>
                    </a:lnTo>
                    <a:lnTo>
                      <a:pt x="1760" y="1400"/>
                    </a:lnTo>
                    <a:lnTo>
                      <a:pt x="1760" y="1399"/>
                    </a:lnTo>
                    <a:lnTo>
                      <a:pt x="1760" y="1396"/>
                    </a:lnTo>
                    <a:lnTo>
                      <a:pt x="1760" y="1394"/>
                    </a:lnTo>
                    <a:lnTo>
                      <a:pt x="1760" y="1390"/>
                    </a:lnTo>
                    <a:lnTo>
                      <a:pt x="1760" y="1389"/>
                    </a:lnTo>
                    <a:lnTo>
                      <a:pt x="1760" y="1385"/>
                    </a:lnTo>
                    <a:lnTo>
                      <a:pt x="1760" y="1383"/>
                    </a:lnTo>
                    <a:lnTo>
                      <a:pt x="1760" y="1380"/>
                    </a:lnTo>
                    <a:lnTo>
                      <a:pt x="1760" y="1378"/>
                    </a:lnTo>
                    <a:lnTo>
                      <a:pt x="1760" y="1374"/>
                    </a:lnTo>
                    <a:lnTo>
                      <a:pt x="1760" y="1372"/>
                    </a:lnTo>
                    <a:lnTo>
                      <a:pt x="1760" y="1369"/>
                    </a:lnTo>
                    <a:lnTo>
                      <a:pt x="1760" y="1367"/>
                    </a:lnTo>
                    <a:lnTo>
                      <a:pt x="1761" y="1364"/>
                    </a:lnTo>
                    <a:lnTo>
                      <a:pt x="1761" y="1365"/>
                    </a:lnTo>
                    <a:lnTo>
                      <a:pt x="1762" y="1366"/>
                    </a:lnTo>
                    <a:lnTo>
                      <a:pt x="1762" y="1369"/>
                    </a:lnTo>
                    <a:lnTo>
                      <a:pt x="1764" y="1370"/>
                    </a:lnTo>
                    <a:lnTo>
                      <a:pt x="1764" y="1374"/>
                    </a:lnTo>
                    <a:lnTo>
                      <a:pt x="1766" y="1377"/>
                    </a:lnTo>
                    <a:lnTo>
                      <a:pt x="1768" y="1380"/>
                    </a:lnTo>
                    <a:lnTo>
                      <a:pt x="1770" y="1383"/>
                    </a:lnTo>
                    <a:lnTo>
                      <a:pt x="1770" y="1387"/>
                    </a:lnTo>
                    <a:lnTo>
                      <a:pt x="1772" y="1390"/>
                    </a:lnTo>
                    <a:lnTo>
                      <a:pt x="1772" y="1394"/>
                    </a:lnTo>
                    <a:lnTo>
                      <a:pt x="1774" y="1397"/>
                    </a:lnTo>
                    <a:lnTo>
                      <a:pt x="1774" y="1401"/>
                    </a:lnTo>
                    <a:lnTo>
                      <a:pt x="1775" y="1403"/>
                    </a:lnTo>
                    <a:lnTo>
                      <a:pt x="1775" y="1406"/>
                    </a:lnTo>
                    <a:lnTo>
                      <a:pt x="1776" y="1408"/>
                    </a:lnTo>
                    <a:lnTo>
                      <a:pt x="1776" y="1411"/>
                    </a:lnTo>
                    <a:lnTo>
                      <a:pt x="1776" y="1414"/>
                    </a:lnTo>
                    <a:lnTo>
                      <a:pt x="1776" y="1418"/>
                    </a:lnTo>
                    <a:lnTo>
                      <a:pt x="1776" y="1420"/>
                    </a:lnTo>
                    <a:lnTo>
                      <a:pt x="1776" y="1423"/>
                    </a:lnTo>
                    <a:lnTo>
                      <a:pt x="1776" y="1427"/>
                    </a:lnTo>
                    <a:lnTo>
                      <a:pt x="1776" y="1431"/>
                    </a:lnTo>
                    <a:lnTo>
                      <a:pt x="1778" y="1433"/>
                    </a:lnTo>
                    <a:lnTo>
                      <a:pt x="1778" y="1437"/>
                    </a:lnTo>
                    <a:lnTo>
                      <a:pt x="1778" y="1441"/>
                    </a:lnTo>
                    <a:lnTo>
                      <a:pt x="1778" y="1445"/>
                    </a:lnTo>
                    <a:lnTo>
                      <a:pt x="1778" y="1448"/>
                    </a:lnTo>
                    <a:lnTo>
                      <a:pt x="1777" y="1451"/>
                    </a:lnTo>
                    <a:lnTo>
                      <a:pt x="1777" y="1453"/>
                    </a:lnTo>
                    <a:lnTo>
                      <a:pt x="1776" y="1456"/>
                    </a:lnTo>
                    <a:lnTo>
                      <a:pt x="1776" y="1458"/>
                    </a:lnTo>
                    <a:lnTo>
                      <a:pt x="1776" y="1460"/>
                    </a:lnTo>
                    <a:lnTo>
                      <a:pt x="1777" y="1460"/>
                    </a:lnTo>
                    <a:lnTo>
                      <a:pt x="1777" y="1460"/>
                    </a:lnTo>
                    <a:lnTo>
                      <a:pt x="1779" y="1460"/>
                    </a:lnTo>
                    <a:lnTo>
                      <a:pt x="1779" y="1462"/>
                    </a:lnTo>
                    <a:lnTo>
                      <a:pt x="1781" y="1462"/>
                    </a:lnTo>
                    <a:lnTo>
                      <a:pt x="1781" y="1462"/>
                    </a:lnTo>
                    <a:lnTo>
                      <a:pt x="1782" y="1462"/>
                    </a:lnTo>
                    <a:lnTo>
                      <a:pt x="1782" y="1464"/>
                    </a:lnTo>
                    <a:lnTo>
                      <a:pt x="1782" y="1464"/>
                    </a:lnTo>
                    <a:lnTo>
                      <a:pt x="1782" y="1465"/>
                    </a:lnTo>
                    <a:lnTo>
                      <a:pt x="1784" y="1465"/>
                    </a:lnTo>
                    <a:lnTo>
                      <a:pt x="1784" y="1467"/>
                    </a:lnTo>
                    <a:lnTo>
                      <a:pt x="1785" y="1467"/>
                    </a:lnTo>
                    <a:lnTo>
                      <a:pt x="1785" y="1467"/>
                    </a:lnTo>
                    <a:lnTo>
                      <a:pt x="1786" y="1467"/>
                    </a:lnTo>
                    <a:lnTo>
                      <a:pt x="1785" y="1470"/>
                    </a:lnTo>
                    <a:lnTo>
                      <a:pt x="1785" y="1472"/>
                    </a:lnTo>
                    <a:lnTo>
                      <a:pt x="1783" y="1474"/>
                    </a:lnTo>
                    <a:lnTo>
                      <a:pt x="1783" y="1476"/>
                    </a:lnTo>
                    <a:lnTo>
                      <a:pt x="1781" y="1478"/>
                    </a:lnTo>
                    <a:lnTo>
                      <a:pt x="1780" y="1480"/>
                    </a:lnTo>
                    <a:lnTo>
                      <a:pt x="1778" y="1482"/>
                    </a:lnTo>
                    <a:lnTo>
                      <a:pt x="1776" y="1484"/>
                    </a:lnTo>
                    <a:lnTo>
                      <a:pt x="1774" y="1486"/>
                    </a:lnTo>
                    <a:lnTo>
                      <a:pt x="1772" y="1488"/>
                    </a:lnTo>
                    <a:lnTo>
                      <a:pt x="1770" y="1489"/>
                    </a:lnTo>
                    <a:lnTo>
                      <a:pt x="1768" y="1491"/>
                    </a:lnTo>
                    <a:lnTo>
                      <a:pt x="1766" y="1493"/>
                    </a:lnTo>
                    <a:lnTo>
                      <a:pt x="1764" y="1495"/>
                    </a:lnTo>
                    <a:lnTo>
                      <a:pt x="1762" y="1497"/>
                    </a:lnTo>
                    <a:lnTo>
                      <a:pt x="1761" y="1497"/>
                    </a:lnTo>
                    <a:lnTo>
                      <a:pt x="1760" y="1498"/>
                    </a:lnTo>
                    <a:lnTo>
                      <a:pt x="1758" y="1498"/>
                    </a:lnTo>
                    <a:lnTo>
                      <a:pt x="1756" y="1500"/>
                    </a:lnTo>
                    <a:lnTo>
                      <a:pt x="1754" y="1500"/>
                    </a:lnTo>
                    <a:lnTo>
                      <a:pt x="1752" y="1502"/>
                    </a:lnTo>
                    <a:lnTo>
                      <a:pt x="1750" y="1502"/>
                    </a:lnTo>
                    <a:lnTo>
                      <a:pt x="1748" y="1502"/>
                    </a:lnTo>
                    <a:lnTo>
                      <a:pt x="1746" y="1502"/>
                    </a:lnTo>
                    <a:lnTo>
                      <a:pt x="1743" y="1504"/>
                    </a:lnTo>
                    <a:lnTo>
                      <a:pt x="1741" y="1504"/>
                    </a:lnTo>
                    <a:lnTo>
                      <a:pt x="1740" y="1504"/>
                    </a:lnTo>
                    <a:lnTo>
                      <a:pt x="1738" y="1504"/>
                    </a:lnTo>
                    <a:lnTo>
                      <a:pt x="1736" y="1506"/>
                    </a:lnTo>
                    <a:lnTo>
                      <a:pt x="1734" y="1506"/>
                    </a:lnTo>
                    <a:lnTo>
                      <a:pt x="1732" y="1506"/>
                    </a:lnTo>
                    <a:lnTo>
                      <a:pt x="1731" y="1506"/>
                    </a:lnTo>
                    <a:lnTo>
                      <a:pt x="1730" y="1508"/>
                    </a:lnTo>
                    <a:lnTo>
                      <a:pt x="1728" y="1508"/>
                    </a:lnTo>
                    <a:lnTo>
                      <a:pt x="1726" y="1509"/>
                    </a:lnTo>
                    <a:lnTo>
                      <a:pt x="1725" y="1509"/>
                    </a:lnTo>
                    <a:lnTo>
                      <a:pt x="1723" y="1511"/>
                    </a:lnTo>
                    <a:lnTo>
                      <a:pt x="1722" y="1511"/>
                    </a:lnTo>
                    <a:lnTo>
                      <a:pt x="1720" y="1513"/>
                    </a:lnTo>
                    <a:lnTo>
                      <a:pt x="1719" y="1513"/>
                    </a:lnTo>
                    <a:lnTo>
                      <a:pt x="1717" y="1515"/>
                    </a:lnTo>
                    <a:lnTo>
                      <a:pt x="1715" y="1517"/>
                    </a:lnTo>
                    <a:lnTo>
                      <a:pt x="1713" y="1518"/>
                    </a:lnTo>
                    <a:lnTo>
                      <a:pt x="1713" y="1518"/>
                    </a:lnTo>
                    <a:lnTo>
                      <a:pt x="1711" y="1520"/>
                    </a:lnTo>
                    <a:lnTo>
                      <a:pt x="1711" y="1520"/>
                    </a:lnTo>
                    <a:lnTo>
                      <a:pt x="1711" y="1521"/>
                    </a:lnTo>
                    <a:lnTo>
                      <a:pt x="1712" y="1521"/>
                    </a:lnTo>
                    <a:lnTo>
                      <a:pt x="1710" y="1523"/>
                    </a:lnTo>
                    <a:lnTo>
                      <a:pt x="1710" y="1523"/>
                    </a:lnTo>
                    <a:lnTo>
                      <a:pt x="1710" y="1525"/>
                    </a:lnTo>
                    <a:lnTo>
                      <a:pt x="1710" y="1526"/>
                    </a:lnTo>
                    <a:lnTo>
                      <a:pt x="1710" y="1528"/>
                    </a:lnTo>
                    <a:lnTo>
                      <a:pt x="1710" y="1529"/>
                    </a:lnTo>
                    <a:lnTo>
                      <a:pt x="1710" y="1531"/>
                    </a:lnTo>
                    <a:lnTo>
                      <a:pt x="1711" y="1533"/>
                    </a:lnTo>
                    <a:lnTo>
                      <a:pt x="1711" y="1535"/>
                    </a:lnTo>
                    <a:lnTo>
                      <a:pt x="1711" y="1537"/>
                    </a:lnTo>
                    <a:lnTo>
                      <a:pt x="1711" y="1539"/>
                    </a:lnTo>
                    <a:lnTo>
                      <a:pt x="1712" y="1541"/>
                    </a:lnTo>
                    <a:lnTo>
                      <a:pt x="1712" y="1543"/>
                    </a:lnTo>
                    <a:lnTo>
                      <a:pt x="1712" y="1544"/>
                    </a:lnTo>
                    <a:lnTo>
                      <a:pt x="1712" y="1546"/>
                    </a:lnTo>
                    <a:lnTo>
                      <a:pt x="1712" y="1546"/>
                    </a:lnTo>
                    <a:lnTo>
                      <a:pt x="1712" y="1548"/>
                    </a:lnTo>
                    <a:lnTo>
                      <a:pt x="1712" y="1548"/>
                    </a:lnTo>
                    <a:lnTo>
                      <a:pt x="1712" y="1549"/>
                    </a:lnTo>
                    <a:lnTo>
                      <a:pt x="1712" y="1549"/>
                    </a:lnTo>
                    <a:lnTo>
                      <a:pt x="1712" y="1551"/>
                    </a:lnTo>
                    <a:lnTo>
                      <a:pt x="1712" y="1552"/>
                    </a:lnTo>
                    <a:lnTo>
                      <a:pt x="1712" y="1554"/>
                    </a:lnTo>
                    <a:lnTo>
                      <a:pt x="1713" y="1554"/>
                    </a:lnTo>
                    <a:lnTo>
                      <a:pt x="1713" y="1556"/>
                    </a:lnTo>
                    <a:lnTo>
                      <a:pt x="1713" y="1557"/>
                    </a:lnTo>
                    <a:lnTo>
                      <a:pt x="1713" y="1559"/>
                    </a:lnTo>
                    <a:lnTo>
                      <a:pt x="1714" y="1559"/>
                    </a:lnTo>
                    <a:lnTo>
                      <a:pt x="1714" y="1561"/>
                    </a:lnTo>
                    <a:lnTo>
                      <a:pt x="1714" y="1561"/>
                    </a:lnTo>
                    <a:lnTo>
                      <a:pt x="1714" y="1561"/>
                    </a:lnTo>
                    <a:lnTo>
                      <a:pt x="1716" y="1561"/>
                    </a:lnTo>
                    <a:lnTo>
                      <a:pt x="1716" y="1561"/>
                    </a:lnTo>
                    <a:lnTo>
                      <a:pt x="1718" y="1561"/>
                    </a:lnTo>
                    <a:lnTo>
                      <a:pt x="1718" y="1561"/>
                    </a:lnTo>
                    <a:lnTo>
                      <a:pt x="1720" y="1560"/>
                    </a:lnTo>
                    <a:lnTo>
                      <a:pt x="1720" y="1560"/>
                    </a:lnTo>
                    <a:lnTo>
                      <a:pt x="1722" y="1558"/>
                    </a:lnTo>
                    <a:lnTo>
                      <a:pt x="1722" y="1558"/>
                    </a:lnTo>
                    <a:lnTo>
                      <a:pt x="1723" y="1556"/>
                    </a:lnTo>
                    <a:lnTo>
                      <a:pt x="1723" y="1556"/>
                    </a:lnTo>
                    <a:lnTo>
                      <a:pt x="1725" y="1555"/>
                    </a:lnTo>
                    <a:lnTo>
                      <a:pt x="1725" y="1555"/>
                    </a:lnTo>
                    <a:lnTo>
                      <a:pt x="1727" y="1553"/>
                    </a:lnTo>
                    <a:lnTo>
                      <a:pt x="1727" y="1553"/>
                    </a:lnTo>
                    <a:lnTo>
                      <a:pt x="1729" y="1552"/>
                    </a:lnTo>
                    <a:lnTo>
                      <a:pt x="1730" y="1552"/>
                    </a:lnTo>
                    <a:lnTo>
                      <a:pt x="1731" y="1551"/>
                    </a:lnTo>
                    <a:lnTo>
                      <a:pt x="1731" y="1552"/>
                    </a:lnTo>
                    <a:lnTo>
                      <a:pt x="1733" y="1552"/>
                    </a:lnTo>
                    <a:lnTo>
                      <a:pt x="1733" y="1552"/>
                    </a:lnTo>
                    <a:lnTo>
                      <a:pt x="1734" y="1552"/>
                    </a:lnTo>
                    <a:lnTo>
                      <a:pt x="1734" y="1553"/>
                    </a:lnTo>
                    <a:lnTo>
                      <a:pt x="1736" y="1553"/>
                    </a:lnTo>
                    <a:lnTo>
                      <a:pt x="1736" y="1553"/>
                    </a:lnTo>
                    <a:lnTo>
                      <a:pt x="1738" y="1553"/>
                    </a:lnTo>
                    <a:lnTo>
                      <a:pt x="1738" y="1555"/>
                    </a:lnTo>
                    <a:lnTo>
                      <a:pt x="1740" y="1555"/>
                    </a:lnTo>
                    <a:lnTo>
                      <a:pt x="1740" y="1555"/>
                    </a:lnTo>
                    <a:lnTo>
                      <a:pt x="1742" y="1555"/>
                    </a:lnTo>
                    <a:lnTo>
                      <a:pt x="1742" y="1555"/>
                    </a:lnTo>
                    <a:lnTo>
                      <a:pt x="1744" y="1555"/>
                    </a:lnTo>
                    <a:lnTo>
                      <a:pt x="1744" y="1555"/>
                    </a:lnTo>
                    <a:lnTo>
                      <a:pt x="1746" y="1555"/>
                    </a:lnTo>
                    <a:lnTo>
                      <a:pt x="1744" y="1556"/>
                    </a:lnTo>
                    <a:lnTo>
                      <a:pt x="1744" y="1556"/>
                    </a:lnTo>
                    <a:lnTo>
                      <a:pt x="1744" y="1556"/>
                    </a:lnTo>
                    <a:lnTo>
                      <a:pt x="1744" y="1556"/>
                    </a:lnTo>
                    <a:lnTo>
                      <a:pt x="1743" y="1556"/>
                    </a:lnTo>
                    <a:lnTo>
                      <a:pt x="1743" y="1556"/>
                    </a:lnTo>
                    <a:lnTo>
                      <a:pt x="1743" y="1556"/>
                    </a:lnTo>
                    <a:lnTo>
                      <a:pt x="1743" y="1556"/>
                    </a:lnTo>
                    <a:lnTo>
                      <a:pt x="1741" y="1556"/>
                    </a:lnTo>
                    <a:lnTo>
                      <a:pt x="1741" y="1556"/>
                    </a:lnTo>
                    <a:lnTo>
                      <a:pt x="1741" y="1556"/>
                    </a:lnTo>
                    <a:lnTo>
                      <a:pt x="1741" y="1556"/>
                    </a:lnTo>
                    <a:lnTo>
                      <a:pt x="1741" y="1556"/>
                    </a:lnTo>
                    <a:lnTo>
                      <a:pt x="1741" y="1556"/>
                    </a:lnTo>
                    <a:lnTo>
                      <a:pt x="1741" y="1556"/>
                    </a:lnTo>
                    <a:lnTo>
                      <a:pt x="1741" y="1555"/>
                    </a:lnTo>
                    <a:lnTo>
                      <a:pt x="1740" y="1557"/>
                    </a:lnTo>
                    <a:lnTo>
                      <a:pt x="1740" y="1559"/>
                    </a:lnTo>
                    <a:lnTo>
                      <a:pt x="1738" y="1562"/>
                    </a:lnTo>
                    <a:lnTo>
                      <a:pt x="1737" y="1564"/>
                    </a:lnTo>
                    <a:lnTo>
                      <a:pt x="1734" y="1567"/>
                    </a:lnTo>
                    <a:lnTo>
                      <a:pt x="1732" y="1571"/>
                    </a:lnTo>
                    <a:lnTo>
                      <a:pt x="1730" y="1575"/>
                    </a:lnTo>
                    <a:lnTo>
                      <a:pt x="1728" y="1577"/>
                    </a:lnTo>
                    <a:lnTo>
                      <a:pt x="1724" y="1581"/>
                    </a:lnTo>
                    <a:lnTo>
                      <a:pt x="1723" y="1585"/>
                    </a:lnTo>
                    <a:lnTo>
                      <a:pt x="1721" y="1588"/>
                    </a:lnTo>
                    <a:lnTo>
                      <a:pt x="1719" y="1591"/>
                    </a:lnTo>
                    <a:lnTo>
                      <a:pt x="1717" y="1594"/>
                    </a:lnTo>
                    <a:lnTo>
                      <a:pt x="1716" y="1596"/>
                    </a:lnTo>
                    <a:lnTo>
                      <a:pt x="1716" y="1597"/>
                    </a:lnTo>
                    <a:lnTo>
                      <a:pt x="1716" y="1598"/>
                    </a:lnTo>
                    <a:lnTo>
                      <a:pt x="1716" y="1600"/>
                    </a:lnTo>
                    <a:lnTo>
                      <a:pt x="1718" y="1602"/>
                    </a:lnTo>
                    <a:lnTo>
                      <a:pt x="1718" y="1604"/>
                    </a:lnTo>
                    <a:lnTo>
                      <a:pt x="1720" y="1605"/>
                    </a:lnTo>
                    <a:lnTo>
                      <a:pt x="1722" y="1607"/>
                    </a:lnTo>
                    <a:lnTo>
                      <a:pt x="1723" y="1609"/>
                    </a:lnTo>
                    <a:lnTo>
                      <a:pt x="1725" y="1611"/>
                    </a:lnTo>
                    <a:lnTo>
                      <a:pt x="1727" y="1611"/>
                    </a:lnTo>
                    <a:lnTo>
                      <a:pt x="1729" y="1613"/>
                    </a:lnTo>
                    <a:lnTo>
                      <a:pt x="1731" y="1614"/>
                    </a:lnTo>
                    <a:lnTo>
                      <a:pt x="1733" y="1616"/>
                    </a:lnTo>
                    <a:lnTo>
                      <a:pt x="1734" y="1616"/>
                    </a:lnTo>
                    <a:lnTo>
                      <a:pt x="1736" y="1617"/>
                    </a:lnTo>
                    <a:lnTo>
                      <a:pt x="1738" y="1617"/>
                    </a:lnTo>
                    <a:lnTo>
                      <a:pt x="1740" y="1618"/>
                    </a:lnTo>
                    <a:lnTo>
                      <a:pt x="1741" y="1618"/>
                    </a:lnTo>
                    <a:lnTo>
                      <a:pt x="1741" y="1620"/>
                    </a:lnTo>
                    <a:lnTo>
                      <a:pt x="1741" y="1621"/>
                    </a:lnTo>
                    <a:lnTo>
                      <a:pt x="1741" y="1623"/>
                    </a:lnTo>
                    <a:lnTo>
                      <a:pt x="1741" y="1623"/>
                    </a:lnTo>
                    <a:lnTo>
                      <a:pt x="1741" y="1625"/>
                    </a:lnTo>
                    <a:lnTo>
                      <a:pt x="1741" y="1626"/>
                    </a:lnTo>
                    <a:lnTo>
                      <a:pt x="1741" y="1628"/>
                    </a:lnTo>
                    <a:lnTo>
                      <a:pt x="1741" y="1628"/>
                    </a:lnTo>
                    <a:lnTo>
                      <a:pt x="1741" y="1630"/>
                    </a:lnTo>
                    <a:lnTo>
                      <a:pt x="1741" y="1631"/>
                    </a:lnTo>
                    <a:lnTo>
                      <a:pt x="1741" y="1633"/>
                    </a:lnTo>
                    <a:lnTo>
                      <a:pt x="1741" y="1633"/>
                    </a:lnTo>
                    <a:lnTo>
                      <a:pt x="1741" y="1634"/>
                    </a:lnTo>
                    <a:lnTo>
                      <a:pt x="1741" y="1634"/>
                    </a:lnTo>
                    <a:lnTo>
                      <a:pt x="1741" y="1634"/>
                    </a:lnTo>
                    <a:lnTo>
                      <a:pt x="1741" y="1634"/>
                    </a:lnTo>
                    <a:lnTo>
                      <a:pt x="1740" y="1635"/>
                    </a:lnTo>
                    <a:lnTo>
                      <a:pt x="1740" y="1635"/>
                    </a:lnTo>
                    <a:lnTo>
                      <a:pt x="1738" y="1636"/>
                    </a:lnTo>
                    <a:lnTo>
                      <a:pt x="1738" y="1636"/>
                    </a:lnTo>
                    <a:lnTo>
                      <a:pt x="1736" y="1638"/>
                    </a:lnTo>
                    <a:lnTo>
                      <a:pt x="1734" y="1638"/>
                    </a:lnTo>
                    <a:lnTo>
                      <a:pt x="1733" y="1638"/>
                    </a:lnTo>
                    <a:lnTo>
                      <a:pt x="1732" y="1638"/>
                    </a:lnTo>
                    <a:lnTo>
                      <a:pt x="1730" y="1640"/>
                    </a:lnTo>
                    <a:lnTo>
                      <a:pt x="1728" y="1640"/>
                    </a:lnTo>
                    <a:lnTo>
                      <a:pt x="1726" y="1642"/>
                    </a:lnTo>
                    <a:lnTo>
                      <a:pt x="1725" y="1642"/>
                    </a:lnTo>
                    <a:lnTo>
                      <a:pt x="1723" y="1643"/>
                    </a:lnTo>
                    <a:lnTo>
                      <a:pt x="1723" y="1643"/>
                    </a:lnTo>
                    <a:lnTo>
                      <a:pt x="1722" y="1644"/>
                    </a:lnTo>
                    <a:lnTo>
                      <a:pt x="1722" y="1644"/>
                    </a:lnTo>
                    <a:lnTo>
                      <a:pt x="1722" y="1646"/>
                    </a:lnTo>
                    <a:lnTo>
                      <a:pt x="1722" y="1646"/>
                    </a:lnTo>
                    <a:lnTo>
                      <a:pt x="1722" y="1648"/>
                    </a:lnTo>
                    <a:lnTo>
                      <a:pt x="1722" y="1648"/>
                    </a:lnTo>
                    <a:lnTo>
                      <a:pt x="1722" y="1650"/>
                    </a:lnTo>
                    <a:lnTo>
                      <a:pt x="1722" y="1650"/>
                    </a:lnTo>
                    <a:lnTo>
                      <a:pt x="1722" y="1652"/>
                    </a:lnTo>
                    <a:lnTo>
                      <a:pt x="1722" y="1652"/>
                    </a:lnTo>
                    <a:lnTo>
                      <a:pt x="1722" y="1654"/>
                    </a:lnTo>
                    <a:lnTo>
                      <a:pt x="1722" y="1654"/>
                    </a:lnTo>
                    <a:lnTo>
                      <a:pt x="1722" y="1656"/>
                    </a:lnTo>
                    <a:lnTo>
                      <a:pt x="1724" y="1656"/>
                    </a:lnTo>
                    <a:lnTo>
                      <a:pt x="1724" y="1658"/>
                    </a:lnTo>
                    <a:lnTo>
                      <a:pt x="1724" y="1658"/>
                    </a:lnTo>
                    <a:lnTo>
                      <a:pt x="1724" y="1658"/>
                    </a:lnTo>
                    <a:lnTo>
                      <a:pt x="1726" y="1658"/>
                    </a:lnTo>
                    <a:lnTo>
                      <a:pt x="1724" y="1660"/>
                    </a:lnTo>
                    <a:lnTo>
                      <a:pt x="1724" y="1660"/>
                    </a:lnTo>
                    <a:lnTo>
                      <a:pt x="1724" y="1662"/>
                    </a:lnTo>
                    <a:lnTo>
                      <a:pt x="1724" y="1662"/>
                    </a:lnTo>
                    <a:lnTo>
                      <a:pt x="1724" y="1664"/>
                    </a:lnTo>
                    <a:lnTo>
                      <a:pt x="1724" y="1664"/>
                    </a:lnTo>
                    <a:lnTo>
                      <a:pt x="1724" y="1666"/>
                    </a:lnTo>
                    <a:lnTo>
                      <a:pt x="1724" y="1666"/>
                    </a:lnTo>
                    <a:lnTo>
                      <a:pt x="1724" y="1668"/>
                    </a:lnTo>
                    <a:lnTo>
                      <a:pt x="1724" y="1668"/>
                    </a:lnTo>
                    <a:lnTo>
                      <a:pt x="1724" y="1670"/>
                    </a:lnTo>
                    <a:lnTo>
                      <a:pt x="1724" y="1670"/>
                    </a:lnTo>
                    <a:lnTo>
                      <a:pt x="1724" y="1672"/>
                    </a:lnTo>
                    <a:lnTo>
                      <a:pt x="1724" y="1672"/>
                    </a:lnTo>
                    <a:lnTo>
                      <a:pt x="1724" y="1673"/>
                    </a:lnTo>
                    <a:lnTo>
                      <a:pt x="1726" y="1673"/>
                    </a:lnTo>
                    <a:lnTo>
                      <a:pt x="1726" y="1673"/>
                    </a:lnTo>
                    <a:lnTo>
                      <a:pt x="1728" y="1671"/>
                    </a:lnTo>
                    <a:lnTo>
                      <a:pt x="1730" y="1670"/>
                    </a:lnTo>
                    <a:lnTo>
                      <a:pt x="1732" y="1668"/>
                    </a:lnTo>
                    <a:lnTo>
                      <a:pt x="1732" y="1666"/>
                    </a:lnTo>
                    <a:lnTo>
                      <a:pt x="1734" y="1663"/>
                    </a:lnTo>
                    <a:lnTo>
                      <a:pt x="1736" y="1661"/>
                    </a:lnTo>
                    <a:lnTo>
                      <a:pt x="1738" y="1658"/>
                    </a:lnTo>
                    <a:lnTo>
                      <a:pt x="1738" y="1656"/>
                    </a:lnTo>
                    <a:lnTo>
                      <a:pt x="1740" y="1654"/>
                    </a:lnTo>
                    <a:lnTo>
                      <a:pt x="1742" y="1652"/>
                    </a:lnTo>
                    <a:lnTo>
                      <a:pt x="1744" y="1649"/>
                    </a:lnTo>
                    <a:lnTo>
                      <a:pt x="1746" y="1648"/>
                    </a:lnTo>
                    <a:lnTo>
                      <a:pt x="1748" y="1646"/>
                    </a:lnTo>
                    <a:lnTo>
                      <a:pt x="1750" y="1646"/>
                    </a:lnTo>
                    <a:lnTo>
                      <a:pt x="1751" y="1644"/>
                    </a:lnTo>
                    <a:lnTo>
                      <a:pt x="1751" y="1645"/>
                    </a:lnTo>
                    <a:lnTo>
                      <a:pt x="1753" y="1647"/>
                    </a:lnTo>
                    <a:lnTo>
                      <a:pt x="1754" y="1650"/>
                    </a:lnTo>
                    <a:lnTo>
                      <a:pt x="1756" y="1653"/>
                    </a:lnTo>
                    <a:lnTo>
                      <a:pt x="1758" y="1658"/>
                    </a:lnTo>
                    <a:lnTo>
                      <a:pt x="1760" y="1662"/>
                    </a:lnTo>
                    <a:lnTo>
                      <a:pt x="1761" y="1668"/>
                    </a:lnTo>
                    <a:lnTo>
                      <a:pt x="1764" y="1671"/>
                    </a:lnTo>
                    <a:lnTo>
                      <a:pt x="1765" y="1677"/>
                    </a:lnTo>
                    <a:lnTo>
                      <a:pt x="1767" y="1682"/>
                    </a:lnTo>
                    <a:lnTo>
                      <a:pt x="1769" y="1688"/>
                    </a:lnTo>
                    <a:lnTo>
                      <a:pt x="1771" y="1691"/>
                    </a:lnTo>
                    <a:lnTo>
                      <a:pt x="1771" y="1696"/>
                    </a:lnTo>
                    <a:lnTo>
                      <a:pt x="1773" y="1699"/>
                    </a:lnTo>
                    <a:lnTo>
                      <a:pt x="1773" y="1701"/>
                    </a:lnTo>
                    <a:lnTo>
                      <a:pt x="1774" y="1701"/>
                    </a:lnTo>
                    <a:lnTo>
                      <a:pt x="1773" y="1704"/>
                    </a:lnTo>
                    <a:lnTo>
                      <a:pt x="1772" y="1704"/>
                    </a:lnTo>
                    <a:lnTo>
                      <a:pt x="1771" y="1704"/>
                    </a:lnTo>
                    <a:lnTo>
                      <a:pt x="1770" y="1703"/>
                    </a:lnTo>
                    <a:lnTo>
                      <a:pt x="1766" y="1702"/>
                    </a:lnTo>
                    <a:lnTo>
                      <a:pt x="1764" y="1701"/>
                    </a:lnTo>
                    <a:lnTo>
                      <a:pt x="1761" y="1699"/>
                    </a:lnTo>
                    <a:lnTo>
                      <a:pt x="1760" y="1696"/>
                    </a:lnTo>
                    <a:lnTo>
                      <a:pt x="1756" y="1694"/>
                    </a:lnTo>
                    <a:lnTo>
                      <a:pt x="1753" y="1692"/>
                    </a:lnTo>
                    <a:lnTo>
                      <a:pt x="1750" y="1690"/>
                    </a:lnTo>
                    <a:lnTo>
                      <a:pt x="1748" y="1688"/>
                    </a:lnTo>
                    <a:lnTo>
                      <a:pt x="1745" y="1688"/>
                    </a:lnTo>
                    <a:lnTo>
                      <a:pt x="1743" y="1687"/>
                    </a:lnTo>
                    <a:lnTo>
                      <a:pt x="1741" y="1688"/>
                    </a:lnTo>
                    <a:lnTo>
                      <a:pt x="1741" y="1688"/>
                    </a:lnTo>
                    <a:lnTo>
                      <a:pt x="1740" y="1690"/>
                    </a:lnTo>
                    <a:lnTo>
                      <a:pt x="1739" y="1692"/>
                    </a:lnTo>
                    <a:lnTo>
                      <a:pt x="1737" y="1694"/>
                    </a:lnTo>
                    <a:lnTo>
                      <a:pt x="1737" y="1696"/>
                    </a:lnTo>
                    <a:lnTo>
                      <a:pt x="1735" y="1700"/>
                    </a:lnTo>
                    <a:lnTo>
                      <a:pt x="1734" y="1701"/>
                    </a:lnTo>
                    <a:lnTo>
                      <a:pt x="1733" y="1704"/>
                    </a:lnTo>
                    <a:lnTo>
                      <a:pt x="1733" y="1706"/>
                    </a:lnTo>
                    <a:lnTo>
                      <a:pt x="1731" y="1710"/>
                    </a:lnTo>
                    <a:lnTo>
                      <a:pt x="1731" y="1711"/>
                    </a:lnTo>
                    <a:lnTo>
                      <a:pt x="1730" y="1714"/>
                    </a:lnTo>
                    <a:lnTo>
                      <a:pt x="1730" y="1716"/>
                    </a:lnTo>
                    <a:lnTo>
                      <a:pt x="1730" y="1718"/>
                    </a:lnTo>
                    <a:lnTo>
                      <a:pt x="1730" y="1720"/>
                    </a:lnTo>
                    <a:lnTo>
                      <a:pt x="1730" y="1721"/>
                    </a:lnTo>
                    <a:lnTo>
                      <a:pt x="1731" y="1722"/>
                    </a:lnTo>
                    <a:lnTo>
                      <a:pt x="1731" y="1722"/>
                    </a:lnTo>
                    <a:lnTo>
                      <a:pt x="1731" y="1722"/>
                    </a:lnTo>
                    <a:lnTo>
                      <a:pt x="1731" y="1722"/>
                    </a:lnTo>
                    <a:lnTo>
                      <a:pt x="1731" y="1722"/>
                    </a:lnTo>
                    <a:lnTo>
                      <a:pt x="1731" y="1722"/>
                    </a:lnTo>
                    <a:lnTo>
                      <a:pt x="1731" y="1722"/>
                    </a:lnTo>
                    <a:lnTo>
                      <a:pt x="1731" y="1722"/>
                    </a:lnTo>
                    <a:lnTo>
                      <a:pt x="1733" y="1722"/>
                    </a:lnTo>
                    <a:lnTo>
                      <a:pt x="1733" y="1722"/>
                    </a:lnTo>
                    <a:lnTo>
                      <a:pt x="1733" y="1722"/>
                    </a:lnTo>
                    <a:lnTo>
                      <a:pt x="1733" y="1722"/>
                    </a:lnTo>
                    <a:lnTo>
                      <a:pt x="1734" y="1722"/>
                    </a:lnTo>
                    <a:lnTo>
                      <a:pt x="1734" y="1722"/>
                    </a:lnTo>
                    <a:lnTo>
                      <a:pt x="1734" y="1722"/>
                    </a:lnTo>
                    <a:lnTo>
                      <a:pt x="1734" y="1722"/>
                    </a:lnTo>
                    <a:lnTo>
                      <a:pt x="1736" y="1722"/>
                    </a:lnTo>
                    <a:lnTo>
                      <a:pt x="1736" y="1722"/>
                    </a:lnTo>
                    <a:lnTo>
                      <a:pt x="1738" y="1722"/>
                    </a:lnTo>
                    <a:lnTo>
                      <a:pt x="1739" y="1722"/>
                    </a:lnTo>
                    <a:lnTo>
                      <a:pt x="1741" y="1720"/>
                    </a:lnTo>
                    <a:lnTo>
                      <a:pt x="1741" y="1720"/>
                    </a:lnTo>
                    <a:lnTo>
                      <a:pt x="1743" y="1718"/>
                    </a:lnTo>
                    <a:lnTo>
                      <a:pt x="1745" y="1718"/>
                    </a:lnTo>
                    <a:lnTo>
                      <a:pt x="1747" y="1716"/>
                    </a:lnTo>
                    <a:lnTo>
                      <a:pt x="1747" y="1716"/>
                    </a:lnTo>
                    <a:lnTo>
                      <a:pt x="1749" y="1714"/>
                    </a:lnTo>
                    <a:lnTo>
                      <a:pt x="1750" y="1714"/>
                    </a:lnTo>
                    <a:lnTo>
                      <a:pt x="1752" y="1712"/>
                    </a:lnTo>
                    <a:lnTo>
                      <a:pt x="1752" y="1712"/>
                    </a:lnTo>
                    <a:lnTo>
                      <a:pt x="1754" y="1710"/>
                    </a:lnTo>
                    <a:lnTo>
                      <a:pt x="1754" y="1709"/>
                    </a:lnTo>
                    <a:lnTo>
                      <a:pt x="1756" y="1707"/>
                    </a:lnTo>
                    <a:lnTo>
                      <a:pt x="1757" y="1706"/>
                    </a:lnTo>
                    <a:lnTo>
                      <a:pt x="1759" y="1706"/>
                    </a:lnTo>
                    <a:lnTo>
                      <a:pt x="1761" y="1707"/>
                    </a:lnTo>
                    <a:lnTo>
                      <a:pt x="1762" y="1708"/>
                    </a:lnTo>
                    <a:lnTo>
                      <a:pt x="1764" y="1710"/>
                    </a:lnTo>
                    <a:lnTo>
                      <a:pt x="1766" y="1712"/>
                    </a:lnTo>
                    <a:lnTo>
                      <a:pt x="1768" y="1716"/>
                    </a:lnTo>
                    <a:lnTo>
                      <a:pt x="1770" y="1718"/>
                    </a:lnTo>
                    <a:lnTo>
                      <a:pt x="1770" y="1721"/>
                    </a:lnTo>
                    <a:lnTo>
                      <a:pt x="1772" y="1724"/>
                    </a:lnTo>
                    <a:lnTo>
                      <a:pt x="1774" y="1728"/>
                    </a:lnTo>
                    <a:lnTo>
                      <a:pt x="1776" y="1730"/>
                    </a:lnTo>
                    <a:lnTo>
                      <a:pt x="1776" y="1734"/>
                    </a:lnTo>
                    <a:lnTo>
                      <a:pt x="1778" y="1736"/>
                    </a:lnTo>
                    <a:lnTo>
                      <a:pt x="1778" y="1738"/>
                    </a:lnTo>
                    <a:lnTo>
                      <a:pt x="1780" y="1738"/>
                    </a:lnTo>
                    <a:lnTo>
                      <a:pt x="1780" y="1740"/>
                    </a:lnTo>
                    <a:lnTo>
                      <a:pt x="1782" y="1741"/>
                    </a:lnTo>
                    <a:lnTo>
                      <a:pt x="1784" y="1741"/>
                    </a:lnTo>
                    <a:lnTo>
                      <a:pt x="1788" y="1741"/>
                    </a:lnTo>
                    <a:lnTo>
                      <a:pt x="1791" y="1741"/>
                    </a:lnTo>
                    <a:lnTo>
                      <a:pt x="1795" y="1739"/>
                    </a:lnTo>
                    <a:lnTo>
                      <a:pt x="1799" y="1739"/>
                    </a:lnTo>
                    <a:lnTo>
                      <a:pt x="1804" y="1738"/>
                    </a:lnTo>
                    <a:lnTo>
                      <a:pt x="1808" y="1738"/>
                    </a:lnTo>
                    <a:lnTo>
                      <a:pt x="1812" y="1738"/>
                    </a:lnTo>
                    <a:lnTo>
                      <a:pt x="1816" y="1738"/>
                    </a:lnTo>
                    <a:lnTo>
                      <a:pt x="1820" y="1736"/>
                    </a:lnTo>
                    <a:lnTo>
                      <a:pt x="1822" y="1736"/>
                    </a:lnTo>
                    <a:lnTo>
                      <a:pt x="1825" y="1736"/>
                    </a:lnTo>
                    <a:lnTo>
                      <a:pt x="1826" y="1737"/>
                    </a:lnTo>
                    <a:lnTo>
                      <a:pt x="1828" y="1737"/>
                    </a:lnTo>
                    <a:lnTo>
                      <a:pt x="1828" y="1742"/>
                    </a:lnTo>
                    <a:lnTo>
                      <a:pt x="1828" y="1746"/>
                    </a:lnTo>
                    <a:lnTo>
                      <a:pt x="1828" y="1753"/>
                    </a:lnTo>
                    <a:lnTo>
                      <a:pt x="1828" y="1759"/>
                    </a:lnTo>
                    <a:lnTo>
                      <a:pt x="1828" y="1768"/>
                    </a:lnTo>
                    <a:lnTo>
                      <a:pt x="1828" y="1775"/>
                    </a:lnTo>
                    <a:lnTo>
                      <a:pt x="1828" y="1782"/>
                    </a:lnTo>
                    <a:lnTo>
                      <a:pt x="1828" y="1790"/>
                    </a:lnTo>
                    <a:lnTo>
                      <a:pt x="1828" y="1798"/>
                    </a:lnTo>
                    <a:lnTo>
                      <a:pt x="1828" y="1804"/>
                    </a:lnTo>
                    <a:lnTo>
                      <a:pt x="1828" y="1810"/>
                    </a:lnTo>
                    <a:lnTo>
                      <a:pt x="1830" y="1816"/>
                    </a:lnTo>
                    <a:lnTo>
                      <a:pt x="1830" y="1820"/>
                    </a:lnTo>
                    <a:lnTo>
                      <a:pt x="1830" y="1821"/>
                    </a:lnTo>
                    <a:lnTo>
                      <a:pt x="1830" y="1822"/>
                    </a:lnTo>
                    <a:lnTo>
                      <a:pt x="1832" y="1819"/>
                    </a:lnTo>
                    <a:lnTo>
                      <a:pt x="1832" y="1820"/>
                    </a:lnTo>
                    <a:lnTo>
                      <a:pt x="1832" y="1820"/>
                    </a:lnTo>
                    <a:lnTo>
                      <a:pt x="1832" y="1821"/>
                    </a:lnTo>
                    <a:lnTo>
                      <a:pt x="1834" y="1821"/>
                    </a:lnTo>
                    <a:lnTo>
                      <a:pt x="1834" y="1823"/>
                    </a:lnTo>
                    <a:lnTo>
                      <a:pt x="1836" y="1823"/>
                    </a:lnTo>
                    <a:lnTo>
                      <a:pt x="1837" y="1823"/>
                    </a:lnTo>
                    <a:lnTo>
                      <a:pt x="1839" y="1823"/>
                    </a:lnTo>
                    <a:lnTo>
                      <a:pt x="1839" y="1825"/>
                    </a:lnTo>
                    <a:lnTo>
                      <a:pt x="1840" y="1825"/>
                    </a:lnTo>
                    <a:lnTo>
                      <a:pt x="1840" y="1825"/>
                    </a:lnTo>
                    <a:lnTo>
                      <a:pt x="1842" y="1825"/>
                    </a:lnTo>
                    <a:lnTo>
                      <a:pt x="1842" y="1826"/>
                    </a:lnTo>
                    <a:lnTo>
                      <a:pt x="1844" y="1826"/>
                    </a:lnTo>
                    <a:lnTo>
                      <a:pt x="1845" y="1826"/>
                    </a:lnTo>
                    <a:lnTo>
                      <a:pt x="1847" y="1825"/>
                    </a:lnTo>
                    <a:lnTo>
                      <a:pt x="1847" y="1825"/>
                    </a:lnTo>
                    <a:lnTo>
                      <a:pt x="1848" y="1824"/>
                    </a:lnTo>
                    <a:lnTo>
                      <a:pt x="1848" y="1822"/>
                    </a:lnTo>
                    <a:lnTo>
                      <a:pt x="1849" y="1820"/>
                    </a:lnTo>
                    <a:lnTo>
                      <a:pt x="1849" y="1818"/>
                    </a:lnTo>
                    <a:lnTo>
                      <a:pt x="1849" y="1816"/>
                    </a:lnTo>
                    <a:lnTo>
                      <a:pt x="1849" y="1814"/>
                    </a:lnTo>
                    <a:lnTo>
                      <a:pt x="1851" y="1810"/>
                    </a:lnTo>
                    <a:lnTo>
                      <a:pt x="1851" y="1808"/>
                    </a:lnTo>
                    <a:lnTo>
                      <a:pt x="1851" y="1806"/>
                    </a:lnTo>
                    <a:lnTo>
                      <a:pt x="1851" y="1804"/>
                    </a:lnTo>
                    <a:lnTo>
                      <a:pt x="1852" y="1801"/>
                    </a:lnTo>
                    <a:lnTo>
                      <a:pt x="1852" y="1799"/>
                    </a:lnTo>
                    <a:lnTo>
                      <a:pt x="1854" y="1798"/>
                    </a:lnTo>
                    <a:lnTo>
                      <a:pt x="1854" y="1797"/>
                    </a:lnTo>
                    <a:lnTo>
                      <a:pt x="1856" y="1795"/>
                    </a:lnTo>
                    <a:lnTo>
                      <a:pt x="1858" y="1796"/>
                    </a:lnTo>
                    <a:lnTo>
                      <a:pt x="1860" y="1796"/>
                    </a:lnTo>
                    <a:lnTo>
                      <a:pt x="1862" y="1798"/>
                    </a:lnTo>
                    <a:lnTo>
                      <a:pt x="1864" y="1799"/>
                    </a:lnTo>
                    <a:lnTo>
                      <a:pt x="1866" y="1802"/>
                    </a:lnTo>
                    <a:lnTo>
                      <a:pt x="1868" y="1804"/>
                    </a:lnTo>
                    <a:lnTo>
                      <a:pt x="1869" y="1806"/>
                    </a:lnTo>
                    <a:lnTo>
                      <a:pt x="1873" y="1807"/>
                    </a:lnTo>
                    <a:lnTo>
                      <a:pt x="1875" y="1811"/>
                    </a:lnTo>
                    <a:lnTo>
                      <a:pt x="1877" y="1813"/>
                    </a:lnTo>
                    <a:lnTo>
                      <a:pt x="1879" y="1815"/>
                    </a:lnTo>
                    <a:lnTo>
                      <a:pt x="1882" y="1817"/>
                    </a:lnTo>
                    <a:lnTo>
                      <a:pt x="1884" y="1819"/>
                    </a:lnTo>
                    <a:lnTo>
                      <a:pt x="1886" y="1819"/>
                    </a:lnTo>
                    <a:lnTo>
                      <a:pt x="1887" y="1820"/>
                    </a:lnTo>
                    <a:lnTo>
                      <a:pt x="1891" y="1819"/>
                    </a:lnTo>
                    <a:lnTo>
                      <a:pt x="1891" y="1819"/>
                    </a:lnTo>
                    <a:lnTo>
                      <a:pt x="1893" y="1819"/>
                    </a:lnTo>
                    <a:lnTo>
                      <a:pt x="1895" y="1817"/>
                    </a:lnTo>
                    <a:lnTo>
                      <a:pt x="1897" y="1815"/>
                    </a:lnTo>
                    <a:lnTo>
                      <a:pt x="1898" y="1813"/>
                    </a:lnTo>
                    <a:lnTo>
                      <a:pt x="1900" y="1810"/>
                    </a:lnTo>
                    <a:lnTo>
                      <a:pt x="1902" y="1808"/>
                    </a:lnTo>
                    <a:lnTo>
                      <a:pt x="1904" y="1804"/>
                    </a:lnTo>
                    <a:lnTo>
                      <a:pt x="1904" y="1802"/>
                    </a:lnTo>
                    <a:lnTo>
                      <a:pt x="1906" y="1799"/>
                    </a:lnTo>
                    <a:lnTo>
                      <a:pt x="1907" y="1798"/>
                    </a:lnTo>
                    <a:lnTo>
                      <a:pt x="1909" y="1794"/>
                    </a:lnTo>
                    <a:lnTo>
                      <a:pt x="1911" y="1794"/>
                    </a:lnTo>
                    <a:lnTo>
                      <a:pt x="1913" y="1792"/>
                    </a:lnTo>
                    <a:lnTo>
                      <a:pt x="1915" y="1792"/>
                    </a:lnTo>
                    <a:lnTo>
                      <a:pt x="1916" y="1790"/>
                    </a:lnTo>
                    <a:lnTo>
                      <a:pt x="1917" y="1791"/>
                    </a:lnTo>
                    <a:lnTo>
                      <a:pt x="1920" y="1791"/>
                    </a:lnTo>
                    <a:lnTo>
                      <a:pt x="1924" y="1791"/>
                    </a:lnTo>
                    <a:lnTo>
                      <a:pt x="1929" y="1790"/>
                    </a:lnTo>
                    <a:lnTo>
                      <a:pt x="1933" y="1790"/>
                    </a:lnTo>
                    <a:lnTo>
                      <a:pt x="1939" y="1790"/>
                    </a:lnTo>
                    <a:lnTo>
                      <a:pt x="1944" y="1790"/>
                    </a:lnTo>
                    <a:lnTo>
                      <a:pt x="1951" y="1789"/>
                    </a:lnTo>
                    <a:lnTo>
                      <a:pt x="1957" y="1789"/>
                    </a:lnTo>
                    <a:lnTo>
                      <a:pt x="1963" y="1789"/>
                    </a:lnTo>
                    <a:lnTo>
                      <a:pt x="1967" y="1789"/>
                    </a:lnTo>
                    <a:lnTo>
                      <a:pt x="1973" y="1787"/>
                    </a:lnTo>
                    <a:lnTo>
                      <a:pt x="1976" y="1787"/>
                    </a:lnTo>
                    <a:lnTo>
                      <a:pt x="1979" y="1786"/>
                    </a:lnTo>
                    <a:lnTo>
                      <a:pt x="1981" y="1786"/>
                    </a:lnTo>
                    <a:lnTo>
                      <a:pt x="1983" y="1785"/>
                    </a:lnTo>
                    <a:lnTo>
                      <a:pt x="1983" y="1784"/>
                    </a:lnTo>
                    <a:lnTo>
                      <a:pt x="1985" y="1784"/>
                    </a:lnTo>
                    <a:lnTo>
                      <a:pt x="1989" y="1785"/>
                    </a:lnTo>
                    <a:lnTo>
                      <a:pt x="1994" y="1786"/>
                    </a:lnTo>
                    <a:lnTo>
                      <a:pt x="2000" y="1789"/>
                    </a:lnTo>
                    <a:lnTo>
                      <a:pt x="2006" y="1790"/>
                    </a:lnTo>
                    <a:lnTo>
                      <a:pt x="2013" y="1794"/>
                    </a:lnTo>
                    <a:lnTo>
                      <a:pt x="2021" y="1796"/>
                    </a:lnTo>
                    <a:lnTo>
                      <a:pt x="2026" y="1799"/>
                    </a:lnTo>
                    <a:lnTo>
                      <a:pt x="2034" y="1802"/>
                    </a:lnTo>
                    <a:lnTo>
                      <a:pt x="2039" y="1805"/>
                    </a:lnTo>
                    <a:lnTo>
                      <a:pt x="2046" y="1807"/>
                    </a:lnTo>
                    <a:lnTo>
                      <a:pt x="2051" y="1809"/>
                    </a:lnTo>
                    <a:lnTo>
                      <a:pt x="2055" y="1809"/>
                    </a:lnTo>
                    <a:lnTo>
                      <a:pt x="2057" y="1809"/>
                    </a:lnTo>
                    <a:lnTo>
                      <a:pt x="2059" y="1806"/>
                    </a:lnTo>
                    <a:lnTo>
                      <a:pt x="2059" y="1804"/>
                    </a:lnTo>
                    <a:lnTo>
                      <a:pt x="2059" y="1801"/>
                    </a:lnTo>
                    <a:lnTo>
                      <a:pt x="2058" y="1798"/>
                    </a:lnTo>
                    <a:lnTo>
                      <a:pt x="2058" y="1794"/>
                    </a:lnTo>
                    <a:lnTo>
                      <a:pt x="2056" y="1790"/>
                    </a:lnTo>
                    <a:lnTo>
                      <a:pt x="2056" y="1786"/>
                    </a:lnTo>
                    <a:lnTo>
                      <a:pt x="2054" y="1782"/>
                    </a:lnTo>
                    <a:lnTo>
                      <a:pt x="2054" y="1778"/>
                    </a:lnTo>
                    <a:lnTo>
                      <a:pt x="2052" y="1775"/>
                    </a:lnTo>
                    <a:lnTo>
                      <a:pt x="2051" y="1771"/>
                    </a:lnTo>
                    <a:lnTo>
                      <a:pt x="2049" y="1768"/>
                    </a:lnTo>
                    <a:lnTo>
                      <a:pt x="2049" y="1764"/>
                    </a:lnTo>
                    <a:lnTo>
                      <a:pt x="2047" y="1762"/>
                    </a:lnTo>
                    <a:lnTo>
                      <a:pt x="2045" y="1759"/>
                    </a:lnTo>
                    <a:lnTo>
                      <a:pt x="2043" y="1758"/>
                    </a:lnTo>
                    <a:lnTo>
                      <a:pt x="2043" y="1755"/>
                    </a:lnTo>
                    <a:lnTo>
                      <a:pt x="2043" y="1756"/>
                    </a:lnTo>
                    <a:lnTo>
                      <a:pt x="2045" y="1756"/>
                    </a:lnTo>
                    <a:lnTo>
                      <a:pt x="2046" y="1756"/>
                    </a:lnTo>
                    <a:lnTo>
                      <a:pt x="2048" y="1756"/>
                    </a:lnTo>
                    <a:lnTo>
                      <a:pt x="2049" y="1756"/>
                    </a:lnTo>
                    <a:lnTo>
                      <a:pt x="2051" y="1756"/>
                    </a:lnTo>
                    <a:lnTo>
                      <a:pt x="2053" y="1756"/>
                    </a:lnTo>
                    <a:lnTo>
                      <a:pt x="2055" y="1754"/>
                    </a:lnTo>
                    <a:lnTo>
                      <a:pt x="2056" y="1754"/>
                    </a:lnTo>
                    <a:lnTo>
                      <a:pt x="2058" y="1754"/>
                    </a:lnTo>
                    <a:lnTo>
                      <a:pt x="2060" y="1754"/>
                    </a:lnTo>
                    <a:lnTo>
                      <a:pt x="2062" y="1754"/>
                    </a:lnTo>
                    <a:lnTo>
                      <a:pt x="2062" y="1754"/>
                    </a:lnTo>
                    <a:lnTo>
                      <a:pt x="2063" y="1754"/>
                    </a:lnTo>
                    <a:lnTo>
                      <a:pt x="2065" y="1755"/>
                    </a:lnTo>
                    <a:lnTo>
                      <a:pt x="2067" y="1755"/>
                    </a:lnTo>
                    <a:lnTo>
                      <a:pt x="2065" y="1754"/>
                    </a:lnTo>
                    <a:lnTo>
                      <a:pt x="2065" y="1752"/>
                    </a:lnTo>
                    <a:lnTo>
                      <a:pt x="2063" y="1751"/>
                    </a:lnTo>
                    <a:lnTo>
                      <a:pt x="2063" y="1747"/>
                    </a:lnTo>
                    <a:lnTo>
                      <a:pt x="2063" y="1745"/>
                    </a:lnTo>
                    <a:lnTo>
                      <a:pt x="2063" y="1741"/>
                    </a:lnTo>
                    <a:lnTo>
                      <a:pt x="2063" y="1738"/>
                    </a:lnTo>
                    <a:lnTo>
                      <a:pt x="2063" y="1734"/>
                    </a:lnTo>
                    <a:lnTo>
                      <a:pt x="2062" y="1732"/>
                    </a:lnTo>
                    <a:lnTo>
                      <a:pt x="2062" y="1729"/>
                    </a:lnTo>
                    <a:lnTo>
                      <a:pt x="2062" y="1726"/>
                    </a:lnTo>
                    <a:lnTo>
                      <a:pt x="2062" y="1722"/>
                    </a:lnTo>
                    <a:lnTo>
                      <a:pt x="2060" y="1720"/>
                    </a:lnTo>
                    <a:lnTo>
                      <a:pt x="2060" y="1718"/>
                    </a:lnTo>
                    <a:lnTo>
                      <a:pt x="2059" y="1716"/>
                    </a:lnTo>
                    <a:lnTo>
                      <a:pt x="2059" y="1713"/>
                    </a:lnTo>
                    <a:lnTo>
                      <a:pt x="2059" y="1715"/>
                    </a:lnTo>
                    <a:lnTo>
                      <a:pt x="2061" y="1715"/>
                    </a:lnTo>
                    <a:lnTo>
                      <a:pt x="2062" y="1716"/>
                    </a:lnTo>
                    <a:lnTo>
                      <a:pt x="2063" y="1716"/>
                    </a:lnTo>
                    <a:lnTo>
                      <a:pt x="2065" y="1716"/>
                    </a:lnTo>
                    <a:lnTo>
                      <a:pt x="2067" y="1716"/>
                    </a:lnTo>
                    <a:lnTo>
                      <a:pt x="2069" y="1716"/>
                    </a:lnTo>
                    <a:lnTo>
                      <a:pt x="2072" y="1716"/>
                    </a:lnTo>
                    <a:lnTo>
                      <a:pt x="2073" y="1716"/>
                    </a:lnTo>
                    <a:lnTo>
                      <a:pt x="2075" y="1716"/>
                    </a:lnTo>
                    <a:lnTo>
                      <a:pt x="2077" y="1716"/>
                    </a:lnTo>
                    <a:lnTo>
                      <a:pt x="2079" y="1716"/>
                    </a:lnTo>
                    <a:lnTo>
                      <a:pt x="2079" y="1716"/>
                    </a:lnTo>
                    <a:lnTo>
                      <a:pt x="2081" y="1715"/>
                    </a:lnTo>
                    <a:lnTo>
                      <a:pt x="2081" y="1715"/>
                    </a:lnTo>
                    <a:lnTo>
                      <a:pt x="2083" y="1713"/>
                    </a:lnTo>
                    <a:lnTo>
                      <a:pt x="2082" y="1715"/>
                    </a:lnTo>
                    <a:lnTo>
                      <a:pt x="2082" y="1715"/>
                    </a:lnTo>
                    <a:lnTo>
                      <a:pt x="2082" y="1716"/>
                    </a:lnTo>
                    <a:lnTo>
                      <a:pt x="2083" y="1716"/>
                    </a:lnTo>
                    <a:lnTo>
                      <a:pt x="2083" y="1718"/>
                    </a:lnTo>
                    <a:lnTo>
                      <a:pt x="2084" y="1718"/>
                    </a:lnTo>
                    <a:lnTo>
                      <a:pt x="2084" y="1719"/>
                    </a:lnTo>
                    <a:lnTo>
                      <a:pt x="2086" y="1719"/>
                    </a:lnTo>
                    <a:lnTo>
                      <a:pt x="2086" y="1721"/>
                    </a:lnTo>
                    <a:lnTo>
                      <a:pt x="2087" y="1721"/>
                    </a:lnTo>
                    <a:lnTo>
                      <a:pt x="2087" y="1722"/>
                    </a:lnTo>
                    <a:lnTo>
                      <a:pt x="2089" y="1722"/>
                    </a:lnTo>
                    <a:lnTo>
                      <a:pt x="2089" y="1723"/>
                    </a:lnTo>
                    <a:lnTo>
                      <a:pt x="2089" y="1723"/>
                    </a:lnTo>
                    <a:lnTo>
                      <a:pt x="2089" y="1723"/>
                    </a:lnTo>
                    <a:lnTo>
                      <a:pt x="2090" y="1723"/>
                    </a:lnTo>
                    <a:lnTo>
                      <a:pt x="2089" y="1723"/>
                    </a:lnTo>
                    <a:lnTo>
                      <a:pt x="2089" y="1722"/>
                    </a:lnTo>
                    <a:lnTo>
                      <a:pt x="2089" y="1721"/>
                    </a:lnTo>
                    <a:lnTo>
                      <a:pt x="2089" y="1720"/>
                    </a:lnTo>
                    <a:lnTo>
                      <a:pt x="2089" y="1718"/>
                    </a:lnTo>
                    <a:lnTo>
                      <a:pt x="2089" y="1716"/>
                    </a:lnTo>
                    <a:lnTo>
                      <a:pt x="2089" y="1714"/>
                    </a:lnTo>
                    <a:lnTo>
                      <a:pt x="2089" y="1710"/>
                    </a:lnTo>
                    <a:lnTo>
                      <a:pt x="2089" y="1708"/>
                    </a:lnTo>
                    <a:lnTo>
                      <a:pt x="2089" y="1706"/>
                    </a:lnTo>
                    <a:lnTo>
                      <a:pt x="2089" y="1704"/>
                    </a:lnTo>
                    <a:lnTo>
                      <a:pt x="2089" y="1700"/>
                    </a:lnTo>
                    <a:lnTo>
                      <a:pt x="2089" y="1698"/>
                    </a:lnTo>
                    <a:lnTo>
                      <a:pt x="2089" y="1696"/>
                    </a:lnTo>
                    <a:lnTo>
                      <a:pt x="2089" y="1694"/>
                    </a:lnTo>
                    <a:lnTo>
                      <a:pt x="2090" y="1692"/>
                    </a:lnTo>
                    <a:lnTo>
                      <a:pt x="2090" y="1692"/>
                    </a:lnTo>
                    <a:lnTo>
                      <a:pt x="2090" y="1692"/>
                    </a:lnTo>
                    <a:lnTo>
                      <a:pt x="2090" y="1692"/>
                    </a:lnTo>
                    <a:lnTo>
                      <a:pt x="2090" y="1690"/>
                    </a:lnTo>
                    <a:lnTo>
                      <a:pt x="2090" y="1690"/>
                    </a:lnTo>
                    <a:lnTo>
                      <a:pt x="2090" y="1689"/>
                    </a:lnTo>
                    <a:lnTo>
                      <a:pt x="2090" y="1689"/>
                    </a:lnTo>
                    <a:lnTo>
                      <a:pt x="2090" y="1687"/>
                    </a:lnTo>
                    <a:lnTo>
                      <a:pt x="2090" y="1687"/>
                    </a:lnTo>
                    <a:lnTo>
                      <a:pt x="2090" y="1687"/>
                    </a:lnTo>
                    <a:lnTo>
                      <a:pt x="2090" y="1687"/>
                    </a:lnTo>
                    <a:lnTo>
                      <a:pt x="2090" y="1685"/>
                    </a:lnTo>
                    <a:lnTo>
                      <a:pt x="2090" y="1685"/>
                    </a:lnTo>
                    <a:lnTo>
                      <a:pt x="2090" y="1684"/>
                    </a:lnTo>
                    <a:lnTo>
                      <a:pt x="2090" y="1684"/>
                    </a:lnTo>
                    <a:lnTo>
                      <a:pt x="2090" y="1682"/>
                    </a:lnTo>
                    <a:lnTo>
                      <a:pt x="2090" y="1683"/>
                    </a:lnTo>
                    <a:lnTo>
                      <a:pt x="2092" y="1683"/>
                    </a:lnTo>
                    <a:lnTo>
                      <a:pt x="2093" y="1683"/>
                    </a:lnTo>
                    <a:lnTo>
                      <a:pt x="2095" y="1683"/>
                    </a:lnTo>
                    <a:lnTo>
                      <a:pt x="2097" y="1684"/>
                    </a:lnTo>
                    <a:lnTo>
                      <a:pt x="2099" y="1684"/>
                    </a:lnTo>
                    <a:lnTo>
                      <a:pt x="2101" y="1684"/>
                    </a:lnTo>
                    <a:lnTo>
                      <a:pt x="2103" y="1684"/>
                    </a:lnTo>
                    <a:lnTo>
                      <a:pt x="2104" y="1684"/>
                    </a:lnTo>
                    <a:lnTo>
                      <a:pt x="2106" y="1684"/>
                    </a:lnTo>
                    <a:lnTo>
                      <a:pt x="2108" y="1684"/>
                    </a:lnTo>
                    <a:lnTo>
                      <a:pt x="2110" y="1684"/>
                    </a:lnTo>
                    <a:lnTo>
                      <a:pt x="2110" y="1684"/>
                    </a:lnTo>
                    <a:lnTo>
                      <a:pt x="2112" y="1684"/>
                    </a:lnTo>
                    <a:lnTo>
                      <a:pt x="2112" y="1684"/>
                    </a:lnTo>
                    <a:lnTo>
                      <a:pt x="2113" y="1682"/>
                    </a:lnTo>
                    <a:lnTo>
                      <a:pt x="2113" y="1685"/>
                    </a:lnTo>
                    <a:lnTo>
                      <a:pt x="2113" y="1687"/>
                    </a:lnTo>
                    <a:lnTo>
                      <a:pt x="2113" y="1690"/>
                    </a:lnTo>
                    <a:lnTo>
                      <a:pt x="2115" y="1691"/>
                    </a:lnTo>
                    <a:lnTo>
                      <a:pt x="2117" y="1695"/>
                    </a:lnTo>
                    <a:lnTo>
                      <a:pt x="2119" y="1698"/>
                    </a:lnTo>
                    <a:lnTo>
                      <a:pt x="2121" y="1702"/>
                    </a:lnTo>
                    <a:lnTo>
                      <a:pt x="2125" y="1704"/>
                    </a:lnTo>
                    <a:lnTo>
                      <a:pt x="2127" y="1708"/>
                    </a:lnTo>
                    <a:lnTo>
                      <a:pt x="2130" y="1711"/>
                    </a:lnTo>
                    <a:lnTo>
                      <a:pt x="2132" y="1714"/>
                    </a:lnTo>
                    <a:lnTo>
                      <a:pt x="2136" y="1716"/>
                    </a:lnTo>
                    <a:lnTo>
                      <a:pt x="2138" y="1719"/>
                    </a:lnTo>
                    <a:lnTo>
                      <a:pt x="2141" y="1721"/>
                    </a:lnTo>
                    <a:lnTo>
                      <a:pt x="2143" y="1722"/>
                    </a:lnTo>
                    <a:lnTo>
                      <a:pt x="2146" y="1723"/>
                    </a:lnTo>
                    <a:lnTo>
                      <a:pt x="2146" y="1724"/>
                    </a:lnTo>
                    <a:lnTo>
                      <a:pt x="2147" y="1724"/>
                    </a:lnTo>
                    <a:lnTo>
                      <a:pt x="2147" y="1724"/>
                    </a:lnTo>
                    <a:lnTo>
                      <a:pt x="2148" y="1724"/>
                    </a:lnTo>
                    <a:lnTo>
                      <a:pt x="2148" y="1724"/>
                    </a:lnTo>
                    <a:lnTo>
                      <a:pt x="2148" y="1722"/>
                    </a:lnTo>
                    <a:lnTo>
                      <a:pt x="2148" y="1720"/>
                    </a:lnTo>
                    <a:lnTo>
                      <a:pt x="2149" y="1718"/>
                    </a:lnTo>
                    <a:lnTo>
                      <a:pt x="2148" y="1717"/>
                    </a:lnTo>
                    <a:lnTo>
                      <a:pt x="2148" y="1715"/>
                    </a:lnTo>
                    <a:lnTo>
                      <a:pt x="2148" y="1713"/>
                    </a:lnTo>
                    <a:lnTo>
                      <a:pt x="2148" y="1711"/>
                    </a:lnTo>
                    <a:lnTo>
                      <a:pt x="2146" y="1710"/>
                    </a:lnTo>
                    <a:lnTo>
                      <a:pt x="2146" y="1708"/>
                    </a:lnTo>
                    <a:lnTo>
                      <a:pt x="2146" y="1706"/>
                    </a:lnTo>
                    <a:lnTo>
                      <a:pt x="2146" y="1702"/>
                    </a:lnTo>
                    <a:lnTo>
                      <a:pt x="2144" y="1701"/>
                    </a:lnTo>
                    <a:lnTo>
                      <a:pt x="2143" y="1700"/>
                    </a:lnTo>
                    <a:lnTo>
                      <a:pt x="2141" y="1698"/>
                    </a:lnTo>
                    <a:lnTo>
                      <a:pt x="2141" y="1694"/>
                    </a:lnTo>
                    <a:lnTo>
                      <a:pt x="2139" y="1692"/>
                    </a:lnTo>
                    <a:lnTo>
                      <a:pt x="2139" y="1689"/>
                    </a:lnTo>
                    <a:lnTo>
                      <a:pt x="2137" y="1686"/>
                    </a:lnTo>
                    <a:lnTo>
                      <a:pt x="2137" y="1682"/>
                    </a:lnTo>
                    <a:lnTo>
                      <a:pt x="2135" y="1681"/>
                    </a:lnTo>
                    <a:lnTo>
                      <a:pt x="2134" y="1677"/>
                    </a:lnTo>
                    <a:lnTo>
                      <a:pt x="2132" y="1675"/>
                    </a:lnTo>
                    <a:lnTo>
                      <a:pt x="2132" y="1671"/>
                    </a:lnTo>
                    <a:lnTo>
                      <a:pt x="2130" y="1670"/>
                    </a:lnTo>
                    <a:lnTo>
                      <a:pt x="2130" y="1666"/>
                    </a:lnTo>
                    <a:lnTo>
                      <a:pt x="2130" y="1664"/>
                    </a:lnTo>
                    <a:lnTo>
                      <a:pt x="2130" y="1661"/>
                    </a:lnTo>
                    <a:lnTo>
                      <a:pt x="2127" y="1660"/>
                    </a:lnTo>
                    <a:lnTo>
                      <a:pt x="2124" y="1656"/>
                    </a:lnTo>
                    <a:lnTo>
                      <a:pt x="2120" y="1653"/>
                    </a:lnTo>
                    <a:lnTo>
                      <a:pt x="2116" y="1650"/>
                    </a:lnTo>
                    <a:lnTo>
                      <a:pt x="2110" y="1648"/>
                    </a:lnTo>
                    <a:lnTo>
                      <a:pt x="2105" y="1645"/>
                    </a:lnTo>
                    <a:lnTo>
                      <a:pt x="2099" y="1643"/>
                    </a:lnTo>
                    <a:lnTo>
                      <a:pt x="2093" y="1640"/>
                    </a:lnTo>
                    <a:lnTo>
                      <a:pt x="2087" y="1637"/>
                    </a:lnTo>
                    <a:lnTo>
                      <a:pt x="2081" y="1635"/>
                    </a:lnTo>
                    <a:lnTo>
                      <a:pt x="2075" y="1634"/>
                    </a:lnTo>
                    <a:lnTo>
                      <a:pt x="2071" y="1630"/>
                    </a:lnTo>
                    <a:lnTo>
                      <a:pt x="2065" y="1628"/>
                    </a:lnTo>
                    <a:lnTo>
                      <a:pt x="2062" y="1624"/>
                    </a:lnTo>
                    <a:lnTo>
                      <a:pt x="2059" y="1621"/>
                    </a:lnTo>
                    <a:lnTo>
                      <a:pt x="2057" y="1617"/>
                    </a:lnTo>
                    <a:lnTo>
                      <a:pt x="2055" y="1615"/>
                    </a:lnTo>
                    <a:lnTo>
                      <a:pt x="2055" y="1611"/>
                    </a:lnTo>
                    <a:lnTo>
                      <a:pt x="2055" y="1606"/>
                    </a:lnTo>
                    <a:lnTo>
                      <a:pt x="2057" y="1600"/>
                    </a:lnTo>
                    <a:lnTo>
                      <a:pt x="2058" y="1594"/>
                    </a:lnTo>
                    <a:lnTo>
                      <a:pt x="2060" y="1586"/>
                    </a:lnTo>
                    <a:lnTo>
                      <a:pt x="2062" y="1579"/>
                    </a:lnTo>
                    <a:lnTo>
                      <a:pt x="2063" y="1571"/>
                    </a:lnTo>
                    <a:lnTo>
                      <a:pt x="2063" y="1564"/>
                    </a:lnTo>
                    <a:lnTo>
                      <a:pt x="2065" y="1556"/>
                    </a:lnTo>
                    <a:lnTo>
                      <a:pt x="2066" y="1550"/>
                    </a:lnTo>
                    <a:lnTo>
                      <a:pt x="2068" y="1543"/>
                    </a:lnTo>
                    <a:lnTo>
                      <a:pt x="2068" y="1538"/>
                    </a:lnTo>
                    <a:lnTo>
                      <a:pt x="2069" y="1533"/>
                    </a:lnTo>
                    <a:lnTo>
                      <a:pt x="2067" y="1529"/>
                    </a:lnTo>
                    <a:lnTo>
                      <a:pt x="2067" y="1526"/>
                    </a:lnTo>
                    <a:lnTo>
                      <a:pt x="2067" y="1525"/>
                    </a:lnTo>
                    <a:lnTo>
                      <a:pt x="2069" y="1521"/>
                    </a:lnTo>
                    <a:lnTo>
                      <a:pt x="2069" y="1517"/>
                    </a:lnTo>
                    <a:lnTo>
                      <a:pt x="2071" y="1513"/>
                    </a:lnTo>
                    <a:lnTo>
                      <a:pt x="2071" y="1511"/>
                    </a:lnTo>
                    <a:lnTo>
                      <a:pt x="2072" y="1508"/>
                    </a:lnTo>
                    <a:lnTo>
                      <a:pt x="2073" y="1505"/>
                    </a:lnTo>
                    <a:lnTo>
                      <a:pt x="2075" y="1501"/>
                    </a:lnTo>
                    <a:lnTo>
                      <a:pt x="2075" y="1499"/>
                    </a:lnTo>
                    <a:lnTo>
                      <a:pt x="2077" y="1497"/>
                    </a:lnTo>
                    <a:lnTo>
                      <a:pt x="2077" y="1495"/>
                    </a:lnTo>
                    <a:lnTo>
                      <a:pt x="2079" y="1492"/>
                    </a:lnTo>
                    <a:lnTo>
                      <a:pt x="2079" y="1491"/>
                    </a:lnTo>
                    <a:lnTo>
                      <a:pt x="2081" y="1489"/>
                    </a:lnTo>
                    <a:lnTo>
                      <a:pt x="2082" y="1489"/>
                    </a:lnTo>
                    <a:lnTo>
                      <a:pt x="2084" y="1487"/>
                    </a:lnTo>
                    <a:lnTo>
                      <a:pt x="2083" y="1487"/>
                    </a:lnTo>
                    <a:lnTo>
                      <a:pt x="2083" y="1484"/>
                    </a:lnTo>
                    <a:lnTo>
                      <a:pt x="2083" y="1481"/>
                    </a:lnTo>
                    <a:lnTo>
                      <a:pt x="2084" y="1477"/>
                    </a:lnTo>
                    <a:lnTo>
                      <a:pt x="2084" y="1472"/>
                    </a:lnTo>
                    <a:lnTo>
                      <a:pt x="2085" y="1467"/>
                    </a:lnTo>
                    <a:lnTo>
                      <a:pt x="2085" y="1461"/>
                    </a:lnTo>
                    <a:lnTo>
                      <a:pt x="2087" y="1454"/>
                    </a:lnTo>
                    <a:lnTo>
                      <a:pt x="2087" y="1449"/>
                    </a:lnTo>
                    <a:lnTo>
                      <a:pt x="2087" y="1443"/>
                    </a:lnTo>
                    <a:lnTo>
                      <a:pt x="2087" y="1439"/>
                    </a:lnTo>
                    <a:lnTo>
                      <a:pt x="2089" y="1433"/>
                    </a:lnTo>
                    <a:lnTo>
                      <a:pt x="2089" y="1430"/>
                    </a:lnTo>
                    <a:lnTo>
                      <a:pt x="2089" y="1427"/>
                    </a:lnTo>
                    <a:lnTo>
                      <a:pt x="2089" y="1425"/>
                    </a:lnTo>
                    <a:lnTo>
                      <a:pt x="2090" y="1423"/>
                    </a:lnTo>
                    <a:lnTo>
                      <a:pt x="2089" y="1423"/>
                    </a:lnTo>
                    <a:lnTo>
                      <a:pt x="2089" y="1423"/>
                    </a:lnTo>
                    <a:lnTo>
                      <a:pt x="2087" y="1421"/>
                    </a:lnTo>
                    <a:lnTo>
                      <a:pt x="2085" y="1419"/>
                    </a:lnTo>
                    <a:lnTo>
                      <a:pt x="2082" y="1417"/>
                    </a:lnTo>
                    <a:lnTo>
                      <a:pt x="2081" y="1413"/>
                    </a:lnTo>
                    <a:lnTo>
                      <a:pt x="2079" y="1410"/>
                    </a:lnTo>
                    <a:lnTo>
                      <a:pt x="2077" y="1406"/>
                    </a:lnTo>
                    <a:lnTo>
                      <a:pt x="2073" y="1402"/>
                    </a:lnTo>
                    <a:lnTo>
                      <a:pt x="2072" y="1399"/>
                    </a:lnTo>
                    <a:lnTo>
                      <a:pt x="2070" y="1395"/>
                    </a:lnTo>
                    <a:lnTo>
                      <a:pt x="2069" y="1391"/>
                    </a:lnTo>
                    <a:lnTo>
                      <a:pt x="2067" y="1389"/>
                    </a:lnTo>
                    <a:lnTo>
                      <a:pt x="2066" y="1385"/>
                    </a:lnTo>
                    <a:lnTo>
                      <a:pt x="2066" y="1382"/>
                    </a:lnTo>
                    <a:lnTo>
                      <a:pt x="2068" y="1378"/>
                    </a:lnTo>
                    <a:lnTo>
                      <a:pt x="2068" y="1378"/>
                    </a:lnTo>
                    <a:lnTo>
                      <a:pt x="2070" y="1377"/>
                    </a:lnTo>
                    <a:lnTo>
                      <a:pt x="2072" y="1375"/>
                    </a:lnTo>
                    <a:lnTo>
                      <a:pt x="2075" y="1373"/>
                    </a:lnTo>
                    <a:lnTo>
                      <a:pt x="2079" y="1372"/>
                    </a:lnTo>
                    <a:lnTo>
                      <a:pt x="2082" y="1370"/>
                    </a:lnTo>
                    <a:lnTo>
                      <a:pt x="2086" y="1368"/>
                    </a:lnTo>
                    <a:lnTo>
                      <a:pt x="2091" y="1365"/>
                    </a:lnTo>
                    <a:lnTo>
                      <a:pt x="2095" y="1363"/>
                    </a:lnTo>
                    <a:lnTo>
                      <a:pt x="2099" y="1361"/>
                    </a:lnTo>
                    <a:lnTo>
                      <a:pt x="2102" y="1359"/>
                    </a:lnTo>
                    <a:lnTo>
                      <a:pt x="2106" y="1357"/>
                    </a:lnTo>
                    <a:lnTo>
                      <a:pt x="2108" y="1357"/>
                    </a:lnTo>
                    <a:lnTo>
                      <a:pt x="2111" y="1355"/>
                    </a:lnTo>
                    <a:lnTo>
                      <a:pt x="2112" y="1354"/>
                    </a:lnTo>
                    <a:lnTo>
                      <a:pt x="2113" y="1352"/>
                    </a:lnTo>
                    <a:lnTo>
                      <a:pt x="2113" y="1352"/>
                    </a:lnTo>
                    <a:lnTo>
                      <a:pt x="2113" y="1351"/>
                    </a:lnTo>
                    <a:lnTo>
                      <a:pt x="2113" y="1349"/>
                    </a:lnTo>
                    <a:lnTo>
                      <a:pt x="2115" y="1346"/>
                    </a:lnTo>
                    <a:lnTo>
                      <a:pt x="2115" y="1343"/>
                    </a:lnTo>
                    <a:lnTo>
                      <a:pt x="2115" y="1340"/>
                    </a:lnTo>
                    <a:lnTo>
                      <a:pt x="2115" y="1336"/>
                    </a:lnTo>
                    <a:lnTo>
                      <a:pt x="2117" y="1332"/>
                    </a:lnTo>
                    <a:lnTo>
                      <a:pt x="2115" y="1329"/>
                    </a:lnTo>
                    <a:lnTo>
                      <a:pt x="2115" y="1325"/>
                    </a:lnTo>
                    <a:lnTo>
                      <a:pt x="2115" y="1322"/>
                    </a:lnTo>
                    <a:lnTo>
                      <a:pt x="2115" y="1318"/>
                    </a:lnTo>
                    <a:lnTo>
                      <a:pt x="2114" y="1316"/>
                    </a:lnTo>
                    <a:lnTo>
                      <a:pt x="2114" y="1314"/>
                    </a:lnTo>
                    <a:lnTo>
                      <a:pt x="2113" y="1312"/>
                    </a:lnTo>
                    <a:lnTo>
                      <a:pt x="2113" y="1310"/>
                    </a:lnTo>
                    <a:lnTo>
                      <a:pt x="2113" y="1312"/>
                    </a:lnTo>
                    <a:lnTo>
                      <a:pt x="2113" y="1312"/>
                    </a:lnTo>
                    <a:lnTo>
                      <a:pt x="2113" y="1314"/>
                    </a:lnTo>
                    <a:lnTo>
                      <a:pt x="2113" y="1314"/>
                    </a:lnTo>
                    <a:lnTo>
                      <a:pt x="2113" y="1315"/>
                    </a:lnTo>
                    <a:lnTo>
                      <a:pt x="2114" y="1315"/>
                    </a:lnTo>
                    <a:lnTo>
                      <a:pt x="2114" y="1316"/>
                    </a:lnTo>
                    <a:lnTo>
                      <a:pt x="2116" y="1316"/>
                    </a:lnTo>
                    <a:lnTo>
                      <a:pt x="2116" y="1318"/>
                    </a:lnTo>
                    <a:lnTo>
                      <a:pt x="2117" y="1318"/>
                    </a:lnTo>
                    <a:lnTo>
                      <a:pt x="2117" y="1320"/>
                    </a:lnTo>
                    <a:lnTo>
                      <a:pt x="2119" y="1320"/>
                    </a:lnTo>
                    <a:lnTo>
                      <a:pt x="2119" y="1320"/>
                    </a:lnTo>
                    <a:lnTo>
                      <a:pt x="2120" y="1320"/>
                    </a:lnTo>
                    <a:lnTo>
                      <a:pt x="2120" y="1320"/>
                    </a:lnTo>
                    <a:lnTo>
                      <a:pt x="2122" y="1320"/>
                    </a:lnTo>
                    <a:lnTo>
                      <a:pt x="2122" y="1320"/>
                    </a:lnTo>
                    <a:lnTo>
                      <a:pt x="2124" y="1320"/>
                    </a:lnTo>
                    <a:lnTo>
                      <a:pt x="2126" y="1318"/>
                    </a:lnTo>
                    <a:lnTo>
                      <a:pt x="2128" y="1316"/>
                    </a:lnTo>
                    <a:lnTo>
                      <a:pt x="2128" y="1314"/>
                    </a:lnTo>
                    <a:lnTo>
                      <a:pt x="2130" y="1311"/>
                    </a:lnTo>
                    <a:lnTo>
                      <a:pt x="2131" y="1309"/>
                    </a:lnTo>
                    <a:lnTo>
                      <a:pt x="2133" y="1305"/>
                    </a:lnTo>
                    <a:lnTo>
                      <a:pt x="2133" y="1304"/>
                    </a:lnTo>
                    <a:lnTo>
                      <a:pt x="2135" y="1300"/>
                    </a:lnTo>
                    <a:lnTo>
                      <a:pt x="2137" y="1298"/>
                    </a:lnTo>
                    <a:lnTo>
                      <a:pt x="2139" y="1295"/>
                    </a:lnTo>
                    <a:lnTo>
                      <a:pt x="2140" y="1294"/>
                    </a:lnTo>
                    <a:lnTo>
                      <a:pt x="2142" y="1292"/>
                    </a:lnTo>
                    <a:lnTo>
                      <a:pt x="2144" y="1292"/>
                    </a:lnTo>
                    <a:lnTo>
                      <a:pt x="2146" y="1290"/>
                    </a:lnTo>
                    <a:lnTo>
                      <a:pt x="2148" y="1292"/>
                    </a:lnTo>
                    <a:lnTo>
                      <a:pt x="2150" y="1293"/>
                    </a:lnTo>
                    <a:lnTo>
                      <a:pt x="2151" y="1296"/>
                    </a:lnTo>
                    <a:lnTo>
                      <a:pt x="2153" y="1298"/>
                    </a:lnTo>
                    <a:lnTo>
                      <a:pt x="2155" y="1302"/>
                    </a:lnTo>
                    <a:lnTo>
                      <a:pt x="2157" y="1305"/>
                    </a:lnTo>
                    <a:lnTo>
                      <a:pt x="2159" y="1308"/>
                    </a:lnTo>
                    <a:lnTo>
                      <a:pt x="2161" y="1312"/>
                    </a:lnTo>
                    <a:lnTo>
                      <a:pt x="2163" y="1316"/>
                    </a:lnTo>
                    <a:lnTo>
                      <a:pt x="2165" y="1320"/>
                    </a:lnTo>
                    <a:lnTo>
                      <a:pt x="2167" y="1324"/>
                    </a:lnTo>
                    <a:lnTo>
                      <a:pt x="2169" y="1326"/>
                    </a:lnTo>
                    <a:lnTo>
                      <a:pt x="2171" y="1330"/>
                    </a:lnTo>
                    <a:lnTo>
                      <a:pt x="2173" y="1331"/>
                    </a:lnTo>
                    <a:lnTo>
                      <a:pt x="2175" y="1332"/>
                    </a:lnTo>
                    <a:lnTo>
                      <a:pt x="2177" y="1331"/>
                    </a:lnTo>
                    <a:lnTo>
                      <a:pt x="2177" y="1331"/>
                    </a:lnTo>
                    <a:lnTo>
                      <a:pt x="2178" y="1330"/>
                    </a:lnTo>
                    <a:lnTo>
                      <a:pt x="2178" y="1328"/>
                    </a:lnTo>
                    <a:lnTo>
                      <a:pt x="2179" y="1326"/>
                    </a:lnTo>
                    <a:lnTo>
                      <a:pt x="2179" y="1324"/>
                    </a:lnTo>
                    <a:lnTo>
                      <a:pt x="2179" y="1321"/>
                    </a:lnTo>
                    <a:lnTo>
                      <a:pt x="2179" y="1319"/>
                    </a:lnTo>
                    <a:lnTo>
                      <a:pt x="2181" y="1315"/>
                    </a:lnTo>
                    <a:lnTo>
                      <a:pt x="2181" y="1314"/>
                    </a:lnTo>
                    <a:lnTo>
                      <a:pt x="2181" y="1311"/>
                    </a:lnTo>
                    <a:lnTo>
                      <a:pt x="2181" y="1309"/>
                    </a:lnTo>
                    <a:lnTo>
                      <a:pt x="2182" y="1306"/>
                    </a:lnTo>
                    <a:lnTo>
                      <a:pt x="2182" y="1305"/>
                    </a:lnTo>
                    <a:lnTo>
                      <a:pt x="2183" y="1303"/>
                    </a:lnTo>
                    <a:lnTo>
                      <a:pt x="2183" y="1302"/>
                    </a:lnTo>
                    <a:lnTo>
                      <a:pt x="2185" y="1300"/>
                    </a:lnTo>
                    <a:lnTo>
                      <a:pt x="2185" y="1302"/>
                    </a:lnTo>
                    <a:lnTo>
                      <a:pt x="2187" y="1302"/>
                    </a:lnTo>
                    <a:lnTo>
                      <a:pt x="2188" y="1304"/>
                    </a:lnTo>
                    <a:lnTo>
                      <a:pt x="2190" y="1304"/>
                    </a:lnTo>
                    <a:lnTo>
                      <a:pt x="2190" y="1305"/>
                    </a:lnTo>
                    <a:lnTo>
                      <a:pt x="2192" y="1306"/>
                    </a:lnTo>
                    <a:lnTo>
                      <a:pt x="2194" y="1308"/>
                    </a:lnTo>
                    <a:lnTo>
                      <a:pt x="2196" y="1309"/>
                    </a:lnTo>
                    <a:lnTo>
                      <a:pt x="2196" y="1311"/>
                    </a:lnTo>
                    <a:lnTo>
                      <a:pt x="2197" y="1313"/>
                    </a:lnTo>
                    <a:lnTo>
                      <a:pt x="2197" y="1315"/>
                    </a:lnTo>
                    <a:lnTo>
                      <a:pt x="2199" y="1316"/>
                    </a:lnTo>
                    <a:lnTo>
                      <a:pt x="2199" y="1318"/>
                    </a:lnTo>
                    <a:lnTo>
                      <a:pt x="2200" y="1319"/>
                    </a:lnTo>
                    <a:lnTo>
                      <a:pt x="2200" y="1320"/>
                    </a:lnTo>
                    <a:lnTo>
                      <a:pt x="2200" y="1320"/>
                    </a:lnTo>
                    <a:lnTo>
                      <a:pt x="2199" y="1320"/>
                    </a:lnTo>
                    <a:lnTo>
                      <a:pt x="2199" y="1318"/>
                    </a:lnTo>
                    <a:lnTo>
                      <a:pt x="2199" y="1316"/>
                    </a:lnTo>
                    <a:lnTo>
                      <a:pt x="2199" y="1314"/>
                    </a:lnTo>
                    <a:lnTo>
                      <a:pt x="2199" y="1312"/>
                    </a:lnTo>
                    <a:lnTo>
                      <a:pt x="2199" y="1308"/>
                    </a:lnTo>
                    <a:lnTo>
                      <a:pt x="2199" y="1305"/>
                    </a:lnTo>
                    <a:lnTo>
                      <a:pt x="2201" y="1301"/>
                    </a:lnTo>
                    <a:lnTo>
                      <a:pt x="2201" y="1298"/>
                    </a:lnTo>
                    <a:lnTo>
                      <a:pt x="2201" y="1295"/>
                    </a:lnTo>
                    <a:lnTo>
                      <a:pt x="2201" y="1292"/>
                    </a:lnTo>
                    <a:lnTo>
                      <a:pt x="2202" y="1288"/>
                    </a:lnTo>
                    <a:lnTo>
                      <a:pt x="2201" y="1286"/>
                    </a:lnTo>
                    <a:lnTo>
                      <a:pt x="2201" y="1283"/>
                    </a:lnTo>
                    <a:lnTo>
                      <a:pt x="2200" y="1281"/>
                    </a:lnTo>
                    <a:lnTo>
                      <a:pt x="2200" y="1279"/>
                    </a:lnTo>
                    <a:lnTo>
                      <a:pt x="2199" y="1283"/>
                    </a:lnTo>
                    <a:lnTo>
                      <a:pt x="2199" y="1286"/>
                    </a:lnTo>
                    <a:lnTo>
                      <a:pt x="2200" y="1290"/>
                    </a:lnTo>
                    <a:lnTo>
                      <a:pt x="2202" y="1294"/>
                    </a:lnTo>
                    <a:lnTo>
                      <a:pt x="2204" y="1298"/>
                    </a:lnTo>
                    <a:lnTo>
                      <a:pt x="2206" y="1302"/>
                    </a:lnTo>
                    <a:lnTo>
                      <a:pt x="2208" y="1306"/>
                    </a:lnTo>
                    <a:lnTo>
                      <a:pt x="2212" y="1310"/>
                    </a:lnTo>
                    <a:lnTo>
                      <a:pt x="2214" y="1315"/>
                    </a:lnTo>
                    <a:lnTo>
                      <a:pt x="2217" y="1319"/>
                    </a:lnTo>
                    <a:lnTo>
                      <a:pt x="2220" y="1324"/>
                    </a:lnTo>
                    <a:lnTo>
                      <a:pt x="2224" y="1328"/>
                    </a:lnTo>
                    <a:lnTo>
                      <a:pt x="2225" y="1332"/>
                    </a:lnTo>
                    <a:lnTo>
                      <a:pt x="2228" y="1335"/>
                    </a:lnTo>
                    <a:lnTo>
                      <a:pt x="2230" y="1339"/>
                    </a:lnTo>
                    <a:lnTo>
                      <a:pt x="2232" y="1341"/>
                    </a:lnTo>
                    <a:lnTo>
                      <a:pt x="2232" y="1346"/>
                    </a:lnTo>
                    <a:lnTo>
                      <a:pt x="2234" y="1350"/>
                    </a:lnTo>
                    <a:lnTo>
                      <a:pt x="2234" y="1355"/>
                    </a:lnTo>
                    <a:lnTo>
                      <a:pt x="2236" y="1360"/>
                    </a:lnTo>
                    <a:lnTo>
                      <a:pt x="2236" y="1367"/>
                    </a:lnTo>
                    <a:lnTo>
                      <a:pt x="2238" y="1372"/>
                    </a:lnTo>
                    <a:lnTo>
                      <a:pt x="2239" y="1378"/>
                    </a:lnTo>
                    <a:lnTo>
                      <a:pt x="2241" y="1383"/>
                    </a:lnTo>
                    <a:lnTo>
                      <a:pt x="2241" y="1390"/>
                    </a:lnTo>
                    <a:lnTo>
                      <a:pt x="2243" y="1395"/>
                    </a:lnTo>
                    <a:lnTo>
                      <a:pt x="2245" y="1401"/>
                    </a:lnTo>
                    <a:lnTo>
                      <a:pt x="2246" y="1405"/>
                    </a:lnTo>
                    <a:lnTo>
                      <a:pt x="2248" y="1409"/>
                    </a:lnTo>
                    <a:lnTo>
                      <a:pt x="2250" y="1411"/>
                    </a:lnTo>
                    <a:lnTo>
                      <a:pt x="2252" y="1413"/>
                    </a:lnTo>
                    <a:lnTo>
                      <a:pt x="2256" y="1414"/>
                    </a:lnTo>
                    <a:lnTo>
                      <a:pt x="2256" y="1414"/>
                    </a:lnTo>
                    <a:lnTo>
                      <a:pt x="2256" y="1413"/>
                    </a:lnTo>
                    <a:lnTo>
                      <a:pt x="2256" y="1411"/>
                    </a:lnTo>
                    <a:lnTo>
                      <a:pt x="2257" y="1409"/>
                    </a:lnTo>
                    <a:lnTo>
                      <a:pt x="2256" y="1407"/>
                    </a:lnTo>
                    <a:lnTo>
                      <a:pt x="2256" y="1403"/>
                    </a:lnTo>
                    <a:lnTo>
                      <a:pt x="2256" y="1400"/>
                    </a:lnTo>
                    <a:lnTo>
                      <a:pt x="2256" y="1396"/>
                    </a:lnTo>
                    <a:lnTo>
                      <a:pt x="2254" y="1393"/>
                    </a:lnTo>
                    <a:lnTo>
                      <a:pt x="2254" y="1389"/>
                    </a:lnTo>
                    <a:lnTo>
                      <a:pt x="2254" y="1386"/>
                    </a:lnTo>
                    <a:lnTo>
                      <a:pt x="2254" y="1382"/>
                    </a:lnTo>
                    <a:lnTo>
                      <a:pt x="2254" y="1380"/>
                    </a:lnTo>
                    <a:lnTo>
                      <a:pt x="2254" y="1377"/>
                    </a:lnTo>
                    <a:lnTo>
                      <a:pt x="2254" y="1375"/>
                    </a:lnTo>
                    <a:lnTo>
                      <a:pt x="2255" y="1373"/>
                    </a:lnTo>
                    <a:lnTo>
                      <a:pt x="2255" y="1371"/>
                    </a:lnTo>
                    <a:lnTo>
                      <a:pt x="2255" y="1367"/>
                    </a:lnTo>
                    <a:lnTo>
                      <a:pt x="2254" y="1363"/>
                    </a:lnTo>
                    <a:lnTo>
                      <a:pt x="2254" y="1357"/>
                    </a:lnTo>
                    <a:lnTo>
                      <a:pt x="2252" y="1352"/>
                    </a:lnTo>
                    <a:lnTo>
                      <a:pt x="2252" y="1345"/>
                    </a:lnTo>
                    <a:lnTo>
                      <a:pt x="2251" y="1340"/>
                    </a:lnTo>
                    <a:lnTo>
                      <a:pt x="2251" y="1332"/>
                    </a:lnTo>
                    <a:lnTo>
                      <a:pt x="2249" y="1326"/>
                    </a:lnTo>
                    <a:lnTo>
                      <a:pt x="2248" y="1320"/>
                    </a:lnTo>
                    <a:lnTo>
                      <a:pt x="2247" y="1314"/>
                    </a:lnTo>
                    <a:lnTo>
                      <a:pt x="2247" y="1308"/>
                    </a:lnTo>
                    <a:lnTo>
                      <a:pt x="2246" y="1304"/>
                    </a:lnTo>
                    <a:lnTo>
                      <a:pt x="2246" y="1298"/>
                    </a:lnTo>
                    <a:lnTo>
                      <a:pt x="2246" y="1295"/>
                    </a:lnTo>
                    <a:lnTo>
                      <a:pt x="2248" y="1292"/>
                    </a:lnTo>
                    <a:lnTo>
                      <a:pt x="2248" y="1293"/>
                    </a:lnTo>
                    <a:lnTo>
                      <a:pt x="2250" y="1293"/>
                    </a:lnTo>
                    <a:lnTo>
                      <a:pt x="2252" y="1295"/>
                    </a:lnTo>
                    <a:lnTo>
                      <a:pt x="2256" y="1296"/>
                    </a:lnTo>
                    <a:lnTo>
                      <a:pt x="2260" y="1299"/>
                    </a:lnTo>
                    <a:lnTo>
                      <a:pt x="2264" y="1301"/>
                    </a:lnTo>
                    <a:lnTo>
                      <a:pt x="2268" y="1305"/>
                    </a:lnTo>
                    <a:lnTo>
                      <a:pt x="2274" y="1306"/>
                    </a:lnTo>
                    <a:lnTo>
                      <a:pt x="2277" y="1310"/>
                    </a:lnTo>
                    <a:lnTo>
                      <a:pt x="2281" y="1314"/>
                    </a:lnTo>
                    <a:lnTo>
                      <a:pt x="2285" y="1316"/>
                    </a:lnTo>
                    <a:lnTo>
                      <a:pt x="2289" y="1318"/>
                    </a:lnTo>
                    <a:lnTo>
                      <a:pt x="2291" y="1320"/>
                    </a:lnTo>
                    <a:lnTo>
                      <a:pt x="2293" y="1321"/>
                    </a:lnTo>
                    <a:lnTo>
                      <a:pt x="2294" y="1321"/>
                    </a:lnTo>
                    <a:lnTo>
                      <a:pt x="2295" y="1320"/>
                    </a:lnTo>
                    <a:lnTo>
                      <a:pt x="2295" y="1320"/>
                    </a:lnTo>
                    <a:lnTo>
                      <a:pt x="2296" y="1318"/>
                    </a:lnTo>
                    <a:lnTo>
                      <a:pt x="2296" y="1316"/>
                    </a:lnTo>
                    <a:lnTo>
                      <a:pt x="2298" y="1314"/>
                    </a:lnTo>
                    <a:lnTo>
                      <a:pt x="2298" y="1312"/>
                    </a:lnTo>
                    <a:lnTo>
                      <a:pt x="2298" y="1308"/>
                    </a:lnTo>
                    <a:lnTo>
                      <a:pt x="2298" y="1305"/>
                    </a:lnTo>
                    <a:lnTo>
                      <a:pt x="2299" y="1301"/>
                    </a:lnTo>
                    <a:lnTo>
                      <a:pt x="2298" y="1298"/>
                    </a:lnTo>
                    <a:lnTo>
                      <a:pt x="2298" y="1295"/>
                    </a:lnTo>
                    <a:lnTo>
                      <a:pt x="2298" y="1292"/>
                    </a:lnTo>
                    <a:lnTo>
                      <a:pt x="2298" y="1288"/>
                    </a:lnTo>
                    <a:lnTo>
                      <a:pt x="2296" y="1286"/>
                    </a:lnTo>
                    <a:lnTo>
                      <a:pt x="2296" y="1283"/>
                    </a:lnTo>
                    <a:lnTo>
                      <a:pt x="2295" y="1281"/>
                    </a:lnTo>
                    <a:lnTo>
                      <a:pt x="2295" y="1279"/>
                    </a:lnTo>
                    <a:lnTo>
                      <a:pt x="2293" y="1282"/>
                    </a:lnTo>
                    <a:lnTo>
                      <a:pt x="2292" y="1282"/>
                    </a:lnTo>
                    <a:lnTo>
                      <a:pt x="2290" y="1280"/>
                    </a:lnTo>
                    <a:lnTo>
                      <a:pt x="2288" y="1278"/>
                    </a:lnTo>
                    <a:lnTo>
                      <a:pt x="2285" y="1276"/>
                    </a:lnTo>
                    <a:lnTo>
                      <a:pt x="2284" y="1272"/>
                    </a:lnTo>
                    <a:lnTo>
                      <a:pt x="2280" y="1268"/>
                    </a:lnTo>
                    <a:lnTo>
                      <a:pt x="2278" y="1264"/>
                    </a:lnTo>
                    <a:lnTo>
                      <a:pt x="2275" y="1260"/>
                    </a:lnTo>
                    <a:lnTo>
                      <a:pt x="2273" y="1256"/>
                    </a:lnTo>
                    <a:lnTo>
                      <a:pt x="2270" y="1254"/>
                    </a:lnTo>
                    <a:lnTo>
                      <a:pt x="2268" y="1250"/>
                    </a:lnTo>
                    <a:lnTo>
                      <a:pt x="2265" y="1248"/>
                    </a:lnTo>
                    <a:lnTo>
                      <a:pt x="2264" y="1247"/>
                    </a:lnTo>
                    <a:lnTo>
                      <a:pt x="2262" y="1247"/>
                    </a:lnTo>
                    <a:lnTo>
                      <a:pt x="2261" y="1247"/>
                    </a:lnTo>
                    <a:lnTo>
                      <a:pt x="2259" y="1247"/>
                    </a:lnTo>
                    <a:lnTo>
                      <a:pt x="2259" y="1246"/>
                    </a:lnTo>
                    <a:lnTo>
                      <a:pt x="2259" y="1244"/>
                    </a:lnTo>
                    <a:lnTo>
                      <a:pt x="2261" y="1242"/>
                    </a:lnTo>
                    <a:lnTo>
                      <a:pt x="2262" y="1240"/>
                    </a:lnTo>
                    <a:lnTo>
                      <a:pt x="2264" y="1238"/>
                    </a:lnTo>
                    <a:lnTo>
                      <a:pt x="2266" y="1237"/>
                    </a:lnTo>
                    <a:lnTo>
                      <a:pt x="2269" y="1234"/>
                    </a:lnTo>
                    <a:lnTo>
                      <a:pt x="2271" y="1232"/>
                    </a:lnTo>
                    <a:lnTo>
                      <a:pt x="2274" y="1230"/>
                    </a:lnTo>
                    <a:lnTo>
                      <a:pt x="2275" y="1228"/>
                    </a:lnTo>
                    <a:lnTo>
                      <a:pt x="2279" y="1224"/>
                    </a:lnTo>
                    <a:lnTo>
                      <a:pt x="2281" y="1222"/>
                    </a:lnTo>
                    <a:lnTo>
                      <a:pt x="2283" y="1220"/>
                    </a:lnTo>
                    <a:lnTo>
                      <a:pt x="2285" y="1218"/>
                    </a:lnTo>
                    <a:lnTo>
                      <a:pt x="2286" y="1216"/>
                    </a:lnTo>
                    <a:lnTo>
                      <a:pt x="2284" y="1215"/>
                    </a:lnTo>
                    <a:lnTo>
                      <a:pt x="2283" y="1213"/>
                    </a:lnTo>
                    <a:lnTo>
                      <a:pt x="2282" y="1213"/>
                    </a:lnTo>
                    <a:lnTo>
                      <a:pt x="2283" y="1212"/>
                    </a:lnTo>
                    <a:lnTo>
                      <a:pt x="2284" y="1212"/>
                    </a:lnTo>
                    <a:lnTo>
                      <a:pt x="2285" y="1212"/>
                    </a:lnTo>
                    <a:lnTo>
                      <a:pt x="2287" y="1212"/>
                    </a:lnTo>
                    <a:lnTo>
                      <a:pt x="2290" y="1212"/>
                    </a:lnTo>
                    <a:lnTo>
                      <a:pt x="2292" y="1214"/>
                    </a:lnTo>
                    <a:lnTo>
                      <a:pt x="2294" y="1214"/>
                    </a:lnTo>
                    <a:lnTo>
                      <a:pt x="2295" y="1214"/>
                    </a:lnTo>
                    <a:lnTo>
                      <a:pt x="2297" y="1213"/>
                    </a:lnTo>
                    <a:lnTo>
                      <a:pt x="2297" y="1213"/>
                    </a:lnTo>
                    <a:lnTo>
                      <a:pt x="2297" y="1212"/>
                    </a:lnTo>
                    <a:lnTo>
                      <a:pt x="2296" y="1210"/>
                    </a:lnTo>
                    <a:lnTo>
                      <a:pt x="2295" y="1207"/>
                    </a:lnTo>
                    <a:lnTo>
                      <a:pt x="2295" y="1206"/>
                    </a:lnTo>
                    <a:lnTo>
                      <a:pt x="2296" y="1202"/>
                    </a:lnTo>
                    <a:lnTo>
                      <a:pt x="2296" y="1198"/>
                    </a:lnTo>
                    <a:lnTo>
                      <a:pt x="2296" y="1194"/>
                    </a:lnTo>
                    <a:lnTo>
                      <a:pt x="2295" y="1190"/>
                    </a:lnTo>
                    <a:lnTo>
                      <a:pt x="2295" y="1186"/>
                    </a:lnTo>
                    <a:lnTo>
                      <a:pt x="2295" y="1182"/>
                    </a:lnTo>
                    <a:lnTo>
                      <a:pt x="2295" y="1176"/>
                    </a:lnTo>
                    <a:lnTo>
                      <a:pt x="2293" y="1172"/>
                    </a:lnTo>
                    <a:lnTo>
                      <a:pt x="2293" y="1167"/>
                    </a:lnTo>
                    <a:lnTo>
                      <a:pt x="2293" y="1164"/>
                    </a:lnTo>
                    <a:lnTo>
                      <a:pt x="2293" y="1159"/>
                    </a:lnTo>
                    <a:lnTo>
                      <a:pt x="2293" y="1155"/>
                    </a:lnTo>
                    <a:lnTo>
                      <a:pt x="2293" y="1151"/>
                    </a:lnTo>
                    <a:lnTo>
                      <a:pt x="2293" y="1149"/>
                    </a:lnTo>
                    <a:lnTo>
                      <a:pt x="2295" y="1145"/>
                    </a:lnTo>
                    <a:lnTo>
                      <a:pt x="2293" y="1145"/>
                    </a:lnTo>
                    <a:lnTo>
                      <a:pt x="2293" y="1144"/>
                    </a:lnTo>
                    <a:lnTo>
                      <a:pt x="2292" y="1142"/>
                    </a:lnTo>
                    <a:lnTo>
                      <a:pt x="2292" y="1140"/>
                    </a:lnTo>
                    <a:lnTo>
                      <a:pt x="2290" y="1138"/>
                    </a:lnTo>
                    <a:lnTo>
                      <a:pt x="2290" y="1136"/>
                    </a:lnTo>
                    <a:lnTo>
                      <a:pt x="2289" y="1134"/>
                    </a:lnTo>
                    <a:lnTo>
                      <a:pt x="2289" y="1131"/>
                    </a:lnTo>
                    <a:lnTo>
                      <a:pt x="2287" y="1129"/>
                    </a:lnTo>
                    <a:lnTo>
                      <a:pt x="2287" y="1128"/>
                    </a:lnTo>
                    <a:lnTo>
                      <a:pt x="2287" y="1126"/>
                    </a:lnTo>
                    <a:lnTo>
                      <a:pt x="2287" y="1122"/>
                    </a:lnTo>
                    <a:lnTo>
                      <a:pt x="2287" y="1121"/>
                    </a:lnTo>
                    <a:lnTo>
                      <a:pt x="2287" y="1119"/>
                    </a:lnTo>
                    <a:lnTo>
                      <a:pt x="2287" y="1118"/>
                    </a:lnTo>
                    <a:lnTo>
                      <a:pt x="2288" y="1116"/>
                    </a:lnTo>
                    <a:lnTo>
                      <a:pt x="2288" y="1116"/>
                    </a:lnTo>
                    <a:lnTo>
                      <a:pt x="2289" y="1114"/>
                    </a:lnTo>
                    <a:lnTo>
                      <a:pt x="2289" y="1114"/>
                    </a:lnTo>
                    <a:lnTo>
                      <a:pt x="2291" y="1112"/>
                    </a:lnTo>
                    <a:lnTo>
                      <a:pt x="2291" y="1112"/>
                    </a:lnTo>
                    <a:lnTo>
                      <a:pt x="2293" y="1111"/>
                    </a:lnTo>
                    <a:lnTo>
                      <a:pt x="2294" y="1111"/>
                    </a:lnTo>
                    <a:lnTo>
                      <a:pt x="2296" y="1109"/>
                    </a:lnTo>
                    <a:lnTo>
                      <a:pt x="2296" y="1109"/>
                    </a:lnTo>
                    <a:lnTo>
                      <a:pt x="2298" y="1109"/>
                    </a:lnTo>
                    <a:lnTo>
                      <a:pt x="2298" y="1109"/>
                    </a:lnTo>
                    <a:lnTo>
                      <a:pt x="2300" y="1108"/>
                    </a:lnTo>
                    <a:lnTo>
                      <a:pt x="2300" y="1108"/>
                    </a:lnTo>
                    <a:lnTo>
                      <a:pt x="2302" y="1106"/>
                    </a:lnTo>
                    <a:lnTo>
                      <a:pt x="2302" y="1106"/>
                    </a:lnTo>
                    <a:lnTo>
                      <a:pt x="2303" y="1104"/>
                    </a:lnTo>
                    <a:lnTo>
                      <a:pt x="2303" y="1101"/>
                    </a:lnTo>
                    <a:lnTo>
                      <a:pt x="2303" y="1098"/>
                    </a:lnTo>
                    <a:lnTo>
                      <a:pt x="2302" y="1094"/>
                    </a:lnTo>
                    <a:lnTo>
                      <a:pt x="2302" y="1089"/>
                    </a:lnTo>
                    <a:lnTo>
                      <a:pt x="2299" y="1086"/>
                    </a:lnTo>
                    <a:lnTo>
                      <a:pt x="2297" y="1080"/>
                    </a:lnTo>
                    <a:lnTo>
                      <a:pt x="2295" y="1076"/>
                    </a:lnTo>
                    <a:lnTo>
                      <a:pt x="2293" y="1071"/>
                    </a:lnTo>
                    <a:lnTo>
                      <a:pt x="2290" y="1067"/>
                    </a:lnTo>
                    <a:lnTo>
                      <a:pt x="2288" y="1062"/>
                    </a:lnTo>
                    <a:lnTo>
                      <a:pt x="2285" y="1059"/>
                    </a:lnTo>
                    <a:lnTo>
                      <a:pt x="2283" y="1054"/>
                    </a:lnTo>
                    <a:lnTo>
                      <a:pt x="2279" y="1051"/>
                    </a:lnTo>
                    <a:lnTo>
                      <a:pt x="2277" y="1047"/>
                    </a:lnTo>
                    <a:lnTo>
                      <a:pt x="2274" y="1045"/>
                    </a:lnTo>
                    <a:lnTo>
                      <a:pt x="2272" y="1042"/>
                    </a:lnTo>
                    <a:lnTo>
                      <a:pt x="2272" y="1041"/>
                    </a:lnTo>
                    <a:lnTo>
                      <a:pt x="2272" y="1038"/>
                    </a:lnTo>
                    <a:lnTo>
                      <a:pt x="2272" y="1035"/>
                    </a:lnTo>
                    <a:lnTo>
                      <a:pt x="2272" y="1032"/>
                    </a:lnTo>
                    <a:lnTo>
                      <a:pt x="2270" y="1028"/>
                    </a:lnTo>
                    <a:lnTo>
                      <a:pt x="2270" y="1024"/>
                    </a:lnTo>
                    <a:lnTo>
                      <a:pt x="2270" y="1021"/>
                    </a:lnTo>
                    <a:lnTo>
                      <a:pt x="2270" y="1015"/>
                    </a:lnTo>
                    <a:lnTo>
                      <a:pt x="2269" y="1013"/>
                    </a:lnTo>
                    <a:lnTo>
                      <a:pt x="2269" y="1009"/>
                    </a:lnTo>
                    <a:lnTo>
                      <a:pt x="2269" y="1005"/>
                    </a:lnTo>
                    <a:lnTo>
                      <a:pt x="2269" y="1001"/>
                    </a:lnTo>
                    <a:lnTo>
                      <a:pt x="2269" y="999"/>
                    </a:lnTo>
                    <a:lnTo>
                      <a:pt x="2270" y="995"/>
                    </a:lnTo>
                    <a:lnTo>
                      <a:pt x="2270" y="994"/>
                    </a:lnTo>
                    <a:lnTo>
                      <a:pt x="2272" y="991"/>
                    </a:lnTo>
                    <a:lnTo>
                      <a:pt x="2270" y="990"/>
                    </a:lnTo>
                    <a:lnTo>
                      <a:pt x="2270" y="988"/>
                    </a:lnTo>
                    <a:lnTo>
                      <a:pt x="2270" y="986"/>
                    </a:lnTo>
                    <a:lnTo>
                      <a:pt x="2270" y="983"/>
                    </a:lnTo>
                    <a:lnTo>
                      <a:pt x="2270" y="979"/>
                    </a:lnTo>
                    <a:lnTo>
                      <a:pt x="2270" y="976"/>
                    </a:lnTo>
                    <a:lnTo>
                      <a:pt x="2270" y="972"/>
                    </a:lnTo>
                    <a:lnTo>
                      <a:pt x="2272" y="968"/>
                    </a:lnTo>
                    <a:lnTo>
                      <a:pt x="2272" y="966"/>
                    </a:lnTo>
                    <a:lnTo>
                      <a:pt x="2274" y="963"/>
                    </a:lnTo>
                    <a:lnTo>
                      <a:pt x="2274" y="960"/>
                    </a:lnTo>
                    <a:lnTo>
                      <a:pt x="2275" y="956"/>
                    </a:lnTo>
                    <a:lnTo>
                      <a:pt x="2275" y="955"/>
                    </a:lnTo>
                    <a:lnTo>
                      <a:pt x="2277" y="953"/>
                    </a:lnTo>
                    <a:lnTo>
                      <a:pt x="2278" y="952"/>
                    </a:lnTo>
                    <a:lnTo>
                      <a:pt x="2280" y="950"/>
                    </a:lnTo>
                    <a:lnTo>
                      <a:pt x="2280" y="951"/>
                    </a:lnTo>
                    <a:lnTo>
                      <a:pt x="2280" y="952"/>
                    </a:lnTo>
                    <a:lnTo>
                      <a:pt x="2280" y="954"/>
                    </a:lnTo>
                    <a:lnTo>
                      <a:pt x="2282" y="954"/>
                    </a:lnTo>
                    <a:lnTo>
                      <a:pt x="2282" y="956"/>
                    </a:lnTo>
                    <a:lnTo>
                      <a:pt x="2283" y="957"/>
                    </a:lnTo>
                    <a:lnTo>
                      <a:pt x="2283" y="959"/>
                    </a:lnTo>
                    <a:lnTo>
                      <a:pt x="2285" y="961"/>
                    </a:lnTo>
                    <a:lnTo>
                      <a:pt x="2285" y="963"/>
                    </a:lnTo>
                    <a:lnTo>
                      <a:pt x="2285" y="964"/>
                    </a:lnTo>
                    <a:lnTo>
                      <a:pt x="2285" y="966"/>
                    </a:lnTo>
                    <a:lnTo>
                      <a:pt x="2286" y="967"/>
                    </a:lnTo>
                    <a:lnTo>
                      <a:pt x="2286" y="969"/>
                    </a:lnTo>
                    <a:lnTo>
                      <a:pt x="2287" y="970"/>
                    </a:lnTo>
                    <a:lnTo>
                      <a:pt x="2287" y="971"/>
                    </a:lnTo>
                    <a:lnTo>
                      <a:pt x="2288" y="971"/>
                    </a:lnTo>
                    <a:lnTo>
                      <a:pt x="2287" y="971"/>
                    </a:lnTo>
                    <a:lnTo>
                      <a:pt x="2287" y="970"/>
                    </a:lnTo>
                    <a:lnTo>
                      <a:pt x="2287" y="969"/>
                    </a:lnTo>
                    <a:lnTo>
                      <a:pt x="2287" y="967"/>
                    </a:lnTo>
                    <a:lnTo>
                      <a:pt x="2286" y="965"/>
                    </a:lnTo>
                    <a:lnTo>
                      <a:pt x="2286" y="962"/>
                    </a:lnTo>
                    <a:lnTo>
                      <a:pt x="2286" y="960"/>
                    </a:lnTo>
                    <a:lnTo>
                      <a:pt x="2286" y="956"/>
                    </a:lnTo>
                    <a:lnTo>
                      <a:pt x="2286" y="955"/>
                    </a:lnTo>
                    <a:lnTo>
                      <a:pt x="2286" y="951"/>
                    </a:lnTo>
                    <a:lnTo>
                      <a:pt x="2286" y="949"/>
                    </a:lnTo>
                    <a:lnTo>
                      <a:pt x="2286" y="946"/>
                    </a:lnTo>
                    <a:lnTo>
                      <a:pt x="2286" y="944"/>
                    </a:lnTo>
                    <a:lnTo>
                      <a:pt x="2286" y="942"/>
                    </a:lnTo>
                    <a:lnTo>
                      <a:pt x="2286" y="941"/>
                    </a:lnTo>
                    <a:lnTo>
                      <a:pt x="2288" y="939"/>
                    </a:lnTo>
                    <a:lnTo>
                      <a:pt x="2288" y="939"/>
                    </a:lnTo>
                    <a:lnTo>
                      <a:pt x="2288" y="938"/>
                    </a:lnTo>
                    <a:lnTo>
                      <a:pt x="2288" y="937"/>
                    </a:lnTo>
                    <a:lnTo>
                      <a:pt x="2288" y="935"/>
                    </a:lnTo>
                    <a:lnTo>
                      <a:pt x="2288" y="934"/>
                    </a:lnTo>
                    <a:lnTo>
                      <a:pt x="2288" y="932"/>
                    </a:lnTo>
                    <a:lnTo>
                      <a:pt x="2288" y="930"/>
                    </a:lnTo>
                    <a:lnTo>
                      <a:pt x="2290" y="928"/>
                    </a:lnTo>
                    <a:lnTo>
                      <a:pt x="2290" y="927"/>
                    </a:lnTo>
                    <a:lnTo>
                      <a:pt x="2290" y="926"/>
                    </a:lnTo>
                    <a:lnTo>
                      <a:pt x="2290" y="924"/>
                    </a:lnTo>
                    <a:lnTo>
                      <a:pt x="2292" y="922"/>
                    </a:lnTo>
                    <a:lnTo>
                      <a:pt x="2292" y="922"/>
                    </a:lnTo>
                    <a:lnTo>
                      <a:pt x="2293" y="920"/>
                    </a:lnTo>
                    <a:lnTo>
                      <a:pt x="2293" y="920"/>
                    </a:lnTo>
                    <a:lnTo>
                      <a:pt x="2295" y="919"/>
                    </a:lnTo>
                    <a:lnTo>
                      <a:pt x="2295" y="920"/>
                    </a:lnTo>
                    <a:lnTo>
                      <a:pt x="2297" y="922"/>
                    </a:lnTo>
                    <a:lnTo>
                      <a:pt x="2298" y="925"/>
                    </a:lnTo>
                    <a:lnTo>
                      <a:pt x="2300" y="928"/>
                    </a:lnTo>
                    <a:lnTo>
                      <a:pt x="2300" y="934"/>
                    </a:lnTo>
                    <a:lnTo>
                      <a:pt x="2301" y="938"/>
                    </a:lnTo>
                    <a:lnTo>
                      <a:pt x="2301" y="944"/>
                    </a:lnTo>
                    <a:lnTo>
                      <a:pt x="2303" y="948"/>
                    </a:lnTo>
                    <a:lnTo>
                      <a:pt x="2303" y="954"/>
                    </a:lnTo>
                    <a:lnTo>
                      <a:pt x="2303" y="959"/>
                    </a:lnTo>
                    <a:lnTo>
                      <a:pt x="2303" y="965"/>
                    </a:lnTo>
                    <a:lnTo>
                      <a:pt x="2305" y="969"/>
                    </a:lnTo>
                    <a:lnTo>
                      <a:pt x="2306" y="974"/>
                    </a:lnTo>
                    <a:lnTo>
                      <a:pt x="2308" y="977"/>
                    </a:lnTo>
                    <a:lnTo>
                      <a:pt x="2310" y="979"/>
                    </a:lnTo>
                    <a:lnTo>
                      <a:pt x="2312" y="980"/>
                    </a:lnTo>
                    <a:lnTo>
                      <a:pt x="2312" y="980"/>
                    </a:lnTo>
                    <a:lnTo>
                      <a:pt x="2312" y="980"/>
                    </a:lnTo>
                    <a:lnTo>
                      <a:pt x="2312" y="980"/>
                    </a:lnTo>
                    <a:lnTo>
                      <a:pt x="2313" y="979"/>
                    </a:lnTo>
                    <a:lnTo>
                      <a:pt x="2313" y="979"/>
                    </a:lnTo>
                    <a:lnTo>
                      <a:pt x="2313" y="977"/>
                    </a:lnTo>
                    <a:lnTo>
                      <a:pt x="2313" y="977"/>
                    </a:lnTo>
                    <a:lnTo>
                      <a:pt x="2315" y="976"/>
                    </a:lnTo>
                    <a:lnTo>
                      <a:pt x="2315" y="976"/>
                    </a:lnTo>
                    <a:lnTo>
                      <a:pt x="2315" y="974"/>
                    </a:lnTo>
                    <a:lnTo>
                      <a:pt x="2315" y="974"/>
                    </a:lnTo>
                    <a:lnTo>
                      <a:pt x="2317" y="973"/>
                    </a:lnTo>
                    <a:lnTo>
                      <a:pt x="2317" y="973"/>
                    </a:lnTo>
                    <a:lnTo>
                      <a:pt x="2317" y="972"/>
                    </a:lnTo>
                    <a:lnTo>
                      <a:pt x="2317" y="972"/>
                    </a:lnTo>
                    <a:lnTo>
                      <a:pt x="2319" y="971"/>
                    </a:lnTo>
                    <a:lnTo>
                      <a:pt x="2320" y="972"/>
                    </a:lnTo>
                    <a:lnTo>
                      <a:pt x="2322" y="972"/>
                    </a:lnTo>
                    <a:lnTo>
                      <a:pt x="2324" y="973"/>
                    </a:lnTo>
                    <a:lnTo>
                      <a:pt x="2327" y="973"/>
                    </a:lnTo>
                    <a:lnTo>
                      <a:pt x="2329" y="975"/>
                    </a:lnTo>
                    <a:lnTo>
                      <a:pt x="2333" y="976"/>
                    </a:lnTo>
                    <a:lnTo>
                      <a:pt x="2334" y="978"/>
                    </a:lnTo>
                    <a:lnTo>
                      <a:pt x="2338" y="979"/>
                    </a:lnTo>
                    <a:lnTo>
                      <a:pt x="2340" y="981"/>
                    </a:lnTo>
                    <a:lnTo>
                      <a:pt x="2343" y="983"/>
                    </a:lnTo>
                    <a:lnTo>
                      <a:pt x="2344" y="984"/>
                    </a:lnTo>
                    <a:lnTo>
                      <a:pt x="2348" y="986"/>
                    </a:lnTo>
                    <a:lnTo>
                      <a:pt x="2348" y="988"/>
                    </a:lnTo>
                    <a:lnTo>
                      <a:pt x="2350" y="989"/>
                    </a:lnTo>
                    <a:lnTo>
                      <a:pt x="2351" y="991"/>
                    </a:lnTo>
                    <a:lnTo>
                      <a:pt x="2352" y="991"/>
                    </a:lnTo>
                    <a:lnTo>
                      <a:pt x="2352" y="991"/>
                    </a:lnTo>
                    <a:lnTo>
                      <a:pt x="2352" y="991"/>
                    </a:lnTo>
                    <a:lnTo>
                      <a:pt x="2352" y="991"/>
                    </a:lnTo>
                    <a:lnTo>
                      <a:pt x="2353" y="991"/>
                    </a:lnTo>
                    <a:lnTo>
                      <a:pt x="2353" y="991"/>
                    </a:lnTo>
                    <a:lnTo>
                      <a:pt x="2353" y="991"/>
                    </a:lnTo>
                    <a:lnTo>
                      <a:pt x="2353" y="991"/>
                    </a:lnTo>
                    <a:lnTo>
                      <a:pt x="2354" y="991"/>
                    </a:lnTo>
                    <a:lnTo>
                      <a:pt x="2354" y="991"/>
                    </a:lnTo>
                    <a:lnTo>
                      <a:pt x="2354" y="991"/>
                    </a:lnTo>
                    <a:lnTo>
                      <a:pt x="2354" y="991"/>
                    </a:lnTo>
                    <a:lnTo>
                      <a:pt x="2356" y="991"/>
                    </a:lnTo>
                    <a:lnTo>
                      <a:pt x="2356" y="991"/>
                    </a:lnTo>
                    <a:lnTo>
                      <a:pt x="2356" y="991"/>
                    </a:lnTo>
                    <a:lnTo>
                      <a:pt x="2356" y="991"/>
                    </a:lnTo>
                    <a:lnTo>
                      <a:pt x="2358" y="991"/>
                    </a:lnTo>
                    <a:lnTo>
                      <a:pt x="2356" y="989"/>
                    </a:lnTo>
                    <a:lnTo>
                      <a:pt x="2354" y="985"/>
                    </a:lnTo>
                    <a:lnTo>
                      <a:pt x="2353" y="981"/>
                    </a:lnTo>
                    <a:lnTo>
                      <a:pt x="2353" y="975"/>
                    </a:lnTo>
                    <a:lnTo>
                      <a:pt x="2353" y="969"/>
                    </a:lnTo>
                    <a:lnTo>
                      <a:pt x="2353" y="963"/>
                    </a:lnTo>
                    <a:lnTo>
                      <a:pt x="2353" y="957"/>
                    </a:lnTo>
                    <a:lnTo>
                      <a:pt x="2354" y="950"/>
                    </a:lnTo>
                    <a:lnTo>
                      <a:pt x="2354" y="945"/>
                    </a:lnTo>
                    <a:lnTo>
                      <a:pt x="2354" y="937"/>
                    </a:lnTo>
                    <a:lnTo>
                      <a:pt x="2354" y="932"/>
                    </a:lnTo>
                    <a:lnTo>
                      <a:pt x="2355" y="926"/>
                    </a:lnTo>
                    <a:lnTo>
                      <a:pt x="2354" y="921"/>
                    </a:lnTo>
                    <a:lnTo>
                      <a:pt x="2354" y="916"/>
                    </a:lnTo>
                    <a:lnTo>
                      <a:pt x="2353" y="913"/>
                    </a:lnTo>
                    <a:lnTo>
                      <a:pt x="2352" y="909"/>
                    </a:lnTo>
                    <a:lnTo>
                      <a:pt x="2352" y="908"/>
                    </a:lnTo>
                    <a:lnTo>
                      <a:pt x="2352" y="906"/>
                    </a:lnTo>
                    <a:lnTo>
                      <a:pt x="2352" y="904"/>
                    </a:lnTo>
                    <a:lnTo>
                      <a:pt x="2353" y="900"/>
                    </a:lnTo>
                    <a:lnTo>
                      <a:pt x="2353" y="898"/>
                    </a:lnTo>
                    <a:lnTo>
                      <a:pt x="2353" y="894"/>
                    </a:lnTo>
                    <a:lnTo>
                      <a:pt x="2353" y="890"/>
                    </a:lnTo>
                    <a:lnTo>
                      <a:pt x="2354" y="886"/>
                    </a:lnTo>
                    <a:lnTo>
                      <a:pt x="2353" y="885"/>
                    </a:lnTo>
                    <a:lnTo>
                      <a:pt x="2353" y="881"/>
                    </a:lnTo>
                    <a:lnTo>
                      <a:pt x="2353" y="878"/>
                    </a:lnTo>
                    <a:lnTo>
                      <a:pt x="2353" y="874"/>
                    </a:lnTo>
                    <a:lnTo>
                      <a:pt x="2352" y="872"/>
                    </a:lnTo>
                    <a:lnTo>
                      <a:pt x="2352" y="869"/>
                    </a:lnTo>
                    <a:lnTo>
                      <a:pt x="2352" y="869"/>
                    </a:lnTo>
                    <a:lnTo>
                      <a:pt x="2352" y="867"/>
                    </a:lnTo>
                    <a:lnTo>
                      <a:pt x="2352" y="869"/>
                    </a:lnTo>
                    <a:lnTo>
                      <a:pt x="2352" y="871"/>
                    </a:lnTo>
                    <a:lnTo>
                      <a:pt x="2352" y="873"/>
                    </a:lnTo>
                    <a:lnTo>
                      <a:pt x="2353" y="875"/>
                    </a:lnTo>
                    <a:lnTo>
                      <a:pt x="2354" y="879"/>
                    </a:lnTo>
                    <a:lnTo>
                      <a:pt x="2356" y="881"/>
                    </a:lnTo>
                    <a:lnTo>
                      <a:pt x="2358" y="884"/>
                    </a:lnTo>
                    <a:lnTo>
                      <a:pt x="2360" y="886"/>
                    </a:lnTo>
                    <a:lnTo>
                      <a:pt x="2362" y="889"/>
                    </a:lnTo>
                    <a:lnTo>
                      <a:pt x="2363" y="891"/>
                    </a:lnTo>
                    <a:lnTo>
                      <a:pt x="2365" y="894"/>
                    </a:lnTo>
                    <a:lnTo>
                      <a:pt x="2367" y="896"/>
                    </a:lnTo>
                    <a:lnTo>
                      <a:pt x="2369" y="898"/>
                    </a:lnTo>
                    <a:lnTo>
                      <a:pt x="2371" y="898"/>
                    </a:lnTo>
                    <a:lnTo>
                      <a:pt x="2373" y="899"/>
                    </a:lnTo>
                    <a:lnTo>
                      <a:pt x="2375" y="898"/>
                    </a:lnTo>
                    <a:lnTo>
                      <a:pt x="2375" y="898"/>
                    </a:lnTo>
                    <a:lnTo>
                      <a:pt x="2377" y="896"/>
                    </a:lnTo>
                    <a:lnTo>
                      <a:pt x="2377" y="895"/>
                    </a:lnTo>
                    <a:lnTo>
                      <a:pt x="2379" y="892"/>
                    </a:lnTo>
                    <a:lnTo>
                      <a:pt x="2379" y="890"/>
                    </a:lnTo>
                    <a:lnTo>
                      <a:pt x="2380" y="886"/>
                    </a:lnTo>
                    <a:lnTo>
                      <a:pt x="2380" y="883"/>
                    </a:lnTo>
                    <a:lnTo>
                      <a:pt x="2382" y="879"/>
                    </a:lnTo>
                    <a:lnTo>
                      <a:pt x="2382" y="877"/>
                    </a:lnTo>
                    <a:lnTo>
                      <a:pt x="2382" y="873"/>
                    </a:lnTo>
                    <a:lnTo>
                      <a:pt x="2382" y="869"/>
                    </a:lnTo>
                    <a:lnTo>
                      <a:pt x="2383" y="866"/>
                    </a:lnTo>
                    <a:lnTo>
                      <a:pt x="2383" y="864"/>
                    </a:lnTo>
                    <a:lnTo>
                      <a:pt x="2383" y="860"/>
                    </a:lnTo>
                    <a:lnTo>
                      <a:pt x="2382" y="858"/>
                    </a:lnTo>
                    <a:lnTo>
                      <a:pt x="2382" y="856"/>
                    </a:lnTo>
                    <a:lnTo>
                      <a:pt x="2382" y="856"/>
                    </a:lnTo>
                    <a:lnTo>
                      <a:pt x="2382" y="855"/>
                    </a:lnTo>
                    <a:lnTo>
                      <a:pt x="2382" y="855"/>
                    </a:lnTo>
                    <a:lnTo>
                      <a:pt x="2383" y="853"/>
                    </a:lnTo>
                    <a:lnTo>
                      <a:pt x="2383" y="852"/>
                    </a:lnTo>
                    <a:lnTo>
                      <a:pt x="2383" y="850"/>
                    </a:lnTo>
                    <a:lnTo>
                      <a:pt x="2383" y="848"/>
                    </a:lnTo>
                    <a:lnTo>
                      <a:pt x="2384" y="847"/>
                    </a:lnTo>
                    <a:lnTo>
                      <a:pt x="2383" y="847"/>
                    </a:lnTo>
                    <a:lnTo>
                      <a:pt x="2383" y="845"/>
                    </a:lnTo>
                    <a:lnTo>
                      <a:pt x="2383" y="843"/>
                    </a:lnTo>
                    <a:lnTo>
                      <a:pt x="2383" y="841"/>
                    </a:lnTo>
                    <a:lnTo>
                      <a:pt x="2382" y="841"/>
                    </a:lnTo>
                    <a:lnTo>
                      <a:pt x="2382" y="839"/>
                    </a:lnTo>
                    <a:lnTo>
                      <a:pt x="2382" y="838"/>
                    </a:lnTo>
                    <a:lnTo>
                      <a:pt x="2382" y="836"/>
                    </a:lnTo>
                    <a:lnTo>
                      <a:pt x="2381" y="839"/>
                    </a:lnTo>
                    <a:lnTo>
                      <a:pt x="2381" y="843"/>
                    </a:lnTo>
                    <a:lnTo>
                      <a:pt x="2382" y="848"/>
                    </a:lnTo>
                    <a:lnTo>
                      <a:pt x="2384" y="852"/>
                    </a:lnTo>
                    <a:lnTo>
                      <a:pt x="2386" y="858"/>
                    </a:lnTo>
                    <a:lnTo>
                      <a:pt x="2390" y="863"/>
                    </a:lnTo>
                    <a:lnTo>
                      <a:pt x="2394" y="868"/>
                    </a:lnTo>
                    <a:lnTo>
                      <a:pt x="2398" y="873"/>
                    </a:lnTo>
                    <a:lnTo>
                      <a:pt x="2401" y="878"/>
                    </a:lnTo>
                    <a:lnTo>
                      <a:pt x="2404" y="884"/>
                    </a:lnTo>
                    <a:lnTo>
                      <a:pt x="2407" y="889"/>
                    </a:lnTo>
                    <a:lnTo>
                      <a:pt x="2411" y="894"/>
                    </a:lnTo>
                    <a:lnTo>
                      <a:pt x="2412" y="899"/>
                    </a:lnTo>
                    <a:lnTo>
                      <a:pt x="2414" y="903"/>
                    </a:lnTo>
                    <a:lnTo>
                      <a:pt x="2414" y="906"/>
                    </a:lnTo>
                    <a:lnTo>
                      <a:pt x="2414" y="909"/>
                    </a:lnTo>
                    <a:lnTo>
                      <a:pt x="2412" y="908"/>
                    </a:lnTo>
                    <a:lnTo>
                      <a:pt x="2411" y="904"/>
                    </a:lnTo>
                    <a:lnTo>
                      <a:pt x="2407" y="899"/>
                    </a:lnTo>
                    <a:lnTo>
                      <a:pt x="2404" y="891"/>
                    </a:lnTo>
                    <a:lnTo>
                      <a:pt x="2400" y="882"/>
                    </a:lnTo>
                    <a:lnTo>
                      <a:pt x="2396" y="873"/>
                    </a:lnTo>
                    <a:lnTo>
                      <a:pt x="2391" y="862"/>
                    </a:lnTo>
                    <a:lnTo>
                      <a:pt x="2388" y="851"/>
                    </a:lnTo>
                    <a:lnTo>
                      <a:pt x="2383" y="841"/>
                    </a:lnTo>
                    <a:lnTo>
                      <a:pt x="2379" y="830"/>
                    </a:lnTo>
                    <a:lnTo>
                      <a:pt x="2375" y="821"/>
                    </a:lnTo>
                    <a:lnTo>
                      <a:pt x="2372" y="811"/>
                    </a:lnTo>
                    <a:lnTo>
                      <a:pt x="2368" y="803"/>
                    </a:lnTo>
                    <a:lnTo>
                      <a:pt x="2366" y="797"/>
                    </a:lnTo>
                    <a:lnTo>
                      <a:pt x="2365" y="792"/>
                    </a:lnTo>
                    <a:lnTo>
                      <a:pt x="2365" y="789"/>
                    </a:lnTo>
                    <a:lnTo>
                      <a:pt x="2365" y="787"/>
                    </a:lnTo>
                    <a:lnTo>
                      <a:pt x="2366" y="785"/>
                    </a:lnTo>
                    <a:lnTo>
                      <a:pt x="2368" y="785"/>
                    </a:lnTo>
                    <a:lnTo>
                      <a:pt x="2371" y="785"/>
                    </a:lnTo>
                    <a:lnTo>
                      <a:pt x="2374" y="787"/>
                    </a:lnTo>
                    <a:lnTo>
                      <a:pt x="2378" y="788"/>
                    </a:lnTo>
                    <a:lnTo>
                      <a:pt x="2382" y="790"/>
                    </a:lnTo>
                    <a:lnTo>
                      <a:pt x="2387" y="791"/>
                    </a:lnTo>
                    <a:lnTo>
                      <a:pt x="2391" y="795"/>
                    </a:lnTo>
                    <a:lnTo>
                      <a:pt x="2394" y="797"/>
                    </a:lnTo>
                    <a:lnTo>
                      <a:pt x="2398" y="799"/>
                    </a:lnTo>
                    <a:lnTo>
                      <a:pt x="2403" y="799"/>
                    </a:lnTo>
                    <a:lnTo>
                      <a:pt x="2406" y="800"/>
                    </a:lnTo>
                    <a:lnTo>
                      <a:pt x="2410" y="799"/>
                    </a:lnTo>
                    <a:lnTo>
                      <a:pt x="2411" y="798"/>
                    </a:lnTo>
                    <a:lnTo>
                      <a:pt x="2414" y="795"/>
                    </a:lnTo>
                    <a:lnTo>
                      <a:pt x="2411" y="793"/>
                    </a:lnTo>
                    <a:lnTo>
                      <a:pt x="2408" y="790"/>
                    </a:lnTo>
                    <a:lnTo>
                      <a:pt x="2404" y="786"/>
                    </a:lnTo>
                    <a:lnTo>
                      <a:pt x="2402" y="781"/>
                    </a:lnTo>
                    <a:lnTo>
                      <a:pt x="2398" y="777"/>
                    </a:lnTo>
                    <a:lnTo>
                      <a:pt x="2396" y="771"/>
                    </a:lnTo>
                    <a:lnTo>
                      <a:pt x="2393" y="765"/>
                    </a:lnTo>
                    <a:lnTo>
                      <a:pt x="2391" y="758"/>
                    </a:lnTo>
                    <a:lnTo>
                      <a:pt x="2387" y="753"/>
                    </a:lnTo>
                    <a:lnTo>
                      <a:pt x="2385" y="747"/>
                    </a:lnTo>
                    <a:lnTo>
                      <a:pt x="2383" y="742"/>
                    </a:lnTo>
                    <a:lnTo>
                      <a:pt x="2381" y="734"/>
                    </a:lnTo>
                    <a:lnTo>
                      <a:pt x="2379" y="728"/>
                    </a:lnTo>
                    <a:lnTo>
                      <a:pt x="2377" y="723"/>
                    </a:lnTo>
                    <a:lnTo>
                      <a:pt x="2375" y="718"/>
                    </a:lnTo>
                    <a:lnTo>
                      <a:pt x="2375" y="713"/>
                    </a:lnTo>
                    <a:lnTo>
                      <a:pt x="2373" y="711"/>
                    </a:lnTo>
                    <a:lnTo>
                      <a:pt x="2372" y="707"/>
                    </a:lnTo>
                    <a:lnTo>
                      <a:pt x="2370" y="703"/>
                    </a:lnTo>
                    <a:lnTo>
                      <a:pt x="2370" y="699"/>
                    </a:lnTo>
                    <a:lnTo>
                      <a:pt x="2368" y="695"/>
                    </a:lnTo>
                    <a:lnTo>
                      <a:pt x="2368" y="690"/>
                    </a:lnTo>
                    <a:lnTo>
                      <a:pt x="2366" y="685"/>
                    </a:lnTo>
                    <a:lnTo>
                      <a:pt x="2366" y="680"/>
                    </a:lnTo>
                    <a:lnTo>
                      <a:pt x="2364" y="676"/>
                    </a:lnTo>
                    <a:lnTo>
                      <a:pt x="2364" y="671"/>
                    </a:lnTo>
                    <a:lnTo>
                      <a:pt x="2363" y="667"/>
                    </a:lnTo>
                    <a:lnTo>
                      <a:pt x="2363" y="662"/>
                    </a:lnTo>
                    <a:lnTo>
                      <a:pt x="2363" y="660"/>
                    </a:lnTo>
                    <a:lnTo>
                      <a:pt x="2363" y="656"/>
                    </a:lnTo>
                    <a:lnTo>
                      <a:pt x="2364" y="654"/>
                    </a:lnTo>
                    <a:lnTo>
                      <a:pt x="2366" y="651"/>
                    </a:lnTo>
                    <a:lnTo>
                      <a:pt x="2366" y="652"/>
                    </a:lnTo>
                    <a:lnTo>
                      <a:pt x="2367" y="652"/>
                    </a:lnTo>
                    <a:lnTo>
                      <a:pt x="2368" y="653"/>
                    </a:lnTo>
                    <a:lnTo>
                      <a:pt x="2370" y="653"/>
                    </a:lnTo>
                    <a:lnTo>
                      <a:pt x="2371" y="655"/>
                    </a:lnTo>
                    <a:lnTo>
                      <a:pt x="2373" y="655"/>
                    </a:lnTo>
                    <a:lnTo>
                      <a:pt x="2375" y="656"/>
                    </a:lnTo>
                    <a:lnTo>
                      <a:pt x="2378" y="656"/>
                    </a:lnTo>
                    <a:lnTo>
                      <a:pt x="2380" y="658"/>
                    </a:lnTo>
                    <a:lnTo>
                      <a:pt x="2381" y="658"/>
                    </a:lnTo>
                    <a:lnTo>
                      <a:pt x="2383" y="660"/>
                    </a:lnTo>
                    <a:lnTo>
                      <a:pt x="2385" y="660"/>
                    </a:lnTo>
                    <a:lnTo>
                      <a:pt x="2386" y="662"/>
                    </a:lnTo>
                    <a:lnTo>
                      <a:pt x="2388" y="662"/>
                    </a:lnTo>
                    <a:lnTo>
                      <a:pt x="2388" y="662"/>
                    </a:lnTo>
                    <a:lnTo>
                      <a:pt x="2390" y="661"/>
                    </a:lnTo>
                    <a:lnTo>
                      <a:pt x="2389" y="664"/>
                    </a:lnTo>
                    <a:lnTo>
                      <a:pt x="2389" y="666"/>
                    </a:lnTo>
                    <a:lnTo>
                      <a:pt x="2389" y="668"/>
                    </a:lnTo>
                    <a:lnTo>
                      <a:pt x="2390" y="670"/>
                    </a:lnTo>
                    <a:lnTo>
                      <a:pt x="2390" y="674"/>
                    </a:lnTo>
                    <a:lnTo>
                      <a:pt x="2392" y="676"/>
                    </a:lnTo>
                    <a:lnTo>
                      <a:pt x="2393" y="680"/>
                    </a:lnTo>
                    <a:lnTo>
                      <a:pt x="2395" y="682"/>
                    </a:lnTo>
                    <a:lnTo>
                      <a:pt x="2395" y="685"/>
                    </a:lnTo>
                    <a:lnTo>
                      <a:pt x="2397" y="688"/>
                    </a:lnTo>
                    <a:lnTo>
                      <a:pt x="2399" y="692"/>
                    </a:lnTo>
                    <a:lnTo>
                      <a:pt x="2401" y="693"/>
                    </a:lnTo>
                    <a:lnTo>
                      <a:pt x="2401" y="696"/>
                    </a:lnTo>
                    <a:lnTo>
                      <a:pt x="2403" y="698"/>
                    </a:lnTo>
                    <a:lnTo>
                      <a:pt x="2404" y="700"/>
                    </a:lnTo>
                    <a:lnTo>
                      <a:pt x="2406" y="702"/>
                    </a:lnTo>
                    <a:lnTo>
                      <a:pt x="2406" y="705"/>
                    </a:lnTo>
                    <a:lnTo>
                      <a:pt x="2408" y="708"/>
                    </a:lnTo>
                    <a:lnTo>
                      <a:pt x="2408" y="712"/>
                    </a:lnTo>
                    <a:lnTo>
                      <a:pt x="2410" y="713"/>
                    </a:lnTo>
                    <a:lnTo>
                      <a:pt x="2410" y="717"/>
                    </a:lnTo>
                    <a:lnTo>
                      <a:pt x="2411" y="721"/>
                    </a:lnTo>
                    <a:lnTo>
                      <a:pt x="2412" y="724"/>
                    </a:lnTo>
                    <a:lnTo>
                      <a:pt x="2414" y="727"/>
                    </a:lnTo>
                    <a:lnTo>
                      <a:pt x="2414" y="731"/>
                    </a:lnTo>
                    <a:lnTo>
                      <a:pt x="2416" y="734"/>
                    </a:lnTo>
                    <a:lnTo>
                      <a:pt x="2416" y="738"/>
                    </a:lnTo>
                    <a:lnTo>
                      <a:pt x="2418" y="740"/>
                    </a:lnTo>
                    <a:lnTo>
                      <a:pt x="2418" y="742"/>
                    </a:lnTo>
                    <a:lnTo>
                      <a:pt x="2420" y="743"/>
                    </a:lnTo>
                    <a:lnTo>
                      <a:pt x="2421" y="744"/>
                    </a:lnTo>
                    <a:lnTo>
                      <a:pt x="2422" y="743"/>
                    </a:lnTo>
                    <a:lnTo>
                      <a:pt x="2422" y="743"/>
                    </a:lnTo>
                    <a:lnTo>
                      <a:pt x="2422" y="740"/>
                    </a:lnTo>
                    <a:lnTo>
                      <a:pt x="2421" y="736"/>
                    </a:lnTo>
                    <a:lnTo>
                      <a:pt x="2421" y="730"/>
                    </a:lnTo>
                    <a:lnTo>
                      <a:pt x="2418" y="724"/>
                    </a:lnTo>
                    <a:lnTo>
                      <a:pt x="2416" y="716"/>
                    </a:lnTo>
                    <a:lnTo>
                      <a:pt x="2414" y="708"/>
                    </a:lnTo>
                    <a:lnTo>
                      <a:pt x="2412" y="699"/>
                    </a:lnTo>
                    <a:lnTo>
                      <a:pt x="2408" y="691"/>
                    </a:lnTo>
                    <a:lnTo>
                      <a:pt x="2405" y="682"/>
                    </a:lnTo>
                    <a:lnTo>
                      <a:pt x="2401" y="674"/>
                    </a:lnTo>
                    <a:lnTo>
                      <a:pt x="2400" y="664"/>
                    </a:lnTo>
                    <a:lnTo>
                      <a:pt x="2396" y="656"/>
                    </a:lnTo>
                    <a:lnTo>
                      <a:pt x="2394" y="649"/>
                    </a:lnTo>
                    <a:lnTo>
                      <a:pt x="2392" y="644"/>
                    </a:lnTo>
                    <a:lnTo>
                      <a:pt x="2391" y="638"/>
                    </a:lnTo>
                    <a:lnTo>
                      <a:pt x="2389" y="636"/>
                    </a:lnTo>
                    <a:lnTo>
                      <a:pt x="2389" y="634"/>
                    </a:lnTo>
                    <a:lnTo>
                      <a:pt x="2387" y="630"/>
                    </a:lnTo>
                    <a:lnTo>
                      <a:pt x="2387" y="625"/>
                    </a:lnTo>
                    <a:lnTo>
                      <a:pt x="2385" y="620"/>
                    </a:lnTo>
                    <a:lnTo>
                      <a:pt x="2385" y="614"/>
                    </a:lnTo>
                    <a:lnTo>
                      <a:pt x="2384" y="608"/>
                    </a:lnTo>
                    <a:lnTo>
                      <a:pt x="2384" y="602"/>
                    </a:lnTo>
                    <a:lnTo>
                      <a:pt x="2382" y="597"/>
                    </a:lnTo>
                    <a:lnTo>
                      <a:pt x="2381" y="591"/>
                    </a:lnTo>
                    <a:lnTo>
                      <a:pt x="2379" y="586"/>
                    </a:lnTo>
                    <a:lnTo>
                      <a:pt x="2379" y="580"/>
                    </a:lnTo>
                    <a:lnTo>
                      <a:pt x="2377" y="577"/>
                    </a:lnTo>
                    <a:lnTo>
                      <a:pt x="2377" y="573"/>
                    </a:lnTo>
                    <a:lnTo>
                      <a:pt x="2375" y="571"/>
                    </a:lnTo>
                    <a:lnTo>
                      <a:pt x="2375" y="568"/>
                    </a:lnTo>
                    <a:lnTo>
                      <a:pt x="2375" y="566"/>
                    </a:lnTo>
                    <a:lnTo>
                      <a:pt x="2375" y="564"/>
                    </a:lnTo>
                    <a:lnTo>
                      <a:pt x="2375" y="561"/>
                    </a:lnTo>
                    <a:lnTo>
                      <a:pt x="2376" y="557"/>
                    </a:lnTo>
                    <a:lnTo>
                      <a:pt x="2376" y="554"/>
                    </a:lnTo>
                    <a:lnTo>
                      <a:pt x="2376" y="550"/>
                    </a:lnTo>
                    <a:lnTo>
                      <a:pt x="2376" y="546"/>
                    </a:lnTo>
                    <a:lnTo>
                      <a:pt x="2376" y="541"/>
                    </a:lnTo>
                    <a:lnTo>
                      <a:pt x="2374" y="537"/>
                    </a:lnTo>
                    <a:lnTo>
                      <a:pt x="2374" y="534"/>
                    </a:lnTo>
                    <a:lnTo>
                      <a:pt x="2372" y="530"/>
                    </a:lnTo>
                    <a:lnTo>
                      <a:pt x="2372" y="526"/>
                    </a:lnTo>
                    <a:lnTo>
                      <a:pt x="2370" y="524"/>
                    </a:lnTo>
                    <a:lnTo>
                      <a:pt x="2369" y="520"/>
                    </a:lnTo>
                    <a:lnTo>
                      <a:pt x="2367" y="519"/>
                    </a:lnTo>
                    <a:lnTo>
                      <a:pt x="2367" y="516"/>
                    </a:lnTo>
                    <a:lnTo>
                      <a:pt x="2366" y="519"/>
                    </a:lnTo>
                    <a:lnTo>
                      <a:pt x="2366" y="520"/>
                    </a:lnTo>
                    <a:lnTo>
                      <a:pt x="2366" y="524"/>
                    </a:lnTo>
                    <a:lnTo>
                      <a:pt x="2368" y="526"/>
                    </a:lnTo>
                    <a:lnTo>
                      <a:pt x="2368" y="530"/>
                    </a:lnTo>
                    <a:lnTo>
                      <a:pt x="2370" y="533"/>
                    </a:lnTo>
                    <a:lnTo>
                      <a:pt x="2372" y="537"/>
                    </a:lnTo>
                    <a:lnTo>
                      <a:pt x="2374" y="539"/>
                    </a:lnTo>
                    <a:lnTo>
                      <a:pt x="2376" y="542"/>
                    </a:lnTo>
                    <a:lnTo>
                      <a:pt x="2378" y="546"/>
                    </a:lnTo>
                    <a:lnTo>
                      <a:pt x="2380" y="549"/>
                    </a:lnTo>
                    <a:lnTo>
                      <a:pt x="2382" y="550"/>
                    </a:lnTo>
                    <a:lnTo>
                      <a:pt x="2384" y="553"/>
                    </a:lnTo>
                    <a:lnTo>
                      <a:pt x="2386" y="555"/>
                    </a:lnTo>
                    <a:lnTo>
                      <a:pt x="2388" y="556"/>
                    </a:lnTo>
                    <a:lnTo>
                      <a:pt x="2391" y="556"/>
                    </a:lnTo>
                    <a:lnTo>
                      <a:pt x="2391" y="556"/>
                    </a:lnTo>
                    <a:lnTo>
                      <a:pt x="2393" y="556"/>
                    </a:lnTo>
                    <a:lnTo>
                      <a:pt x="2394" y="556"/>
                    </a:lnTo>
                    <a:lnTo>
                      <a:pt x="2396" y="554"/>
                    </a:lnTo>
                    <a:lnTo>
                      <a:pt x="2398" y="554"/>
                    </a:lnTo>
                    <a:lnTo>
                      <a:pt x="2400" y="552"/>
                    </a:lnTo>
                    <a:lnTo>
                      <a:pt x="2401" y="550"/>
                    </a:lnTo>
                    <a:lnTo>
                      <a:pt x="2403" y="549"/>
                    </a:lnTo>
                    <a:lnTo>
                      <a:pt x="2404" y="549"/>
                    </a:lnTo>
                    <a:lnTo>
                      <a:pt x="2406" y="547"/>
                    </a:lnTo>
                    <a:lnTo>
                      <a:pt x="2408" y="546"/>
                    </a:lnTo>
                    <a:lnTo>
                      <a:pt x="2410" y="544"/>
                    </a:lnTo>
                    <a:lnTo>
                      <a:pt x="2410" y="544"/>
                    </a:lnTo>
                    <a:lnTo>
                      <a:pt x="2412" y="542"/>
                    </a:lnTo>
                    <a:lnTo>
                      <a:pt x="2412" y="542"/>
                    </a:lnTo>
                    <a:lnTo>
                      <a:pt x="2414" y="541"/>
                    </a:lnTo>
                    <a:lnTo>
                      <a:pt x="2414" y="542"/>
                    </a:lnTo>
                    <a:lnTo>
                      <a:pt x="2414" y="541"/>
                    </a:lnTo>
                    <a:lnTo>
                      <a:pt x="2414" y="540"/>
                    </a:lnTo>
                    <a:lnTo>
                      <a:pt x="2416" y="538"/>
                    </a:lnTo>
                    <a:lnTo>
                      <a:pt x="2416" y="536"/>
                    </a:lnTo>
                    <a:lnTo>
                      <a:pt x="2418" y="534"/>
                    </a:lnTo>
                    <a:lnTo>
                      <a:pt x="2418" y="532"/>
                    </a:lnTo>
                    <a:lnTo>
                      <a:pt x="2420" y="528"/>
                    </a:lnTo>
                    <a:lnTo>
                      <a:pt x="2420" y="526"/>
                    </a:lnTo>
                    <a:lnTo>
                      <a:pt x="2420" y="522"/>
                    </a:lnTo>
                    <a:lnTo>
                      <a:pt x="2420" y="520"/>
                    </a:lnTo>
                    <a:lnTo>
                      <a:pt x="2421" y="516"/>
                    </a:lnTo>
                    <a:lnTo>
                      <a:pt x="2421" y="514"/>
                    </a:lnTo>
                    <a:lnTo>
                      <a:pt x="2421" y="511"/>
                    </a:lnTo>
                    <a:lnTo>
                      <a:pt x="2420" y="509"/>
                    </a:lnTo>
                    <a:lnTo>
                      <a:pt x="2420" y="507"/>
                    </a:lnTo>
                    <a:lnTo>
                      <a:pt x="2418" y="505"/>
                    </a:lnTo>
                    <a:lnTo>
                      <a:pt x="2417" y="502"/>
                    </a:lnTo>
                    <a:lnTo>
                      <a:pt x="2415" y="499"/>
                    </a:lnTo>
                    <a:lnTo>
                      <a:pt x="2415" y="495"/>
                    </a:lnTo>
                    <a:lnTo>
                      <a:pt x="2413" y="491"/>
                    </a:lnTo>
                    <a:lnTo>
                      <a:pt x="2413" y="487"/>
                    </a:lnTo>
                    <a:lnTo>
                      <a:pt x="2412" y="483"/>
                    </a:lnTo>
                    <a:lnTo>
                      <a:pt x="2412" y="477"/>
                    </a:lnTo>
                    <a:lnTo>
                      <a:pt x="2410" y="473"/>
                    </a:lnTo>
                    <a:lnTo>
                      <a:pt x="2410" y="470"/>
                    </a:lnTo>
                    <a:lnTo>
                      <a:pt x="2410" y="466"/>
                    </a:lnTo>
                    <a:lnTo>
                      <a:pt x="2410" y="462"/>
                    </a:lnTo>
                    <a:lnTo>
                      <a:pt x="2410" y="461"/>
                    </a:lnTo>
                    <a:lnTo>
                      <a:pt x="2410" y="457"/>
                    </a:lnTo>
                    <a:lnTo>
                      <a:pt x="2410" y="456"/>
                    </a:lnTo>
                    <a:lnTo>
                      <a:pt x="2411" y="455"/>
                    </a:lnTo>
                    <a:lnTo>
                      <a:pt x="2411" y="456"/>
                    </a:lnTo>
                    <a:lnTo>
                      <a:pt x="2413" y="456"/>
                    </a:lnTo>
                    <a:lnTo>
                      <a:pt x="2414" y="458"/>
                    </a:lnTo>
                    <a:lnTo>
                      <a:pt x="2416" y="459"/>
                    </a:lnTo>
                    <a:lnTo>
                      <a:pt x="2418" y="461"/>
                    </a:lnTo>
                    <a:lnTo>
                      <a:pt x="2420" y="462"/>
                    </a:lnTo>
                    <a:lnTo>
                      <a:pt x="2421" y="464"/>
                    </a:lnTo>
                    <a:lnTo>
                      <a:pt x="2423" y="465"/>
                    </a:lnTo>
                    <a:lnTo>
                      <a:pt x="2423" y="468"/>
                    </a:lnTo>
                    <a:lnTo>
                      <a:pt x="2425" y="470"/>
                    </a:lnTo>
                    <a:lnTo>
                      <a:pt x="2426" y="472"/>
                    </a:lnTo>
                    <a:lnTo>
                      <a:pt x="2428" y="473"/>
                    </a:lnTo>
                    <a:lnTo>
                      <a:pt x="2428" y="475"/>
                    </a:lnTo>
                    <a:lnTo>
                      <a:pt x="2429" y="477"/>
                    </a:lnTo>
                    <a:lnTo>
                      <a:pt x="2429" y="478"/>
                    </a:lnTo>
                    <a:lnTo>
                      <a:pt x="2430" y="478"/>
                    </a:lnTo>
                    <a:lnTo>
                      <a:pt x="2429" y="478"/>
                    </a:lnTo>
                    <a:lnTo>
                      <a:pt x="2429" y="476"/>
                    </a:lnTo>
                    <a:lnTo>
                      <a:pt x="2429" y="473"/>
                    </a:lnTo>
                    <a:lnTo>
                      <a:pt x="2431" y="469"/>
                    </a:lnTo>
                    <a:lnTo>
                      <a:pt x="2432" y="465"/>
                    </a:lnTo>
                    <a:lnTo>
                      <a:pt x="2434" y="461"/>
                    </a:lnTo>
                    <a:lnTo>
                      <a:pt x="2436" y="457"/>
                    </a:lnTo>
                    <a:lnTo>
                      <a:pt x="2438" y="452"/>
                    </a:lnTo>
                    <a:lnTo>
                      <a:pt x="2439" y="448"/>
                    </a:lnTo>
                    <a:lnTo>
                      <a:pt x="2441" y="443"/>
                    </a:lnTo>
                    <a:lnTo>
                      <a:pt x="2442" y="439"/>
                    </a:lnTo>
                    <a:lnTo>
                      <a:pt x="2444" y="434"/>
                    </a:lnTo>
                    <a:lnTo>
                      <a:pt x="2444" y="432"/>
                    </a:lnTo>
                    <a:lnTo>
                      <a:pt x="2444" y="429"/>
                    </a:lnTo>
                    <a:lnTo>
                      <a:pt x="2443" y="427"/>
                    </a:lnTo>
                    <a:lnTo>
                      <a:pt x="2442" y="425"/>
                    </a:lnTo>
                    <a:lnTo>
                      <a:pt x="2440" y="425"/>
                    </a:lnTo>
                    <a:lnTo>
                      <a:pt x="2438" y="424"/>
                    </a:lnTo>
                    <a:lnTo>
                      <a:pt x="2436" y="422"/>
                    </a:lnTo>
                    <a:lnTo>
                      <a:pt x="2434" y="420"/>
                    </a:lnTo>
                    <a:lnTo>
                      <a:pt x="2432" y="418"/>
                    </a:lnTo>
                    <a:lnTo>
                      <a:pt x="2430" y="415"/>
                    </a:lnTo>
                    <a:lnTo>
                      <a:pt x="2428" y="411"/>
                    </a:lnTo>
                    <a:lnTo>
                      <a:pt x="2426" y="407"/>
                    </a:lnTo>
                    <a:lnTo>
                      <a:pt x="2424" y="404"/>
                    </a:lnTo>
                    <a:lnTo>
                      <a:pt x="2422" y="401"/>
                    </a:lnTo>
                    <a:lnTo>
                      <a:pt x="2420" y="397"/>
                    </a:lnTo>
                    <a:lnTo>
                      <a:pt x="2418" y="393"/>
                    </a:lnTo>
                    <a:lnTo>
                      <a:pt x="2416" y="391"/>
                    </a:lnTo>
                    <a:lnTo>
                      <a:pt x="2416" y="387"/>
                    </a:lnTo>
                    <a:lnTo>
                      <a:pt x="2414" y="385"/>
                    </a:lnTo>
                    <a:lnTo>
                      <a:pt x="2414" y="382"/>
                    </a:lnTo>
                    <a:lnTo>
                      <a:pt x="2414" y="382"/>
                    </a:lnTo>
                    <a:lnTo>
                      <a:pt x="2414" y="381"/>
                    </a:lnTo>
                    <a:lnTo>
                      <a:pt x="2414" y="381"/>
                    </a:lnTo>
                    <a:lnTo>
                      <a:pt x="2416" y="381"/>
                    </a:lnTo>
                    <a:lnTo>
                      <a:pt x="2418" y="383"/>
                    </a:lnTo>
                    <a:lnTo>
                      <a:pt x="2420" y="383"/>
                    </a:lnTo>
                    <a:lnTo>
                      <a:pt x="2421" y="384"/>
                    </a:lnTo>
                    <a:lnTo>
                      <a:pt x="2424" y="384"/>
                    </a:lnTo>
                    <a:lnTo>
                      <a:pt x="2426" y="386"/>
                    </a:lnTo>
                    <a:lnTo>
                      <a:pt x="2429" y="387"/>
                    </a:lnTo>
                    <a:lnTo>
                      <a:pt x="2431" y="389"/>
                    </a:lnTo>
                    <a:lnTo>
                      <a:pt x="2434" y="389"/>
                    </a:lnTo>
                    <a:lnTo>
                      <a:pt x="2436" y="391"/>
                    </a:lnTo>
                    <a:lnTo>
                      <a:pt x="2440" y="391"/>
                    </a:lnTo>
                    <a:lnTo>
                      <a:pt x="2441" y="391"/>
                    </a:lnTo>
                    <a:lnTo>
                      <a:pt x="2445" y="390"/>
                    </a:lnTo>
                    <a:lnTo>
                      <a:pt x="2447" y="388"/>
                    </a:lnTo>
                    <a:lnTo>
                      <a:pt x="2449" y="382"/>
                    </a:lnTo>
                    <a:lnTo>
                      <a:pt x="2451" y="373"/>
                    </a:lnTo>
                    <a:lnTo>
                      <a:pt x="2454" y="359"/>
                    </a:lnTo>
                    <a:lnTo>
                      <a:pt x="2456" y="346"/>
                    </a:lnTo>
                    <a:lnTo>
                      <a:pt x="2460" y="329"/>
                    </a:lnTo>
                    <a:lnTo>
                      <a:pt x="2463" y="311"/>
                    </a:lnTo>
                    <a:lnTo>
                      <a:pt x="2467" y="292"/>
                    </a:lnTo>
                    <a:lnTo>
                      <a:pt x="2469" y="275"/>
                    </a:lnTo>
                    <a:lnTo>
                      <a:pt x="2472" y="256"/>
                    </a:lnTo>
                    <a:lnTo>
                      <a:pt x="2474" y="239"/>
                    </a:lnTo>
                    <a:lnTo>
                      <a:pt x="2478" y="223"/>
                    </a:lnTo>
                    <a:lnTo>
                      <a:pt x="2480" y="209"/>
                    </a:lnTo>
                    <a:lnTo>
                      <a:pt x="2483" y="198"/>
                    </a:lnTo>
                    <a:lnTo>
                      <a:pt x="2484" y="190"/>
                    </a:lnTo>
                    <a:lnTo>
                      <a:pt x="2486" y="184"/>
                    </a:lnTo>
                    <a:lnTo>
                      <a:pt x="2525" y="240"/>
                    </a:lnTo>
                    <a:lnTo>
                      <a:pt x="2525" y="240"/>
                    </a:lnTo>
                    <a:lnTo>
                      <a:pt x="2525" y="239"/>
                    </a:lnTo>
                    <a:lnTo>
                      <a:pt x="2526" y="237"/>
                    </a:lnTo>
                    <a:lnTo>
                      <a:pt x="2528" y="233"/>
                    </a:lnTo>
                    <a:lnTo>
                      <a:pt x="2530" y="230"/>
                    </a:lnTo>
                    <a:lnTo>
                      <a:pt x="2532" y="226"/>
                    </a:lnTo>
                    <a:lnTo>
                      <a:pt x="2534" y="222"/>
                    </a:lnTo>
                    <a:lnTo>
                      <a:pt x="2537" y="217"/>
                    </a:lnTo>
                    <a:lnTo>
                      <a:pt x="2539" y="213"/>
                    </a:lnTo>
                    <a:lnTo>
                      <a:pt x="2543" y="207"/>
                    </a:lnTo>
                    <a:lnTo>
                      <a:pt x="2545" y="203"/>
                    </a:lnTo>
                    <a:lnTo>
                      <a:pt x="2548" y="198"/>
                    </a:lnTo>
                    <a:lnTo>
                      <a:pt x="2550" y="194"/>
                    </a:lnTo>
                    <a:lnTo>
                      <a:pt x="2553" y="190"/>
                    </a:lnTo>
                    <a:lnTo>
                      <a:pt x="2555" y="188"/>
                    </a:lnTo>
                    <a:lnTo>
                      <a:pt x="2557" y="184"/>
                    </a:lnTo>
                    <a:lnTo>
                      <a:pt x="2557" y="185"/>
                    </a:lnTo>
                    <a:lnTo>
                      <a:pt x="2559" y="186"/>
                    </a:lnTo>
                    <a:lnTo>
                      <a:pt x="2559" y="189"/>
                    </a:lnTo>
                    <a:lnTo>
                      <a:pt x="2561" y="192"/>
                    </a:lnTo>
                    <a:lnTo>
                      <a:pt x="2563" y="199"/>
                    </a:lnTo>
                    <a:lnTo>
                      <a:pt x="2565" y="205"/>
                    </a:lnTo>
                    <a:lnTo>
                      <a:pt x="2566" y="212"/>
                    </a:lnTo>
                    <a:lnTo>
                      <a:pt x="2568" y="218"/>
                    </a:lnTo>
                    <a:lnTo>
                      <a:pt x="2570" y="228"/>
                    </a:lnTo>
                    <a:lnTo>
                      <a:pt x="2572" y="235"/>
                    </a:lnTo>
                    <a:lnTo>
                      <a:pt x="2574" y="243"/>
                    </a:lnTo>
                    <a:lnTo>
                      <a:pt x="2576" y="250"/>
                    </a:lnTo>
                    <a:lnTo>
                      <a:pt x="2578" y="258"/>
                    </a:lnTo>
                    <a:lnTo>
                      <a:pt x="2582" y="263"/>
                    </a:lnTo>
                    <a:lnTo>
                      <a:pt x="2586" y="269"/>
                    </a:lnTo>
                    <a:lnTo>
                      <a:pt x="2589" y="272"/>
                    </a:lnTo>
                    <a:lnTo>
                      <a:pt x="2590" y="274"/>
                    </a:lnTo>
                    <a:lnTo>
                      <a:pt x="2592" y="275"/>
                    </a:lnTo>
                    <a:lnTo>
                      <a:pt x="2594" y="276"/>
                    </a:lnTo>
                    <a:lnTo>
                      <a:pt x="2596" y="276"/>
                    </a:lnTo>
                    <a:lnTo>
                      <a:pt x="2598" y="278"/>
                    </a:lnTo>
                    <a:lnTo>
                      <a:pt x="2601" y="278"/>
                    </a:lnTo>
                    <a:lnTo>
                      <a:pt x="2603" y="278"/>
                    </a:lnTo>
                    <a:lnTo>
                      <a:pt x="2607" y="278"/>
                    </a:lnTo>
                    <a:lnTo>
                      <a:pt x="2609" y="279"/>
                    </a:lnTo>
                    <a:lnTo>
                      <a:pt x="2611" y="279"/>
                    </a:lnTo>
                    <a:lnTo>
                      <a:pt x="2613" y="279"/>
                    </a:lnTo>
                    <a:lnTo>
                      <a:pt x="2616" y="279"/>
                    </a:lnTo>
                    <a:lnTo>
                      <a:pt x="2617" y="279"/>
                    </a:lnTo>
                    <a:lnTo>
                      <a:pt x="2619" y="279"/>
                    </a:lnTo>
                    <a:lnTo>
                      <a:pt x="2620" y="279"/>
                    </a:lnTo>
                    <a:lnTo>
                      <a:pt x="2621" y="279"/>
                    </a:lnTo>
                    <a:lnTo>
                      <a:pt x="2621" y="272"/>
                    </a:lnTo>
                    <a:lnTo>
                      <a:pt x="2628" y="1972"/>
                    </a:lnTo>
                    <a:lnTo>
                      <a:pt x="0" y="1972"/>
                    </a:lnTo>
                    <a:lnTo>
                      <a:pt x="0" y="6"/>
                    </a:lnTo>
                    <a:lnTo>
                      <a:pt x="72" y="6"/>
                    </a:lnTo>
                    <a:lnTo>
                      <a:pt x="120" y="0"/>
                    </a:lnTo>
                    <a:lnTo>
                      <a:pt x="120" y="0"/>
                    </a:lnTo>
                  </a:path>
                </a:pathLst>
              </a:custGeom>
              <a:solidFill>
                <a:srgbClr val="000000"/>
              </a:solidFill>
              <a:ln w="9525">
                <a:noFill/>
                <a:round/>
                <a:headEnd type="none" w="med" len="med"/>
                <a:tailEnd type="none" w="med" len="med"/>
              </a:ln>
              <a:effectLst/>
            </p:spPr>
            <p:txBody>
              <a:bodyPr/>
              <a:lstStyle/>
              <a:p>
                <a:endParaRPr lang="en-US" dirty="0"/>
              </a:p>
            </p:txBody>
          </p:sp>
        </p:grpSp>
      </p:gr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34E861F3-98DE-4328-870C-CB01AB94EF83}" type="slidenum">
              <a:rPr lang="en-US"/>
              <a:pPr/>
              <a:t>22</a:t>
            </a:fld>
            <a:endParaRPr lang="en-US" dirty="0"/>
          </a:p>
        </p:txBody>
      </p:sp>
      <p:grpSp>
        <p:nvGrpSpPr>
          <p:cNvPr id="70665" name="Group 9"/>
          <p:cNvGrpSpPr>
            <a:grpSpLocks/>
          </p:cNvGrpSpPr>
          <p:nvPr/>
        </p:nvGrpSpPr>
        <p:grpSpPr bwMode="auto">
          <a:xfrm>
            <a:off x="231775" y="1917700"/>
            <a:ext cx="9453563" cy="5016500"/>
            <a:chOff x="146" y="1208"/>
            <a:chExt cx="5955" cy="3523"/>
          </a:xfrm>
        </p:grpSpPr>
        <p:sp>
          <p:nvSpPr>
            <p:cNvPr id="7066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066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066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066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066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0659"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INFILTRATION</a:t>
            </a:r>
            <a:endParaRPr lang="en-US" dirty="0"/>
          </a:p>
        </p:txBody>
      </p:sp>
      <p:sp>
        <p:nvSpPr>
          <p:cNvPr id="70666" name="Text Box 10"/>
          <p:cNvSpPr txBox="1">
            <a:spLocks noChangeArrowheads="1"/>
          </p:cNvSpPr>
          <p:nvPr/>
        </p:nvSpPr>
        <p:spPr bwMode="auto">
          <a:xfrm>
            <a:off x="496888" y="2328863"/>
            <a:ext cx="4465637" cy="4884737"/>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A significant portion of the water that actually strikes the soil soaks into the ground by infiltration.</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90000"/>
              <a:buFont typeface="Monotype Sorts" pitchFamily="2" charset="2"/>
              <a:buNone/>
            </a:pPr>
            <a:r>
              <a:rPr lang="en-US" b="1" dirty="0">
                <a:solidFill>
                  <a:srgbClr val="000000"/>
                </a:solidFill>
                <a:latin typeface="Arial" charset="0"/>
              </a:rPr>
              <a:t>Storm-water runoff begins to accumulate when the rate of rainfall exceeds the rate of infiltration.</a:t>
            </a:r>
            <a:endParaRPr lang="en-US" dirty="0"/>
          </a:p>
        </p:txBody>
      </p:sp>
      <p:grpSp>
        <p:nvGrpSpPr>
          <p:cNvPr id="70682" name="Group 26"/>
          <p:cNvGrpSpPr>
            <a:grpSpLocks/>
          </p:cNvGrpSpPr>
          <p:nvPr/>
        </p:nvGrpSpPr>
        <p:grpSpPr bwMode="auto">
          <a:xfrm>
            <a:off x="5105400" y="2514600"/>
            <a:ext cx="4111625" cy="3408363"/>
            <a:chOff x="3182" y="1895"/>
            <a:chExt cx="2590" cy="2147"/>
          </a:xfrm>
        </p:grpSpPr>
        <p:sp>
          <p:nvSpPr>
            <p:cNvPr id="70667" name="Freeform 11"/>
            <p:cNvSpPr>
              <a:spLocks/>
            </p:cNvSpPr>
            <p:nvPr/>
          </p:nvSpPr>
          <p:spPr bwMode="auto">
            <a:xfrm>
              <a:off x="3250" y="1951"/>
              <a:ext cx="2522" cy="1393"/>
            </a:xfrm>
            <a:custGeom>
              <a:avLst/>
              <a:gdLst/>
              <a:ahLst/>
              <a:cxnLst>
                <a:cxn ang="0">
                  <a:pos x="163" y="391"/>
                </a:cxn>
                <a:cxn ang="0">
                  <a:pos x="66" y="467"/>
                </a:cxn>
                <a:cxn ang="0">
                  <a:pos x="12" y="567"/>
                </a:cxn>
                <a:cxn ang="0">
                  <a:pos x="2" y="680"/>
                </a:cxn>
                <a:cxn ang="0">
                  <a:pos x="42" y="790"/>
                </a:cxn>
                <a:cxn ang="0">
                  <a:pos x="79" y="903"/>
                </a:cxn>
                <a:cxn ang="0">
                  <a:pos x="82" y="1043"/>
                </a:cxn>
                <a:cxn ang="0">
                  <a:pos x="158" y="1157"/>
                </a:cxn>
                <a:cxn ang="0">
                  <a:pos x="283" y="1227"/>
                </a:cxn>
                <a:cxn ang="0">
                  <a:pos x="433" y="1237"/>
                </a:cxn>
                <a:cxn ang="0">
                  <a:pos x="581" y="1168"/>
                </a:cxn>
                <a:cxn ang="0">
                  <a:pos x="684" y="1238"/>
                </a:cxn>
                <a:cxn ang="0">
                  <a:pos x="801" y="1284"/>
                </a:cxn>
                <a:cxn ang="0">
                  <a:pos x="926" y="1305"/>
                </a:cxn>
                <a:cxn ang="0">
                  <a:pos x="1053" y="1300"/>
                </a:cxn>
                <a:cxn ang="0">
                  <a:pos x="1177" y="1270"/>
                </a:cxn>
                <a:cxn ang="0">
                  <a:pos x="1323" y="1320"/>
                </a:cxn>
                <a:cxn ang="0">
                  <a:pos x="1497" y="1379"/>
                </a:cxn>
                <a:cxn ang="0">
                  <a:pos x="1681" y="1391"/>
                </a:cxn>
                <a:cxn ang="0">
                  <a:pos x="1861" y="1359"/>
                </a:cxn>
                <a:cxn ang="0">
                  <a:pos x="2028" y="1282"/>
                </a:cxn>
                <a:cxn ang="0">
                  <a:pos x="2190" y="1214"/>
                </a:cxn>
                <a:cxn ang="0">
                  <a:pos x="2355" y="1176"/>
                </a:cxn>
                <a:cxn ang="0">
                  <a:pos x="2469" y="1076"/>
                </a:cxn>
                <a:cxn ang="0">
                  <a:pos x="2520" y="940"/>
                </a:cxn>
                <a:cxn ang="0">
                  <a:pos x="2495" y="797"/>
                </a:cxn>
                <a:cxn ang="0">
                  <a:pos x="2382" y="672"/>
                </a:cxn>
                <a:cxn ang="0">
                  <a:pos x="2448" y="590"/>
                </a:cxn>
                <a:cxn ang="0">
                  <a:pos x="2453" y="498"/>
                </a:cxn>
                <a:cxn ang="0">
                  <a:pos x="2408" y="417"/>
                </a:cxn>
                <a:cxn ang="0">
                  <a:pos x="2326" y="363"/>
                </a:cxn>
                <a:cxn ang="0">
                  <a:pos x="2217" y="355"/>
                </a:cxn>
                <a:cxn ang="0">
                  <a:pos x="2121" y="311"/>
                </a:cxn>
                <a:cxn ang="0">
                  <a:pos x="2022" y="248"/>
                </a:cxn>
                <a:cxn ang="0">
                  <a:pos x="1910" y="206"/>
                </a:cxn>
                <a:cxn ang="0">
                  <a:pos x="1789" y="192"/>
                </a:cxn>
                <a:cxn ang="0">
                  <a:pos x="1668" y="202"/>
                </a:cxn>
                <a:cxn ang="0">
                  <a:pos x="1555" y="171"/>
                </a:cxn>
                <a:cxn ang="0">
                  <a:pos x="1419" y="56"/>
                </a:cxn>
                <a:cxn ang="0">
                  <a:pos x="1249" y="4"/>
                </a:cxn>
                <a:cxn ang="0">
                  <a:pos x="1071" y="15"/>
                </a:cxn>
                <a:cxn ang="0">
                  <a:pos x="910" y="88"/>
                </a:cxn>
                <a:cxn ang="0">
                  <a:pos x="791" y="223"/>
                </a:cxn>
                <a:cxn ang="0">
                  <a:pos x="682" y="144"/>
                </a:cxn>
                <a:cxn ang="0">
                  <a:pos x="555" y="119"/>
                </a:cxn>
                <a:cxn ang="0">
                  <a:pos x="429" y="144"/>
                </a:cxn>
                <a:cxn ang="0">
                  <a:pos x="325" y="211"/>
                </a:cxn>
                <a:cxn ang="0">
                  <a:pos x="262" y="318"/>
                </a:cxn>
                <a:cxn ang="0">
                  <a:pos x="254" y="361"/>
                </a:cxn>
                <a:cxn ang="0">
                  <a:pos x="252" y="361"/>
                </a:cxn>
                <a:cxn ang="0">
                  <a:pos x="252" y="361"/>
                </a:cxn>
                <a:cxn ang="0">
                  <a:pos x="250" y="361"/>
                </a:cxn>
                <a:cxn ang="0">
                  <a:pos x="250" y="361"/>
                </a:cxn>
                <a:cxn ang="0">
                  <a:pos x="250" y="361"/>
                </a:cxn>
              </a:cxnLst>
              <a:rect l="0" t="0" r="r" b="b"/>
              <a:pathLst>
                <a:path w="2522" h="1393">
                  <a:moveTo>
                    <a:pt x="250" y="361"/>
                  </a:moveTo>
                  <a:lnTo>
                    <a:pt x="204" y="374"/>
                  </a:lnTo>
                  <a:lnTo>
                    <a:pt x="163" y="391"/>
                  </a:lnTo>
                  <a:lnTo>
                    <a:pt x="126" y="413"/>
                  </a:lnTo>
                  <a:lnTo>
                    <a:pt x="94" y="437"/>
                  </a:lnTo>
                  <a:lnTo>
                    <a:pt x="66" y="467"/>
                  </a:lnTo>
                  <a:lnTo>
                    <a:pt x="43" y="498"/>
                  </a:lnTo>
                  <a:lnTo>
                    <a:pt x="24" y="532"/>
                  </a:lnTo>
                  <a:lnTo>
                    <a:pt x="12" y="567"/>
                  </a:lnTo>
                  <a:lnTo>
                    <a:pt x="3" y="605"/>
                  </a:lnTo>
                  <a:lnTo>
                    <a:pt x="0" y="642"/>
                  </a:lnTo>
                  <a:lnTo>
                    <a:pt x="2" y="680"/>
                  </a:lnTo>
                  <a:lnTo>
                    <a:pt x="10" y="717"/>
                  </a:lnTo>
                  <a:lnTo>
                    <a:pt x="22" y="754"/>
                  </a:lnTo>
                  <a:lnTo>
                    <a:pt x="42" y="790"/>
                  </a:lnTo>
                  <a:lnTo>
                    <a:pt x="67" y="823"/>
                  </a:lnTo>
                  <a:lnTo>
                    <a:pt x="100" y="853"/>
                  </a:lnTo>
                  <a:lnTo>
                    <a:pt x="79" y="903"/>
                  </a:lnTo>
                  <a:lnTo>
                    <a:pt x="70" y="952"/>
                  </a:lnTo>
                  <a:lnTo>
                    <a:pt x="70" y="999"/>
                  </a:lnTo>
                  <a:lnTo>
                    <a:pt x="82" y="1043"/>
                  </a:lnTo>
                  <a:lnTo>
                    <a:pt x="99" y="1086"/>
                  </a:lnTo>
                  <a:lnTo>
                    <a:pt x="126" y="1123"/>
                  </a:lnTo>
                  <a:lnTo>
                    <a:pt x="158" y="1157"/>
                  </a:lnTo>
                  <a:lnTo>
                    <a:pt x="196" y="1186"/>
                  </a:lnTo>
                  <a:lnTo>
                    <a:pt x="237" y="1210"/>
                  </a:lnTo>
                  <a:lnTo>
                    <a:pt x="283" y="1227"/>
                  </a:lnTo>
                  <a:lnTo>
                    <a:pt x="332" y="1238"/>
                  </a:lnTo>
                  <a:lnTo>
                    <a:pt x="383" y="1240"/>
                  </a:lnTo>
                  <a:lnTo>
                    <a:pt x="433" y="1237"/>
                  </a:lnTo>
                  <a:lnTo>
                    <a:pt x="483" y="1223"/>
                  </a:lnTo>
                  <a:lnTo>
                    <a:pt x="533" y="1200"/>
                  </a:lnTo>
                  <a:lnTo>
                    <a:pt x="581" y="1168"/>
                  </a:lnTo>
                  <a:lnTo>
                    <a:pt x="613" y="1194"/>
                  </a:lnTo>
                  <a:lnTo>
                    <a:pt x="648" y="1217"/>
                  </a:lnTo>
                  <a:lnTo>
                    <a:pt x="684" y="1238"/>
                  </a:lnTo>
                  <a:lnTo>
                    <a:pt x="722" y="1255"/>
                  </a:lnTo>
                  <a:lnTo>
                    <a:pt x="761" y="1272"/>
                  </a:lnTo>
                  <a:lnTo>
                    <a:pt x="801" y="1284"/>
                  </a:lnTo>
                  <a:lnTo>
                    <a:pt x="842" y="1294"/>
                  </a:lnTo>
                  <a:lnTo>
                    <a:pt x="884" y="1300"/>
                  </a:lnTo>
                  <a:lnTo>
                    <a:pt x="926" y="1305"/>
                  </a:lnTo>
                  <a:lnTo>
                    <a:pt x="969" y="1305"/>
                  </a:lnTo>
                  <a:lnTo>
                    <a:pt x="1010" y="1305"/>
                  </a:lnTo>
                  <a:lnTo>
                    <a:pt x="1053" y="1300"/>
                  </a:lnTo>
                  <a:lnTo>
                    <a:pt x="1095" y="1294"/>
                  </a:lnTo>
                  <a:lnTo>
                    <a:pt x="1137" y="1283"/>
                  </a:lnTo>
                  <a:lnTo>
                    <a:pt x="1177" y="1270"/>
                  </a:lnTo>
                  <a:lnTo>
                    <a:pt x="1219" y="1253"/>
                  </a:lnTo>
                  <a:lnTo>
                    <a:pt x="1269" y="1289"/>
                  </a:lnTo>
                  <a:lnTo>
                    <a:pt x="1323" y="1320"/>
                  </a:lnTo>
                  <a:lnTo>
                    <a:pt x="1379" y="1345"/>
                  </a:lnTo>
                  <a:lnTo>
                    <a:pt x="1438" y="1364"/>
                  </a:lnTo>
                  <a:lnTo>
                    <a:pt x="1497" y="1379"/>
                  </a:lnTo>
                  <a:lnTo>
                    <a:pt x="1558" y="1388"/>
                  </a:lnTo>
                  <a:lnTo>
                    <a:pt x="1620" y="1392"/>
                  </a:lnTo>
                  <a:lnTo>
                    <a:pt x="1681" y="1391"/>
                  </a:lnTo>
                  <a:lnTo>
                    <a:pt x="1741" y="1386"/>
                  </a:lnTo>
                  <a:lnTo>
                    <a:pt x="1803" y="1375"/>
                  </a:lnTo>
                  <a:lnTo>
                    <a:pt x="1861" y="1359"/>
                  </a:lnTo>
                  <a:lnTo>
                    <a:pt x="1920" y="1338"/>
                  </a:lnTo>
                  <a:lnTo>
                    <a:pt x="1976" y="1312"/>
                  </a:lnTo>
                  <a:lnTo>
                    <a:pt x="2028" y="1282"/>
                  </a:lnTo>
                  <a:lnTo>
                    <a:pt x="2079" y="1247"/>
                  </a:lnTo>
                  <a:lnTo>
                    <a:pt x="2127" y="1206"/>
                  </a:lnTo>
                  <a:lnTo>
                    <a:pt x="2190" y="1214"/>
                  </a:lnTo>
                  <a:lnTo>
                    <a:pt x="2250" y="1209"/>
                  </a:lnTo>
                  <a:lnTo>
                    <a:pt x="2305" y="1197"/>
                  </a:lnTo>
                  <a:lnTo>
                    <a:pt x="2355" y="1176"/>
                  </a:lnTo>
                  <a:lnTo>
                    <a:pt x="2399" y="1149"/>
                  </a:lnTo>
                  <a:lnTo>
                    <a:pt x="2437" y="1114"/>
                  </a:lnTo>
                  <a:lnTo>
                    <a:pt x="2469" y="1076"/>
                  </a:lnTo>
                  <a:lnTo>
                    <a:pt x="2494" y="1033"/>
                  </a:lnTo>
                  <a:lnTo>
                    <a:pt x="2511" y="987"/>
                  </a:lnTo>
                  <a:lnTo>
                    <a:pt x="2520" y="940"/>
                  </a:lnTo>
                  <a:lnTo>
                    <a:pt x="2521" y="892"/>
                  </a:lnTo>
                  <a:lnTo>
                    <a:pt x="2513" y="843"/>
                  </a:lnTo>
                  <a:lnTo>
                    <a:pt x="2495" y="797"/>
                  </a:lnTo>
                  <a:lnTo>
                    <a:pt x="2468" y="752"/>
                  </a:lnTo>
                  <a:lnTo>
                    <a:pt x="2430" y="711"/>
                  </a:lnTo>
                  <a:lnTo>
                    <a:pt x="2382" y="672"/>
                  </a:lnTo>
                  <a:lnTo>
                    <a:pt x="2410" y="647"/>
                  </a:lnTo>
                  <a:lnTo>
                    <a:pt x="2433" y="619"/>
                  </a:lnTo>
                  <a:lnTo>
                    <a:pt x="2448" y="590"/>
                  </a:lnTo>
                  <a:lnTo>
                    <a:pt x="2456" y="559"/>
                  </a:lnTo>
                  <a:lnTo>
                    <a:pt x="2457" y="529"/>
                  </a:lnTo>
                  <a:lnTo>
                    <a:pt x="2453" y="498"/>
                  </a:lnTo>
                  <a:lnTo>
                    <a:pt x="2442" y="469"/>
                  </a:lnTo>
                  <a:lnTo>
                    <a:pt x="2428" y="441"/>
                  </a:lnTo>
                  <a:lnTo>
                    <a:pt x="2408" y="417"/>
                  </a:lnTo>
                  <a:lnTo>
                    <a:pt x="2384" y="395"/>
                  </a:lnTo>
                  <a:lnTo>
                    <a:pt x="2356" y="377"/>
                  </a:lnTo>
                  <a:lnTo>
                    <a:pt x="2326" y="363"/>
                  </a:lnTo>
                  <a:lnTo>
                    <a:pt x="2291" y="354"/>
                  </a:lnTo>
                  <a:lnTo>
                    <a:pt x="2255" y="351"/>
                  </a:lnTo>
                  <a:lnTo>
                    <a:pt x="2217" y="355"/>
                  </a:lnTo>
                  <a:lnTo>
                    <a:pt x="2179" y="364"/>
                  </a:lnTo>
                  <a:lnTo>
                    <a:pt x="2151" y="337"/>
                  </a:lnTo>
                  <a:lnTo>
                    <a:pt x="2121" y="311"/>
                  </a:lnTo>
                  <a:lnTo>
                    <a:pt x="2089" y="287"/>
                  </a:lnTo>
                  <a:lnTo>
                    <a:pt x="2057" y="266"/>
                  </a:lnTo>
                  <a:lnTo>
                    <a:pt x="2022" y="248"/>
                  </a:lnTo>
                  <a:lnTo>
                    <a:pt x="1986" y="231"/>
                  </a:lnTo>
                  <a:lnTo>
                    <a:pt x="1948" y="218"/>
                  </a:lnTo>
                  <a:lnTo>
                    <a:pt x="1910" y="206"/>
                  </a:lnTo>
                  <a:lnTo>
                    <a:pt x="1870" y="199"/>
                  </a:lnTo>
                  <a:lnTo>
                    <a:pt x="1830" y="194"/>
                  </a:lnTo>
                  <a:lnTo>
                    <a:pt x="1789" y="192"/>
                  </a:lnTo>
                  <a:lnTo>
                    <a:pt x="1749" y="192"/>
                  </a:lnTo>
                  <a:lnTo>
                    <a:pt x="1708" y="196"/>
                  </a:lnTo>
                  <a:lnTo>
                    <a:pt x="1668" y="202"/>
                  </a:lnTo>
                  <a:lnTo>
                    <a:pt x="1628" y="211"/>
                  </a:lnTo>
                  <a:lnTo>
                    <a:pt x="1590" y="223"/>
                  </a:lnTo>
                  <a:lnTo>
                    <a:pt x="1555" y="171"/>
                  </a:lnTo>
                  <a:lnTo>
                    <a:pt x="1515" y="126"/>
                  </a:lnTo>
                  <a:lnTo>
                    <a:pt x="1469" y="88"/>
                  </a:lnTo>
                  <a:lnTo>
                    <a:pt x="1419" y="56"/>
                  </a:lnTo>
                  <a:lnTo>
                    <a:pt x="1365" y="32"/>
                  </a:lnTo>
                  <a:lnTo>
                    <a:pt x="1308" y="15"/>
                  </a:lnTo>
                  <a:lnTo>
                    <a:pt x="1249" y="4"/>
                  </a:lnTo>
                  <a:lnTo>
                    <a:pt x="1190" y="0"/>
                  </a:lnTo>
                  <a:lnTo>
                    <a:pt x="1130" y="4"/>
                  </a:lnTo>
                  <a:lnTo>
                    <a:pt x="1071" y="15"/>
                  </a:lnTo>
                  <a:lnTo>
                    <a:pt x="1014" y="32"/>
                  </a:lnTo>
                  <a:lnTo>
                    <a:pt x="960" y="56"/>
                  </a:lnTo>
                  <a:lnTo>
                    <a:pt x="910" y="88"/>
                  </a:lnTo>
                  <a:lnTo>
                    <a:pt x="864" y="126"/>
                  </a:lnTo>
                  <a:lnTo>
                    <a:pt x="824" y="171"/>
                  </a:lnTo>
                  <a:lnTo>
                    <a:pt x="791" y="223"/>
                  </a:lnTo>
                  <a:lnTo>
                    <a:pt x="757" y="191"/>
                  </a:lnTo>
                  <a:lnTo>
                    <a:pt x="722" y="164"/>
                  </a:lnTo>
                  <a:lnTo>
                    <a:pt x="682" y="144"/>
                  </a:lnTo>
                  <a:lnTo>
                    <a:pt x="642" y="130"/>
                  </a:lnTo>
                  <a:lnTo>
                    <a:pt x="599" y="122"/>
                  </a:lnTo>
                  <a:lnTo>
                    <a:pt x="555" y="119"/>
                  </a:lnTo>
                  <a:lnTo>
                    <a:pt x="513" y="122"/>
                  </a:lnTo>
                  <a:lnTo>
                    <a:pt x="471" y="130"/>
                  </a:lnTo>
                  <a:lnTo>
                    <a:pt x="429" y="144"/>
                  </a:lnTo>
                  <a:lnTo>
                    <a:pt x="391" y="161"/>
                  </a:lnTo>
                  <a:lnTo>
                    <a:pt x="356" y="185"/>
                  </a:lnTo>
                  <a:lnTo>
                    <a:pt x="325" y="211"/>
                  </a:lnTo>
                  <a:lnTo>
                    <a:pt x="298" y="243"/>
                  </a:lnTo>
                  <a:lnTo>
                    <a:pt x="277" y="279"/>
                  </a:lnTo>
                  <a:lnTo>
                    <a:pt x="262" y="318"/>
                  </a:lnTo>
                  <a:lnTo>
                    <a:pt x="255" y="361"/>
                  </a:lnTo>
                  <a:lnTo>
                    <a:pt x="254" y="361"/>
                  </a:lnTo>
                  <a:lnTo>
                    <a:pt x="254" y="361"/>
                  </a:lnTo>
                  <a:lnTo>
                    <a:pt x="254" y="361"/>
                  </a:lnTo>
                  <a:lnTo>
                    <a:pt x="254" y="361"/>
                  </a:lnTo>
                  <a:lnTo>
                    <a:pt x="252" y="361"/>
                  </a:lnTo>
                  <a:lnTo>
                    <a:pt x="252" y="361"/>
                  </a:lnTo>
                  <a:lnTo>
                    <a:pt x="252" y="361"/>
                  </a:lnTo>
                  <a:lnTo>
                    <a:pt x="252" y="361"/>
                  </a:lnTo>
                  <a:lnTo>
                    <a:pt x="250" y="361"/>
                  </a:lnTo>
                  <a:lnTo>
                    <a:pt x="250" y="361"/>
                  </a:lnTo>
                  <a:lnTo>
                    <a:pt x="250" y="361"/>
                  </a:lnTo>
                  <a:lnTo>
                    <a:pt x="250" y="361"/>
                  </a:lnTo>
                  <a:lnTo>
                    <a:pt x="250" y="361"/>
                  </a:lnTo>
                  <a:lnTo>
                    <a:pt x="250" y="361"/>
                  </a:lnTo>
                  <a:lnTo>
                    <a:pt x="250" y="361"/>
                  </a:lnTo>
                  <a:lnTo>
                    <a:pt x="250" y="361"/>
                  </a:lnTo>
                  <a:lnTo>
                    <a:pt x="250" y="361"/>
                  </a:lnTo>
                </a:path>
              </a:pathLst>
            </a:custGeom>
            <a:solidFill>
              <a:srgbClr val="000000"/>
            </a:solidFill>
            <a:ln w="8889" cap="flat" cmpd="sng">
              <a:solidFill>
                <a:srgbClr val="000000"/>
              </a:solidFill>
              <a:prstDash val="solid"/>
              <a:round/>
              <a:headEnd type="none" w="med" len="med"/>
              <a:tailEnd type="none" w="med" len="med"/>
            </a:ln>
            <a:effectLst>
              <a:outerShdw dist="107838" dir="13500000" algn="ctr" rotWithShape="0">
                <a:srgbClr val="404040"/>
              </a:outerShdw>
            </a:effectLst>
          </p:spPr>
          <p:txBody>
            <a:bodyPr/>
            <a:lstStyle/>
            <a:p>
              <a:endParaRPr lang="en-US" dirty="0"/>
            </a:p>
          </p:txBody>
        </p:sp>
        <p:sp>
          <p:nvSpPr>
            <p:cNvPr id="70668" name="Freeform 12"/>
            <p:cNvSpPr>
              <a:spLocks/>
            </p:cNvSpPr>
            <p:nvPr/>
          </p:nvSpPr>
          <p:spPr bwMode="auto">
            <a:xfrm>
              <a:off x="3184" y="1895"/>
              <a:ext cx="2523" cy="1393"/>
            </a:xfrm>
            <a:custGeom>
              <a:avLst/>
              <a:gdLst/>
              <a:ahLst/>
              <a:cxnLst>
                <a:cxn ang="0">
                  <a:pos x="164" y="391"/>
                </a:cxn>
                <a:cxn ang="0">
                  <a:pos x="66" y="466"/>
                </a:cxn>
                <a:cxn ang="0">
                  <a:pos x="11" y="566"/>
                </a:cxn>
                <a:cxn ang="0">
                  <a:pos x="1" y="679"/>
                </a:cxn>
                <a:cxn ang="0">
                  <a:pos x="43" y="789"/>
                </a:cxn>
                <a:cxn ang="0">
                  <a:pos x="79" y="903"/>
                </a:cxn>
                <a:cxn ang="0">
                  <a:pos x="83" y="1043"/>
                </a:cxn>
                <a:cxn ang="0">
                  <a:pos x="159" y="1157"/>
                </a:cxn>
                <a:cxn ang="0">
                  <a:pos x="284" y="1227"/>
                </a:cxn>
                <a:cxn ang="0">
                  <a:pos x="433" y="1237"/>
                </a:cxn>
                <a:cxn ang="0">
                  <a:pos x="581" y="1167"/>
                </a:cxn>
                <a:cxn ang="0">
                  <a:pos x="685" y="1238"/>
                </a:cxn>
                <a:cxn ang="0">
                  <a:pos x="802" y="1283"/>
                </a:cxn>
                <a:cxn ang="0">
                  <a:pos x="926" y="1304"/>
                </a:cxn>
                <a:cxn ang="0">
                  <a:pos x="1054" y="1300"/>
                </a:cxn>
                <a:cxn ang="0">
                  <a:pos x="1179" y="1271"/>
                </a:cxn>
                <a:cxn ang="0">
                  <a:pos x="1325" y="1320"/>
                </a:cxn>
                <a:cxn ang="0">
                  <a:pos x="1498" y="1379"/>
                </a:cxn>
                <a:cxn ang="0">
                  <a:pos x="1682" y="1391"/>
                </a:cxn>
                <a:cxn ang="0">
                  <a:pos x="1861" y="1360"/>
                </a:cxn>
                <a:cxn ang="0">
                  <a:pos x="2028" y="1282"/>
                </a:cxn>
                <a:cxn ang="0">
                  <a:pos x="2190" y="1215"/>
                </a:cxn>
                <a:cxn ang="0">
                  <a:pos x="2355" y="1177"/>
                </a:cxn>
                <a:cxn ang="0">
                  <a:pos x="2470" y="1077"/>
                </a:cxn>
                <a:cxn ang="0">
                  <a:pos x="2521" y="941"/>
                </a:cxn>
                <a:cxn ang="0">
                  <a:pos x="2496" y="797"/>
                </a:cxn>
                <a:cxn ang="0">
                  <a:pos x="2381" y="672"/>
                </a:cxn>
                <a:cxn ang="0">
                  <a:pos x="2448" y="590"/>
                </a:cxn>
                <a:cxn ang="0">
                  <a:pos x="2452" y="498"/>
                </a:cxn>
                <a:cxn ang="0">
                  <a:pos x="2408" y="417"/>
                </a:cxn>
                <a:cxn ang="0">
                  <a:pos x="2327" y="363"/>
                </a:cxn>
                <a:cxn ang="0">
                  <a:pos x="2218" y="355"/>
                </a:cxn>
                <a:cxn ang="0">
                  <a:pos x="2121" y="311"/>
                </a:cxn>
                <a:cxn ang="0">
                  <a:pos x="2022" y="247"/>
                </a:cxn>
                <a:cxn ang="0">
                  <a:pos x="1910" y="206"/>
                </a:cxn>
                <a:cxn ang="0">
                  <a:pos x="1789" y="192"/>
                </a:cxn>
                <a:cxn ang="0">
                  <a:pos x="1669" y="202"/>
                </a:cxn>
                <a:cxn ang="0">
                  <a:pos x="1556" y="171"/>
                </a:cxn>
                <a:cxn ang="0">
                  <a:pos x="1420" y="56"/>
                </a:cxn>
                <a:cxn ang="0">
                  <a:pos x="1250" y="4"/>
                </a:cxn>
                <a:cxn ang="0">
                  <a:pos x="1072" y="14"/>
                </a:cxn>
                <a:cxn ang="0">
                  <a:pos x="910" y="88"/>
                </a:cxn>
                <a:cxn ang="0">
                  <a:pos x="791" y="222"/>
                </a:cxn>
                <a:cxn ang="0">
                  <a:pos x="682" y="144"/>
                </a:cxn>
                <a:cxn ang="0">
                  <a:pos x="556" y="119"/>
                </a:cxn>
                <a:cxn ang="0">
                  <a:pos x="429" y="144"/>
                </a:cxn>
                <a:cxn ang="0">
                  <a:pos x="326" y="212"/>
                </a:cxn>
                <a:cxn ang="0">
                  <a:pos x="262" y="319"/>
                </a:cxn>
                <a:cxn ang="0">
                  <a:pos x="254" y="362"/>
                </a:cxn>
                <a:cxn ang="0">
                  <a:pos x="253" y="362"/>
                </a:cxn>
                <a:cxn ang="0">
                  <a:pos x="253" y="362"/>
                </a:cxn>
                <a:cxn ang="0">
                  <a:pos x="252" y="362"/>
                </a:cxn>
                <a:cxn ang="0">
                  <a:pos x="252" y="362"/>
                </a:cxn>
                <a:cxn ang="0">
                  <a:pos x="252" y="362"/>
                </a:cxn>
              </a:cxnLst>
              <a:rect l="0" t="0" r="r" b="b"/>
              <a:pathLst>
                <a:path w="2523" h="1393">
                  <a:moveTo>
                    <a:pt x="252" y="362"/>
                  </a:moveTo>
                  <a:lnTo>
                    <a:pt x="205" y="374"/>
                  </a:lnTo>
                  <a:lnTo>
                    <a:pt x="164" y="391"/>
                  </a:lnTo>
                  <a:lnTo>
                    <a:pt x="126" y="413"/>
                  </a:lnTo>
                  <a:lnTo>
                    <a:pt x="95" y="437"/>
                  </a:lnTo>
                  <a:lnTo>
                    <a:pt x="66" y="466"/>
                  </a:lnTo>
                  <a:lnTo>
                    <a:pt x="43" y="497"/>
                  </a:lnTo>
                  <a:lnTo>
                    <a:pt x="24" y="531"/>
                  </a:lnTo>
                  <a:lnTo>
                    <a:pt x="11" y="566"/>
                  </a:lnTo>
                  <a:lnTo>
                    <a:pt x="3" y="604"/>
                  </a:lnTo>
                  <a:lnTo>
                    <a:pt x="0" y="642"/>
                  </a:lnTo>
                  <a:lnTo>
                    <a:pt x="1" y="679"/>
                  </a:lnTo>
                  <a:lnTo>
                    <a:pt x="10" y="716"/>
                  </a:lnTo>
                  <a:lnTo>
                    <a:pt x="23" y="754"/>
                  </a:lnTo>
                  <a:lnTo>
                    <a:pt x="43" y="789"/>
                  </a:lnTo>
                  <a:lnTo>
                    <a:pt x="68" y="822"/>
                  </a:lnTo>
                  <a:lnTo>
                    <a:pt x="100" y="852"/>
                  </a:lnTo>
                  <a:lnTo>
                    <a:pt x="79" y="903"/>
                  </a:lnTo>
                  <a:lnTo>
                    <a:pt x="71" y="952"/>
                  </a:lnTo>
                  <a:lnTo>
                    <a:pt x="71" y="999"/>
                  </a:lnTo>
                  <a:lnTo>
                    <a:pt x="83" y="1043"/>
                  </a:lnTo>
                  <a:lnTo>
                    <a:pt x="100" y="1086"/>
                  </a:lnTo>
                  <a:lnTo>
                    <a:pt x="126" y="1123"/>
                  </a:lnTo>
                  <a:lnTo>
                    <a:pt x="159" y="1157"/>
                  </a:lnTo>
                  <a:lnTo>
                    <a:pt x="197" y="1186"/>
                  </a:lnTo>
                  <a:lnTo>
                    <a:pt x="238" y="1210"/>
                  </a:lnTo>
                  <a:lnTo>
                    <a:pt x="284" y="1227"/>
                  </a:lnTo>
                  <a:lnTo>
                    <a:pt x="332" y="1238"/>
                  </a:lnTo>
                  <a:lnTo>
                    <a:pt x="383" y="1241"/>
                  </a:lnTo>
                  <a:lnTo>
                    <a:pt x="433" y="1237"/>
                  </a:lnTo>
                  <a:lnTo>
                    <a:pt x="484" y="1224"/>
                  </a:lnTo>
                  <a:lnTo>
                    <a:pt x="533" y="1201"/>
                  </a:lnTo>
                  <a:lnTo>
                    <a:pt x="581" y="1167"/>
                  </a:lnTo>
                  <a:lnTo>
                    <a:pt x="613" y="1194"/>
                  </a:lnTo>
                  <a:lnTo>
                    <a:pt x="648" y="1217"/>
                  </a:lnTo>
                  <a:lnTo>
                    <a:pt x="685" y="1238"/>
                  </a:lnTo>
                  <a:lnTo>
                    <a:pt x="723" y="1255"/>
                  </a:lnTo>
                  <a:lnTo>
                    <a:pt x="762" y="1272"/>
                  </a:lnTo>
                  <a:lnTo>
                    <a:pt x="802" y="1283"/>
                  </a:lnTo>
                  <a:lnTo>
                    <a:pt x="842" y="1293"/>
                  </a:lnTo>
                  <a:lnTo>
                    <a:pt x="884" y="1300"/>
                  </a:lnTo>
                  <a:lnTo>
                    <a:pt x="926" y="1304"/>
                  </a:lnTo>
                  <a:lnTo>
                    <a:pt x="968" y="1306"/>
                  </a:lnTo>
                  <a:lnTo>
                    <a:pt x="1011" y="1305"/>
                  </a:lnTo>
                  <a:lnTo>
                    <a:pt x="1054" y="1300"/>
                  </a:lnTo>
                  <a:lnTo>
                    <a:pt x="1095" y="1294"/>
                  </a:lnTo>
                  <a:lnTo>
                    <a:pt x="1138" y="1283"/>
                  </a:lnTo>
                  <a:lnTo>
                    <a:pt x="1179" y="1271"/>
                  </a:lnTo>
                  <a:lnTo>
                    <a:pt x="1220" y="1254"/>
                  </a:lnTo>
                  <a:lnTo>
                    <a:pt x="1271" y="1290"/>
                  </a:lnTo>
                  <a:lnTo>
                    <a:pt x="1325" y="1320"/>
                  </a:lnTo>
                  <a:lnTo>
                    <a:pt x="1380" y="1345"/>
                  </a:lnTo>
                  <a:lnTo>
                    <a:pt x="1439" y="1364"/>
                  </a:lnTo>
                  <a:lnTo>
                    <a:pt x="1498" y="1379"/>
                  </a:lnTo>
                  <a:lnTo>
                    <a:pt x="1559" y="1388"/>
                  </a:lnTo>
                  <a:lnTo>
                    <a:pt x="1620" y="1392"/>
                  </a:lnTo>
                  <a:lnTo>
                    <a:pt x="1682" y="1391"/>
                  </a:lnTo>
                  <a:lnTo>
                    <a:pt x="1742" y="1386"/>
                  </a:lnTo>
                  <a:lnTo>
                    <a:pt x="1802" y="1374"/>
                  </a:lnTo>
                  <a:lnTo>
                    <a:pt x="1861" y="1360"/>
                  </a:lnTo>
                  <a:lnTo>
                    <a:pt x="1920" y="1338"/>
                  </a:lnTo>
                  <a:lnTo>
                    <a:pt x="1975" y="1313"/>
                  </a:lnTo>
                  <a:lnTo>
                    <a:pt x="2028" y="1282"/>
                  </a:lnTo>
                  <a:lnTo>
                    <a:pt x="2079" y="1247"/>
                  </a:lnTo>
                  <a:lnTo>
                    <a:pt x="2127" y="1207"/>
                  </a:lnTo>
                  <a:lnTo>
                    <a:pt x="2190" y="1215"/>
                  </a:lnTo>
                  <a:lnTo>
                    <a:pt x="2250" y="1211"/>
                  </a:lnTo>
                  <a:lnTo>
                    <a:pt x="2305" y="1198"/>
                  </a:lnTo>
                  <a:lnTo>
                    <a:pt x="2355" y="1177"/>
                  </a:lnTo>
                  <a:lnTo>
                    <a:pt x="2399" y="1150"/>
                  </a:lnTo>
                  <a:lnTo>
                    <a:pt x="2438" y="1115"/>
                  </a:lnTo>
                  <a:lnTo>
                    <a:pt x="2470" y="1077"/>
                  </a:lnTo>
                  <a:lnTo>
                    <a:pt x="2496" y="1033"/>
                  </a:lnTo>
                  <a:lnTo>
                    <a:pt x="2512" y="989"/>
                  </a:lnTo>
                  <a:lnTo>
                    <a:pt x="2521" y="941"/>
                  </a:lnTo>
                  <a:lnTo>
                    <a:pt x="2522" y="893"/>
                  </a:lnTo>
                  <a:lnTo>
                    <a:pt x="2514" y="844"/>
                  </a:lnTo>
                  <a:lnTo>
                    <a:pt x="2496" y="797"/>
                  </a:lnTo>
                  <a:lnTo>
                    <a:pt x="2468" y="752"/>
                  </a:lnTo>
                  <a:lnTo>
                    <a:pt x="2430" y="711"/>
                  </a:lnTo>
                  <a:lnTo>
                    <a:pt x="2381" y="672"/>
                  </a:lnTo>
                  <a:lnTo>
                    <a:pt x="2410" y="647"/>
                  </a:lnTo>
                  <a:lnTo>
                    <a:pt x="2432" y="619"/>
                  </a:lnTo>
                  <a:lnTo>
                    <a:pt x="2448" y="590"/>
                  </a:lnTo>
                  <a:lnTo>
                    <a:pt x="2456" y="559"/>
                  </a:lnTo>
                  <a:lnTo>
                    <a:pt x="2457" y="529"/>
                  </a:lnTo>
                  <a:lnTo>
                    <a:pt x="2452" y="498"/>
                  </a:lnTo>
                  <a:lnTo>
                    <a:pt x="2442" y="470"/>
                  </a:lnTo>
                  <a:lnTo>
                    <a:pt x="2429" y="441"/>
                  </a:lnTo>
                  <a:lnTo>
                    <a:pt x="2408" y="417"/>
                  </a:lnTo>
                  <a:lnTo>
                    <a:pt x="2384" y="395"/>
                  </a:lnTo>
                  <a:lnTo>
                    <a:pt x="2357" y="377"/>
                  </a:lnTo>
                  <a:lnTo>
                    <a:pt x="2327" y="363"/>
                  </a:lnTo>
                  <a:lnTo>
                    <a:pt x="2293" y="355"/>
                  </a:lnTo>
                  <a:lnTo>
                    <a:pt x="2256" y="352"/>
                  </a:lnTo>
                  <a:lnTo>
                    <a:pt x="2218" y="355"/>
                  </a:lnTo>
                  <a:lnTo>
                    <a:pt x="2179" y="365"/>
                  </a:lnTo>
                  <a:lnTo>
                    <a:pt x="2151" y="337"/>
                  </a:lnTo>
                  <a:lnTo>
                    <a:pt x="2121" y="311"/>
                  </a:lnTo>
                  <a:lnTo>
                    <a:pt x="2090" y="287"/>
                  </a:lnTo>
                  <a:lnTo>
                    <a:pt x="2057" y="265"/>
                  </a:lnTo>
                  <a:lnTo>
                    <a:pt x="2022" y="247"/>
                  </a:lnTo>
                  <a:lnTo>
                    <a:pt x="1985" y="230"/>
                  </a:lnTo>
                  <a:lnTo>
                    <a:pt x="1948" y="217"/>
                  </a:lnTo>
                  <a:lnTo>
                    <a:pt x="1910" y="206"/>
                  </a:lnTo>
                  <a:lnTo>
                    <a:pt x="1870" y="199"/>
                  </a:lnTo>
                  <a:lnTo>
                    <a:pt x="1831" y="194"/>
                  </a:lnTo>
                  <a:lnTo>
                    <a:pt x="1789" y="192"/>
                  </a:lnTo>
                  <a:lnTo>
                    <a:pt x="1750" y="192"/>
                  </a:lnTo>
                  <a:lnTo>
                    <a:pt x="1709" y="196"/>
                  </a:lnTo>
                  <a:lnTo>
                    <a:pt x="1669" y="202"/>
                  </a:lnTo>
                  <a:lnTo>
                    <a:pt x="1629" y="211"/>
                  </a:lnTo>
                  <a:lnTo>
                    <a:pt x="1591" y="222"/>
                  </a:lnTo>
                  <a:lnTo>
                    <a:pt x="1556" y="171"/>
                  </a:lnTo>
                  <a:lnTo>
                    <a:pt x="1516" y="126"/>
                  </a:lnTo>
                  <a:lnTo>
                    <a:pt x="1470" y="88"/>
                  </a:lnTo>
                  <a:lnTo>
                    <a:pt x="1420" y="56"/>
                  </a:lnTo>
                  <a:lnTo>
                    <a:pt x="1366" y="32"/>
                  </a:lnTo>
                  <a:lnTo>
                    <a:pt x="1309" y="14"/>
                  </a:lnTo>
                  <a:lnTo>
                    <a:pt x="1250" y="4"/>
                  </a:lnTo>
                  <a:lnTo>
                    <a:pt x="1191" y="0"/>
                  </a:lnTo>
                  <a:lnTo>
                    <a:pt x="1131" y="4"/>
                  </a:lnTo>
                  <a:lnTo>
                    <a:pt x="1072" y="14"/>
                  </a:lnTo>
                  <a:lnTo>
                    <a:pt x="1015" y="32"/>
                  </a:lnTo>
                  <a:lnTo>
                    <a:pt x="960" y="56"/>
                  </a:lnTo>
                  <a:lnTo>
                    <a:pt x="910" y="88"/>
                  </a:lnTo>
                  <a:lnTo>
                    <a:pt x="864" y="126"/>
                  </a:lnTo>
                  <a:lnTo>
                    <a:pt x="824" y="171"/>
                  </a:lnTo>
                  <a:lnTo>
                    <a:pt x="791" y="222"/>
                  </a:lnTo>
                  <a:lnTo>
                    <a:pt x="757" y="190"/>
                  </a:lnTo>
                  <a:lnTo>
                    <a:pt x="722" y="164"/>
                  </a:lnTo>
                  <a:lnTo>
                    <a:pt x="682" y="144"/>
                  </a:lnTo>
                  <a:lnTo>
                    <a:pt x="641" y="129"/>
                  </a:lnTo>
                  <a:lnTo>
                    <a:pt x="599" y="122"/>
                  </a:lnTo>
                  <a:lnTo>
                    <a:pt x="556" y="119"/>
                  </a:lnTo>
                  <a:lnTo>
                    <a:pt x="513" y="122"/>
                  </a:lnTo>
                  <a:lnTo>
                    <a:pt x="471" y="130"/>
                  </a:lnTo>
                  <a:lnTo>
                    <a:pt x="429" y="144"/>
                  </a:lnTo>
                  <a:lnTo>
                    <a:pt x="392" y="162"/>
                  </a:lnTo>
                  <a:lnTo>
                    <a:pt x="356" y="186"/>
                  </a:lnTo>
                  <a:lnTo>
                    <a:pt x="326" y="212"/>
                  </a:lnTo>
                  <a:lnTo>
                    <a:pt x="299" y="244"/>
                  </a:lnTo>
                  <a:lnTo>
                    <a:pt x="278" y="279"/>
                  </a:lnTo>
                  <a:lnTo>
                    <a:pt x="262" y="319"/>
                  </a:lnTo>
                  <a:lnTo>
                    <a:pt x="255" y="362"/>
                  </a:lnTo>
                  <a:lnTo>
                    <a:pt x="254" y="362"/>
                  </a:lnTo>
                  <a:lnTo>
                    <a:pt x="254" y="362"/>
                  </a:lnTo>
                  <a:lnTo>
                    <a:pt x="254" y="362"/>
                  </a:lnTo>
                  <a:lnTo>
                    <a:pt x="254" y="362"/>
                  </a:lnTo>
                  <a:lnTo>
                    <a:pt x="253" y="362"/>
                  </a:lnTo>
                  <a:lnTo>
                    <a:pt x="253" y="362"/>
                  </a:lnTo>
                  <a:lnTo>
                    <a:pt x="253" y="362"/>
                  </a:lnTo>
                  <a:lnTo>
                    <a:pt x="253" y="362"/>
                  </a:lnTo>
                  <a:lnTo>
                    <a:pt x="252" y="362"/>
                  </a:lnTo>
                  <a:lnTo>
                    <a:pt x="252" y="362"/>
                  </a:lnTo>
                  <a:lnTo>
                    <a:pt x="252" y="362"/>
                  </a:lnTo>
                  <a:lnTo>
                    <a:pt x="252" y="362"/>
                  </a:lnTo>
                  <a:lnTo>
                    <a:pt x="252" y="362"/>
                  </a:lnTo>
                  <a:lnTo>
                    <a:pt x="252" y="362"/>
                  </a:lnTo>
                  <a:lnTo>
                    <a:pt x="252" y="362"/>
                  </a:lnTo>
                  <a:lnTo>
                    <a:pt x="252" y="362"/>
                  </a:lnTo>
                  <a:lnTo>
                    <a:pt x="252" y="362"/>
                  </a:lnTo>
                </a:path>
              </a:pathLst>
            </a:custGeom>
            <a:solidFill>
              <a:srgbClr val="808080"/>
            </a:solidFill>
            <a:ln w="8889" cap="flat" cmpd="sng">
              <a:solidFill>
                <a:srgbClr val="000000"/>
              </a:solidFill>
              <a:prstDash val="solid"/>
              <a:round/>
              <a:headEnd type="none" w="med" len="med"/>
              <a:tailEnd type="none" w="med" len="med"/>
            </a:ln>
            <a:effectLst>
              <a:outerShdw dist="107838" dir="13500000" algn="ctr" rotWithShape="0">
                <a:srgbClr val="404040"/>
              </a:outerShdw>
            </a:effectLst>
          </p:spPr>
          <p:txBody>
            <a:bodyPr/>
            <a:lstStyle/>
            <a:p>
              <a:endParaRPr lang="en-US" dirty="0"/>
            </a:p>
          </p:txBody>
        </p:sp>
        <p:sp>
          <p:nvSpPr>
            <p:cNvPr id="70669" name="Line 13"/>
            <p:cNvSpPr>
              <a:spLocks noChangeShapeType="1"/>
            </p:cNvSpPr>
            <p:nvPr/>
          </p:nvSpPr>
          <p:spPr bwMode="auto">
            <a:xfrm flipV="1">
              <a:off x="3182" y="3215"/>
              <a:ext cx="378" cy="827"/>
            </a:xfrm>
            <a:prstGeom prst="line">
              <a:avLst/>
            </a:prstGeom>
            <a:noFill/>
            <a:ln w="31154">
              <a:solidFill>
                <a:srgbClr val="0000A1"/>
              </a:solidFill>
              <a:round/>
              <a:headEnd/>
              <a:tailEnd/>
            </a:ln>
            <a:effectLst/>
          </p:spPr>
          <p:txBody>
            <a:bodyPr wrap="none" anchor="ctr"/>
            <a:lstStyle/>
            <a:p>
              <a:endParaRPr lang="en-US" dirty="0"/>
            </a:p>
          </p:txBody>
        </p:sp>
        <p:sp>
          <p:nvSpPr>
            <p:cNvPr id="70670" name="Line 14"/>
            <p:cNvSpPr>
              <a:spLocks noChangeShapeType="1"/>
            </p:cNvSpPr>
            <p:nvPr/>
          </p:nvSpPr>
          <p:spPr bwMode="auto">
            <a:xfrm flipV="1">
              <a:off x="3343" y="3215"/>
              <a:ext cx="379" cy="827"/>
            </a:xfrm>
            <a:prstGeom prst="line">
              <a:avLst/>
            </a:prstGeom>
            <a:noFill/>
            <a:ln w="31154">
              <a:solidFill>
                <a:srgbClr val="0000A1"/>
              </a:solidFill>
              <a:round/>
              <a:headEnd/>
              <a:tailEnd/>
            </a:ln>
            <a:effectLst/>
          </p:spPr>
          <p:txBody>
            <a:bodyPr wrap="none" anchor="ctr"/>
            <a:lstStyle/>
            <a:p>
              <a:endParaRPr lang="en-US" dirty="0"/>
            </a:p>
          </p:txBody>
        </p:sp>
        <p:sp>
          <p:nvSpPr>
            <p:cNvPr id="70671" name="Line 15"/>
            <p:cNvSpPr>
              <a:spLocks noChangeShapeType="1"/>
            </p:cNvSpPr>
            <p:nvPr/>
          </p:nvSpPr>
          <p:spPr bwMode="auto">
            <a:xfrm flipV="1">
              <a:off x="3506" y="3215"/>
              <a:ext cx="379" cy="827"/>
            </a:xfrm>
            <a:prstGeom prst="line">
              <a:avLst/>
            </a:prstGeom>
            <a:noFill/>
            <a:ln w="31154">
              <a:solidFill>
                <a:srgbClr val="0000A1"/>
              </a:solidFill>
              <a:round/>
              <a:headEnd/>
              <a:tailEnd/>
            </a:ln>
            <a:effectLst/>
          </p:spPr>
          <p:txBody>
            <a:bodyPr wrap="none" anchor="ctr"/>
            <a:lstStyle/>
            <a:p>
              <a:endParaRPr lang="en-US" dirty="0"/>
            </a:p>
          </p:txBody>
        </p:sp>
        <p:sp>
          <p:nvSpPr>
            <p:cNvPr id="70672" name="Line 16"/>
            <p:cNvSpPr>
              <a:spLocks noChangeShapeType="1"/>
            </p:cNvSpPr>
            <p:nvPr/>
          </p:nvSpPr>
          <p:spPr bwMode="auto">
            <a:xfrm flipV="1">
              <a:off x="3668" y="3215"/>
              <a:ext cx="380" cy="827"/>
            </a:xfrm>
            <a:prstGeom prst="line">
              <a:avLst/>
            </a:prstGeom>
            <a:noFill/>
            <a:ln w="31154">
              <a:solidFill>
                <a:srgbClr val="0000A1"/>
              </a:solidFill>
              <a:round/>
              <a:headEnd/>
              <a:tailEnd/>
            </a:ln>
            <a:effectLst/>
          </p:spPr>
          <p:txBody>
            <a:bodyPr wrap="none" anchor="ctr"/>
            <a:lstStyle/>
            <a:p>
              <a:endParaRPr lang="en-US" dirty="0"/>
            </a:p>
          </p:txBody>
        </p:sp>
        <p:sp>
          <p:nvSpPr>
            <p:cNvPr id="70673" name="Line 17"/>
            <p:cNvSpPr>
              <a:spLocks noChangeShapeType="1"/>
            </p:cNvSpPr>
            <p:nvPr/>
          </p:nvSpPr>
          <p:spPr bwMode="auto">
            <a:xfrm flipV="1">
              <a:off x="3831" y="3215"/>
              <a:ext cx="380" cy="827"/>
            </a:xfrm>
            <a:prstGeom prst="line">
              <a:avLst/>
            </a:prstGeom>
            <a:noFill/>
            <a:ln w="31154">
              <a:solidFill>
                <a:srgbClr val="0000A1"/>
              </a:solidFill>
              <a:round/>
              <a:headEnd/>
              <a:tailEnd/>
            </a:ln>
            <a:effectLst/>
          </p:spPr>
          <p:txBody>
            <a:bodyPr wrap="none" anchor="ctr"/>
            <a:lstStyle/>
            <a:p>
              <a:endParaRPr lang="en-US" dirty="0"/>
            </a:p>
          </p:txBody>
        </p:sp>
        <p:sp>
          <p:nvSpPr>
            <p:cNvPr id="70674" name="Line 18"/>
            <p:cNvSpPr>
              <a:spLocks noChangeShapeType="1"/>
            </p:cNvSpPr>
            <p:nvPr/>
          </p:nvSpPr>
          <p:spPr bwMode="auto">
            <a:xfrm flipV="1">
              <a:off x="3996" y="3215"/>
              <a:ext cx="378" cy="827"/>
            </a:xfrm>
            <a:prstGeom prst="line">
              <a:avLst/>
            </a:prstGeom>
            <a:noFill/>
            <a:ln w="31154">
              <a:solidFill>
                <a:srgbClr val="0000A1"/>
              </a:solidFill>
              <a:round/>
              <a:headEnd/>
              <a:tailEnd/>
            </a:ln>
            <a:effectLst/>
          </p:spPr>
          <p:txBody>
            <a:bodyPr wrap="none" anchor="ctr"/>
            <a:lstStyle/>
            <a:p>
              <a:endParaRPr lang="en-US" dirty="0"/>
            </a:p>
          </p:txBody>
        </p:sp>
        <p:sp>
          <p:nvSpPr>
            <p:cNvPr id="70675" name="Line 19"/>
            <p:cNvSpPr>
              <a:spLocks noChangeShapeType="1"/>
            </p:cNvSpPr>
            <p:nvPr/>
          </p:nvSpPr>
          <p:spPr bwMode="auto">
            <a:xfrm flipV="1">
              <a:off x="4158" y="3215"/>
              <a:ext cx="379" cy="827"/>
            </a:xfrm>
            <a:prstGeom prst="line">
              <a:avLst/>
            </a:prstGeom>
            <a:noFill/>
            <a:ln w="31154">
              <a:solidFill>
                <a:srgbClr val="0000A1"/>
              </a:solidFill>
              <a:round/>
              <a:headEnd/>
              <a:tailEnd/>
            </a:ln>
            <a:effectLst/>
          </p:spPr>
          <p:txBody>
            <a:bodyPr wrap="none" anchor="ctr"/>
            <a:lstStyle/>
            <a:p>
              <a:endParaRPr lang="en-US" dirty="0"/>
            </a:p>
          </p:txBody>
        </p:sp>
        <p:sp>
          <p:nvSpPr>
            <p:cNvPr id="70676" name="Line 20"/>
            <p:cNvSpPr>
              <a:spLocks noChangeShapeType="1"/>
            </p:cNvSpPr>
            <p:nvPr/>
          </p:nvSpPr>
          <p:spPr bwMode="auto">
            <a:xfrm flipV="1">
              <a:off x="4320" y="3215"/>
              <a:ext cx="379" cy="827"/>
            </a:xfrm>
            <a:prstGeom prst="line">
              <a:avLst/>
            </a:prstGeom>
            <a:noFill/>
            <a:ln w="31154">
              <a:solidFill>
                <a:srgbClr val="0000A1"/>
              </a:solidFill>
              <a:round/>
              <a:headEnd/>
              <a:tailEnd/>
            </a:ln>
            <a:effectLst/>
          </p:spPr>
          <p:txBody>
            <a:bodyPr wrap="none" anchor="ctr"/>
            <a:lstStyle/>
            <a:p>
              <a:endParaRPr lang="en-US" dirty="0"/>
            </a:p>
          </p:txBody>
        </p:sp>
        <p:sp>
          <p:nvSpPr>
            <p:cNvPr id="70677" name="Line 21"/>
            <p:cNvSpPr>
              <a:spLocks noChangeShapeType="1"/>
            </p:cNvSpPr>
            <p:nvPr/>
          </p:nvSpPr>
          <p:spPr bwMode="auto">
            <a:xfrm flipV="1">
              <a:off x="4484" y="3215"/>
              <a:ext cx="377" cy="827"/>
            </a:xfrm>
            <a:prstGeom prst="line">
              <a:avLst/>
            </a:prstGeom>
            <a:noFill/>
            <a:ln w="31154">
              <a:solidFill>
                <a:srgbClr val="0000A1"/>
              </a:solidFill>
              <a:round/>
              <a:headEnd/>
              <a:tailEnd/>
            </a:ln>
            <a:effectLst/>
          </p:spPr>
          <p:txBody>
            <a:bodyPr wrap="none" anchor="ctr"/>
            <a:lstStyle/>
            <a:p>
              <a:endParaRPr lang="en-US" dirty="0"/>
            </a:p>
          </p:txBody>
        </p:sp>
        <p:sp>
          <p:nvSpPr>
            <p:cNvPr id="70678" name="Line 22"/>
            <p:cNvSpPr>
              <a:spLocks noChangeShapeType="1"/>
            </p:cNvSpPr>
            <p:nvPr/>
          </p:nvSpPr>
          <p:spPr bwMode="auto">
            <a:xfrm flipV="1">
              <a:off x="4647" y="3215"/>
              <a:ext cx="378" cy="827"/>
            </a:xfrm>
            <a:prstGeom prst="line">
              <a:avLst/>
            </a:prstGeom>
            <a:noFill/>
            <a:ln w="31154">
              <a:solidFill>
                <a:srgbClr val="0000A1"/>
              </a:solidFill>
              <a:round/>
              <a:headEnd/>
              <a:tailEnd/>
            </a:ln>
            <a:effectLst/>
          </p:spPr>
          <p:txBody>
            <a:bodyPr wrap="none" anchor="ctr"/>
            <a:lstStyle/>
            <a:p>
              <a:endParaRPr lang="en-US" dirty="0"/>
            </a:p>
          </p:txBody>
        </p:sp>
        <p:sp>
          <p:nvSpPr>
            <p:cNvPr id="70679" name="Line 23"/>
            <p:cNvSpPr>
              <a:spLocks noChangeShapeType="1"/>
            </p:cNvSpPr>
            <p:nvPr/>
          </p:nvSpPr>
          <p:spPr bwMode="auto">
            <a:xfrm flipV="1">
              <a:off x="4810" y="3215"/>
              <a:ext cx="379" cy="827"/>
            </a:xfrm>
            <a:prstGeom prst="line">
              <a:avLst/>
            </a:prstGeom>
            <a:noFill/>
            <a:ln w="31154">
              <a:solidFill>
                <a:srgbClr val="0000A1"/>
              </a:solidFill>
              <a:round/>
              <a:headEnd/>
              <a:tailEnd/>
            </a:ln>
            <a:effectLst/>
          </p:spPr>
          <p:txBody>
            <a:bodyPr wrap="none" anchor="ctr"/>
            <a:lstStyle/>
            <a:p>
              <a:endParaRPr lang="en-US" dirty="0"/>
            </a:p>
          </p:txBody>
        </p:sp>
        <p:sp>
          <p:nvSpPr>
            <p:cNvPr id="70680" name="Line 24"/>
            <p:cNvSpPr>
              <a:spLocks noChangeShapeType="1"/>
            </p:cNvSpPr>
            <p:nvPr/>
          </p:nvSpPr>
          <p:spPr bwMode="auto">
            <a:xfrm flipV="1">
              <a:off x="4972" y="3215"/>
              <a:ext cx="380" cy="827"/>
            </a:xfrm>
            <a:prstGeom prst="line">
              <a:avLst/>
            </a:prstGeom>
            <a:noFill/>
            <a:ln w="31154">
              <a:solidFill>
                <a:srgbClr val="0000A1"/>
              </a:solidFill>
              <a:round/>
              <a:headEnd/>
              <a:tailEnd/>
            </a:ln>
            <a:effectLst/>
          </p:spPr>
          <p:txBody>
            <a:bodyPr wrap="none" anchor="ctr"/>
            <a:lstStyle/>
            <a:p>
              <a:endParaRPr lang="en-US" dirty="0"/>
            </a:p>
          </p:txBody>
        </p:sp>
        <p:sp>
          <p:nvSpPr>
            <p:cNvPr id="70681" name="Line 25"/>
            <p:cNvSpPr>
              <a:spLocks noChangeShapeType="1"/>
            </p:cNvSpPr>
            <p:nvPr/>
          </p:nvSpPr>
          <p:spPr bwMode="auto">
            <a:xfrm flipV="1">
              <a:off x="5135" y="3215"/>
              <a:ext cx="378" cy="827"/>
            </a:xfrm>
            <a:prstGeom prst="line">
              <a:avLst/>
            </a:prstGeom>
            <a:noFill/>
            <a:ln w="31154">
              <a:solidFill>
                <a:srgbClr val="0000A1"/>
              </a:solidFill>
              <a:round/>
              <a:headEnd/>
              <a:tailEnd/>
            </a:ln>
            <a:effectLst/>
          </p:spPr>
          <p:txBody>
            <a:bodyPr wrap="none" anchor="ctr"/>
            <a:lstStyle/>
            <a:p>
              <a:endParaRPr lang="en-US" dirty="0"/>
            </a:p>
          </p:txBody>
        </p:sp>
      </p:gr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D42BCA65-A788-4F15-A94E-9F12DB36DA7B}" type="slidenum">
              <a:rPr lang="en-US"/>
              <a:pPr/>
              <a:t>23</a:t>
            </a:fld>
            <a:endParaRPr lang="en-US" dirty="0"/>
          </a:p>
        </p:txBody>
      </p:sp>
      <p:grpSp>
        <p:nvGrpSpPr>
          <p:cNvPr id="71689" name="Group 9"/>
          <p:cNvGrpSpPr>
            <a:grpSpLocks/>
          </p:cNvGrpSpPr>
          <p:nvPr/>
        </p:nvGrpSpPr>
        <p:grpSpPr bwMode="auto">
          <a:xfrm>
            <a:off x="231775" y="1917700"/>
            <a:ext cx="9453563" cy="5168900"/>
            <a:chOff x="146" y="1208"/>
            <a:chExt cx="5955" cy="3523"/>
          </a:xfrm>
        </p:grpSpPr>
        <p:sp>
          <p:nvSpPr>
            <p:cNvPr id="7168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168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168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168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168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1683"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DETENTION</a:t>
            </a:r>
            <a:endParaRPr lang="en-US" dirty="0"/>
          </a:p>
        </p:txBody>
      </p:sp>
      <p:sp>
        <p:nvSpPr>
          <p:cNvPr id="71690" name="Text Box 10"/>
          <p:cNvSpPr txBox="1">
            <a:spLocks noChangeArrowheads="1"/>
          </p:cNvSpPr>
          <p:nvPr/>
        </p:nvSpPr>
        <p:spPr bwMode="auto">
          <a:xfrm>
            <a:off x="522288" y="3032125"/>
            <a:ext cx="4465637" cy="1817688"/>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Detention is the amount of water required to fill depressions of any size in the earth's surface.</a:t>
            </a:r>
            <a:endParaRPr lang="en-US" dirty="0"/>
          </a:p>
        </p:txBody>
      </p:sp>
      <p:grpSp>
        <p:nvGrpSpPr>
          <p:cNvPr id="71706" name="Group 26"/>
          <p:cNvGrpSpPr>
            <a:grpSpLocks/>
          </p:cNvGrpSpPr>
          <p:nvPr/>
        </p:nvGrpSpPr>
        <p:grpSpPr bwMode="auto">
          <a:xfrm>
            <a:off x="5105400" y="2667000"/>
            <a:ext cx="4140200" cy="3200400"/>
            <a:chOff x="3176" y="1960"/>
            <a:chExt cx="2608" cy="2016"/>
          </a:xfrm>
        </p:grpSpPr>
        <p:sp>
          <p:nvSpPr>
            <p:cNvPr id="71691" name="Freeform 11"/>
            <p:cNvSpPr>
              <a:spLocks/>
            </p:cNvSpPr>
            <p:nvPr/>
          </p:nvSpPr>
          <p:spPr bwMode="auto">
            <a:xfrm>
              <a:off x="3243" y="2011"/>
              <a:ext cx="2541" cy="1309"/>
            </a:xfrm>
            <a:custGeom>
              <a:avLst/>
              <a:gdLst/>
              <a:ahLst/>
              <a:cxnLst>
                <a:cxn ang="0">
                  <a:pos x="165" y="368"/>
                </a:cxn>
                <a:cxn ang="0">
                  <a:pos x="67" y="439"/>
                </a:cxn>
                <a:cxn ang="0">
                  <a:pos x="13" y="532"/>
                </a:cxn>
                <a:cxn ang="0">
                  <a:pos x="2" y="638"/>
                </a:cxn>
                <a:cxn ang="0">
                  <a:pos x="44" y="741"/>
                </a:cxn>
                <a:cxn ang="0">
                  <a:pos x="81" y="848"/>
                </a:cxn>
                <a:cxn ang="0">
                  <a:pos x="83" y="980"/>
                </a:cxn>
                <a:cxn ang="0">
                  <a:pos x="160" y="1088"/>
                </a:cxn>
                <a:cxn ang="0">
                  <a:pos x="287" y="1154"/>
                </a:cxn>
                <a:cxn ang="0">
                  <a:pos x="437" y="1162"/>
                </a:cxn>
                <a:cxn ang="0">
                  <a:pos x="586" y="1096"/>
                </a:cxn>
                <a:cxn ang="0">
                  <a:pos x="691" y="1163"/>
                </a:cxn>
                <a:cxn ang="0">
                  <a:pos x="809" y="1206"/>
                </a:cxn>
                <a:cxn ang="0">
                  <a:pos x="934" y="1226"/>
                </a:cxn>
                <a:cxn ang="0">
                  <a:pos x="1063" y="1221"/>
                </a:cxn>
                <a:cxn ang="0">
                  <a:pos x="1188" y="1194"/>
                </a:cxn>
                <a:cxn ang="0">
                  <a:pos x="1335" y="1240"/>
                </a:cxn>
                <a:cxn ang="0">
                  <a:pos x="1510" y="1295"/>
                </a:cxn>
                <a:cxn ang="0">
                  <a:pos x="1695" y="1306"/>
                </a:cxn>
                <a:cxn ang="0">
                  <a:pos x="1877" y="1276"/>
                </a:cxn>
                <a:cxn ang="0">
                  <a:pos x="2045" y="1204"/>
                </a:cxn>
                <a:cxn ang="0">
                  <a:pos x="2207" y="1140"/>
                </a:cxn>
                <a:cxn ang="0">
                  <a:pos x="2373" y="1104"/>
                </a:cxn>
                <a:cxn ang="0">
                  <a:pos x="2488" y="1011"/>
                </a:cxn>
                <a:cxn ang="0">
                  <a:pos x="2539" y="883"/>
                </a:cxn>
                <a:cxn ang="0">
                  <a:pos x="2515" y="749"/>
                </a:cxn>
                <a:cxn ang="0">
                  <a:pos x="2400" y="631"/>
                </a:cxn>
                <a:cxn ang="0">
                  <a:pos x="2467" y="554"/>
                </a:cxn>
                <a:cxn ang="0">
                  <a:pos x="2471" y="468"/>
                </a:cxn>
                <a:cxn ang="0">
                  <a:pos x="2427" y="392"/>
                </a:cxn>
                <a:cxn ang="0">
                  <a:pos x="2345" y="341"/>
                </a:cxn>
                <a:cxn ang="0">
                  <a:pos x="2236" y="333"/>
                </a:cxn>
                <a:cxn ang="0">
                  <a:pos x="2139" y="291"/>
                </a:cxn>
                <a:cxn ang="0">
                  <a:pos x="2037" y="233"/>
                </a:cxn>
                <a:cxn ang="0">
                  <a:pos x="1925" y="194"/>
                </a:cxn>
                <a:cxn ang="0">
                  <a:pos x="1803" y="180"/>
                </a:cxn>
                <a:cxn ang="0">
                  <a:pos x="1682" y="189"/>
                </a:cxn>
                <a:cxn ang="0">
                  <a:pos x="1567" y="161"/>
                </a:cxn>
                <a:cxn ang="0">
                  <a:pos x="1431" y="53"/>
                </a:cxn>
                <a:cxn ang="0">
                  <a:pos x="1259" y="4"/>
                </a:cxn>
                <a:cxn ang="0">
                  <a:pos x="1080" y="13"/>
                </a:cxn>
                <a:cxn ang="0">
                  <a:pos x="917" y="83"/>
                </a:cxn>
                <a:cxn ang="0">
                  <a:pos x="797" y="209"/>
                </a:cxn>
                <a:cxn ang="0">
                  <a:pos x="689" y="135"/>
                </a:cxn>
                <a:cxn ang="0">
                  <a:pos x="561" y="112"/>
                </a:cxn>
                <a:cxn ang="0">
                  <a:pos x="433" y="135"/>
                </a:cxn>
                <a:cxn ang="0">
                  <a:pos x="328" y="199"/>
                </a:cxn>
                <a:cxn ang="0">
                  <a:pos x="265" y="301"/>
                </a:cxn>
                <a:cxn ang="0">
                  <a:pos x="257" y="340"/>
                </a:cxn>
                <a:cxn ang="0">
                  <a:pos x="255" y="340"/>
                </a:cxn>
                <a:cxn ang="0">
                  <a:pos x="255" y="340"/>
                </a:cxn>
                <a:cxn ang="0">
                  <a:pos x="253" y="340"/>
                </a:cxn>
                <a:cxn ang="0">
                  <a:pos x="253" y="340"/>
                </a:cxn>
                <a:cxn ang="0">
                  <a:pos x="253" y="340"/>
                </a:cxn>
              </a:cxnLst>
              <a:rect l="0" t="0" r="r" b="b"/>
              <a:pathLst>
                <a:path w="2541" h="1309">
                  <a:moveTo>
                    <a:pt x="253" y="340"/>
                  </a:moveTo>
                  <a:lnTo>
                    <a:pt x="207" y="352"/>
                  </a:lnTo>
                  <a:lnTo>
                    <a:pt x="165" y="368"/>
                  </a:lnTo>
                  <a:lnTo>
                    <a:pt x="128" y="389"/>
                  </a:lnTo>
                  <a:lnTo>
                    <a:pt x="96" y="411"/>
                  </a:lnTo>
                  <a:lnTo>
                    <a:pt x="67" y="439"/>
                  </a:lnTo>
                  <a:lnTo>
                    <a:pt x="44" y="468"/>
                  </a:lnTo>
                  <a:lnTo>
                    <a:pt x="26" y="500"/>
                  </a:lnTo>
                  <a:lnTo>
                    <a:pt x="13" y="532"/>
                  </a:lnTo>
                  <a:lnTo>
                    <a:pt x="4" y="568"/>
                  </a:lnTo>
                  <a:lnTo>
                    <a:pt x="0" y="603"/>
                  </a:lnTo>
                  <a:lnTo>
                    <a:pt x="2" y="638"/>
                  </a:lnTo>
                  <a:lnTo>
                    <a:pt x="11" y="673"/>
                  </a:lnTo>
                  <a:lnTo>
                    <a:pt x="24" y="708"/>
                  </a:lnTo>
                  <a:lnTo>
                    <a:pt x="44" y="741"/>
                  </a:lnTo>
                  <a:lnTo>
                    <a:pt x="69" y="773"/>
                  </a:lnTo>
                  <a:lnTo>
                    <a:pt x="102" y="801"/>
                  </a:lnTo>
                  <a:lnTo>
                    <a:pt x="81" y="848"/>
                  </a:lnTo>
                  <a:lnTo>
                    <a:pt x="71" y="895"/>
                  </a:lnTo>
                  <a:lnTo>
                    <a:pt x="72" y="939"/>
                  </a:lnTo>
                  <a:lnTo>
                    <a:pt x="83" y="980"/>
                  </a:lnTo>
                  <a:lnTo>
                    <a:pt x="101" y="1020"/>
                  </a:lnTo>
                  <a:lnTo>
                    <a:pt x="127" y="1056"/>
                  </a:lnTo>
                  <a:lnTo>
                    <a:pt x="160" y="1088"/>
                  </a:lnTo>
                  <a:lnTo>
                    <a:pt x="199" y="1114"/>
                  </a:lnTo>
                  <a:lnTo>
                    <a:pt x="240" y="1137"/>
                  </a:lnTo>
                  <a:lnTo>
                    <a:pt x="287" y="1154"/>
                  </a:lnTo>
                  <a:lnTo>
                    <a:pt x="335" y="1164"/>
                  </a:lnTo>
                  <a:lnTo>
                    <a:pt x="386" y="1166"/>
                  </a:lnTo>
                  <a:lnTo>
                    <a:pt x="437" y="1162"/>
                  </a:lnTo>
                  <a:lnTo>
                    <a:pt x="488" y="1148"/>
                  </a:lnTo>
                  <a:lnTo>
                    <a:pt x="538" y="1127"/>
                  </a:lnTo>
                  <a:lnTo>
                    <a:pt x="586" y="1096"/>
                  </a:lnTo>
                  <a:lnTo>
                    <a:pt x="619" y="1122"/>
                  </a:lnTo>
                  <a:lnTo>
                    <a:pt x="654" y="1143"/>
                  </a:lnTo>
                  <a:lnTo>
                    <a:pt x="691" y="1163"/>
                  </a:lnTo>
                  <a:lnTo>
                    <a:pt x="729" y="1179"/>
                  </a:lnTo>
                  <a:lnTo>
                    <a:pt x="768" y="1194"/>
                  </a:lnTo>
                  <a:lnTo>
                    <a:pt x="809" y="1206"/>
                  </a:lnTo>
                  <a:lnTo>
                    <a:pt x="850" y="1215"/>
                  </a:lnTo>
                  <a:lnTo>
                    <a:pt x="892" y="1221"/>
                  </a:lnTo>
                  <a:lnTo>
                    <a:pt x="934" y="1226"/>
                  </a:lnTo>
                  <a:lnTo>
                    <a:pt x="977" y="1226"/>
                  </a:lnTo>
                  <a:lnTo>
                    <a:pt x="1020" y="1226"/>
                  </a:lnTo>
                  <a:lnTo>
                    <a:pt x="1063" y="1221"/>
                  </a:lnTo>
                  <a:lnTo>
                    <a:pt x="1104" y="1215"/>
                  </a:lnTo>
                  <a:lnTo>
                    <a:pt x="1147" y="1205"/>
                  </a:lnTo>
                  <a:lnTo>
                    <a:pt x="1188" y="1194"/>
                  </a:lnTo>
                  <a:lnTo>
                    <a:pt x="1229" y="1177"/>
                  </a:lnTo>
                  <a:lnTo>
                    <a:pt x="1280" y="1212"/>
                  </a:lnTo>
                  <a:lnTo>
                    <a:pt x="1335" y="1240"/>
                  </a:lnTo>
                  <a:lnTo>
                    <a:pt x="1391" y="1263"/>
                  </a:lnTo>
                  <a:lnTo>
                    <a:pt x="1451" y="1281"/>
                  </a:lnTo>
                  <a:lnTo>
                    <a:pt x="1510" y="1295"/>
                  </a:lnTo>
                  <a:lnTo>
                    <a:pt x="1571" y="1303"/>
                  </a:lnTo>
                  <a:lnTo>
                    <a:pt x="1633" y="1308"/>
                  </a:lnTo>
                  <a:lnTo>
                    <a:pt x="1695" y="1306"/>
                  </a:lnTo>
                  <a:lnTo>
                    <a:pt x="1756" y="1301"/>
                  </a:lnTo>
                  <a:lnTo>
                    <a:pt x="1817" y="1291"/>
                  </a:lnTo>
                  <a:lnTo>
                    <a:pt x="1877" y="1276"/>
                  </a:lnTo>
                  <a:lnTo>
                    <a:pt x="1935" y="1256"/>
                  </a:lnTo>
                  <a:lnTo>
                    <a:pt x="1991" y="1232"/>
                  </a:lnTo>
                  <a:lnTo>
                    <a:pt x="2045" y="1204"/>
                  </a:lnTo>
                  <a:lnTo>
                    <a:pt x="2096" y="1171"/>
                  </a:lnTo>
                  <a:lnTo>
                    <a:pt x="2144" y="1133"/>
                  </a:lnTo>
                  <a:lnTo>
                    <a:pt x="2207" y="1140"/>
                  </a:lnTo>
                  <a:lnTo>
                    <a:pt x="2267" y="1136"/>
                  </a:lnTo>
                  <a:lnTo>
                    <a:pt x="2322" y="1125"/>
                  </a:lnTo>
                  <a:lnTo>
                    <a:pt x="2373" y="1104"/>
                  </a:lnTo>
                  <a:lnTo>
                    <a:pt x="2418" y="1079"/>
                  </a:lnTo>
                  <a:lnTo>
                    <a:pt x="2457" y="1048"/>
                  </a:lnTo>
                  <a:lnTo>
                    <a:pt x="2488" y="1011"/>
                  </a:lnTo>
                  <a:lnTo>
                    <a:pt x="2514" y="970"/>
                  </a:lnTo>
                  <a:lnTo>
                    <a:pt x="2530" y="928"/>
                  </a:lnTo>
                  <a:lnTo>
                    <a:pt x="2539" y="883"/>
                  </a:lnTo>
                  <a:lnTo>
                    <a:pt x="2540" y="838"/>
                  </a:lnTo>
                  <a:lnTo>
                    <a:pt x="2533" y="792"/>
                  </a:lnTo>
                  <a:lnTo>
                    <a:pt x="2515" y="749"/>
                  </a:lnTo>
                  <a:lnTo>
                    <a:pt x="2487" y="706"/>
                  </a:lnTo>
                  <a:lnTo>
                    <a:pt x="2449" y="666"/>
                  </a:lnTo>
                  <a:lnTo>
                    <a:pt x="2400" y="631"/>
                  </a:lnTo>
                  <a:lnTo>
                    <a:pt x="2429" y="608"/>
                  </a:lnTo>
                  <a:lnTo>
                    <a:pt x="2451" y="581"/>
                  </a:lnTo>
                  <a:lnTo>
                    <a:pt x="2467" y="554"/>
                  </a:lnTo>
                  <a:lnTo>
                    <a:pt x="2475" y="525"/>
                  </a:lnTo>
                  <a:lnTo>
                    <a:pt x="2476" y="497"/>
                  </a:lnTo>
                  <a:lnTo>
                    <a:pt x="2471" y="468"/>
                  </a:lnTo>
                  <a:lnTo>
                    <a:pt x="2461" y="441"/>
                  </a:lnTo>
                  <a:lnTo>
                    <a:pt x="2447" y="414"/>
                  </a:lnTo>
                  <a:lnTo>
                    <a:pt x="2427" y="392"/>
                  </a:lnTo>
                  <a:lnTo>
                    <a:pt x="2403" y="371"/>
                  </a:lnTo>
                  <a:lnTo>
                    <a:pt x="2375" y="354"/>
                  </a:lnTo>
                  <a:lnTo>
                    <a:pt x="2345" y="341"/>
                  </a:lnTo>
                  <a:lnTo>
                    <a:pt x="2310" y="333"/>
                  </a:lnTo>
                  <a:lnTo>
                    <a:pt x="2274" y="330"/>
                  </a:lnTo>
                  <a:lnTo>
                    <a:pt x="2236" y="333"/>
                  </a:lnTo>
                  <a:lnTo>
                    <a:pt x="2196" y="342"/>
                  </a:lnTo>
                  <a:lnTo>
                    <a:pt x="2168" y="316"/>
                  </a:lnTo>
                  <a:lnTo>
                    <a:pt x="2139" y="291"/>
                  </a:lnTo>
                  <a:lnTo>
                    <a:pt x="2106" y="269"/>
                  </a:lnTo>
                  <a:lnTo>
                    <a:pt x="2073" y="249"/>
                  </a:lnTo>
                  <a:lnTo>
                    <a:pt x="2037" y="233"/>
                  </a:lnTo>
                  <a:lnTo>
                    <a:pt x="2001" y="217"/>
                  </a:lnTo>
                  <a:lnTo>
                    <a:pt x="1963" y="205"/>
                  </a:lnTo>
                  <a:lnTo>
                    <a:pt x="1925" y="194"/>
                  </a:lnTo>
                  <a:lnTo>
                    <a:pt x="1885" y="187"/>
                  </a:lnTo>
                  <a:lnTo>
                    <a:pt x="1845" y="182"/>
                  </a:lnTo>
                  <a:lnTo>
                    <a:pt x="1803" y="180"/>
                  </a:lnTo>
                  <a:lnTo>
                    <a:pt x="1763" y="180"/>
                  </a:lnTo>
                  <a:lnTo>
                    <a:pt x="1722" y="184"/>
                  </a:lnTo>
                  <a:lnTo>
                    <a:pt x="1682" y="189"/>
                  </a:lnTo>
                  <a:lnTo>
                    <a:pt x="1642" y="198"/>
                  </a:lnTo>
                  <a:lnTo>
                    <a:pt x="1602" y="209"/>
                  </a:lnTo>
                  <a:lnTo>
                    <a:pt x="1567" y="161"/>
                  </a:lnTo>
                  <a:lnTo>
                    <a:pt x="1527" y="118"/>
                  </a:lnTo>
                  <a:lnTo>
                    <a:pt x="1481" y="83"/>
                  </a:lnTo>
                  <a:lnTo>
                    <a:pt x="1431" y="53"/>
                  </a:lnTo>
                  <a:lnTo>
                    <a:pt x="1376" y="30"/>
                  </a:lnTo>
                  <a:lnTo>
                    <a:pt x="1319" y="13"/>
                  </a:lnTo>
                  <a:lnTo>
                    <a:pt x="1259" y="4"/>
                  </a:lnTo>
                  <a:lnTo>
                    <a:pt x="1200" y="0"/>
                  </a:lnTo>
                  <a:lnTo>
                    <a:pt x="1139" y="4"/>
                  </a:lnTo>
                  <a:lnTo>
                    <a:pt x="1080" y="13"/>
                  </a:lnTo>
                  <a:lnTo>
                    <a:pt x="1022" y="30"/>
                  </a:lnTo>
                  <a:lnTo>
                    <a:pt x="968" y="53"/>
                  </a:lnTo>
                  <a:lnTo>
                    <a:pt x="917" y="83"/>
                  </a:lnTo>
                  <a:lnTo>
                    <a:pt x="871" y="118"/>
                  </a:lnTo>
                  <a:lnTo>
                    <a:pt x="831" y="161"/>
                  </a:lnTo>
                  <a:lnTo>
                    <a:pt x="797" y="209"/>
                  </a:lnTo>
                  <a:lnTo>
                    <a:pt x="764" y="179"/>
                  </a:lnTo>
                  <a:lnTo>
                    <a:pt x="728" y="154"/>
                  </a:lnTo>
                  <a:lnTo>
                    <a:pt x="689" y="135"/>
                  </a:lnTo>
                  <a:lnTo>
                    <a:pt x="648" y="121"/>
                  </a:lnTo>
                  <a:lnTo>
                    <a:pt x="604" y="114"/>
                  </a:lnTo>
                  <a:lnTo>
                    <a:pt x="561" y="112"/>
                  </a:lnTo>
                  <a:lnTo>
                    <a:pt x="518" y="115"/>
                  </a:lnTo>
                  <a:lnTo>
                    <a:pt x="475" y="122"/>
                  </a:lnTo>
                  <a:lnTo>
                    <a:pt x="433" y="135"/>
                  </a:lnTo>
                  <a:lnTo>
                    <a:pt x="395" y="152"/>
                  </a:lnTo>
                  <a:lnTo>
                    <a:pt x="359" y="175"/>
                  </a:lnTo>
                  <a:lnTo>
                    <a:pt x="328" y="199"/>
                  </a:lnTo>
                  <a:lnTo>
                    <a:pt x="301" y="229"/>
                  </a:lnTo>
                  <a:lnTo>
                    <a:pt x="280" y="263"/>
                  </a:lnTo>
                  <a:lnTo>
                    <a:pt x="265" y="301"/>
                  </a:lnTo>
                  <a:lnTo>
                    <a:pt x="258" y="340"/>
                  </a:lnTo>
                  <a:lnTo>
                    <a:pt x="257" y="340"/>
                  </a:lnTo>
                  <a:lnTo>
                    <a:pt x="257" y="340"/>
                  </a:lnTo>
                  <a:lnTo>
                    <a:pt x="257" y="340"/>
                  </a:lnTo>
                  <a:lnTo>
                    <a:pt x="257" y="340"/>
                  </a:lnTo>
                  <a:lnTo>
                    <a:pt x="255" y="340"/>
                  </a:lnTo>
                  <a:lnTo>
                    <a:pt x="255" y="340"/>
                  </a:lnTo>
                  <a:lnTo>
                    <a:pt x="255" y="340"/>
                  </a:lnTo>
                  <a:lnTo>
                    <a:pt x="255" y="340"/>
                  </a:lnTo>
                  <a:lnTo>
                    <a:pt x="253" y="340"/>
                  </a:lnTo>
                  <a:lnTo>
                    <a:pt x="253" y="340"/>
                  </a:lnTo>
                  <a:lnTo>
                    <a:pt x="253" y="340"/>
                  </a:lnTo>
                  <a:lnTo>
                    <a:pt x="253" y="340"/>
                  </a:lnTo>
                  <a:lnTo>
                    <a:pt x="253" y="340"/>
                  </a:lnTo>
                  <a:lnTo>
                    <a:pt x="253" y="340"/>
                  </a:lnTo>
                  <a:lnTo>
                    <a:pt x="253" y="340"/>
                  </a:lnTo>
                  <a:lnTo>
                    <a:pt x="253" y="340"/>
                  </a:lnTo>
                  <a:lnTo>
                    <a:pt x="253" y="340"/>
                  </a:lnTo>
                </a:path>
              </a:pathLst>
            </a:custGeom>
            <a:solidFill>
              <a:srgbClr val="000000"/>
            </a:solidFill>
            <a:ln w="8889" cap="flat" cmpd="sng">
              <a:solidFill>
                <a:srgbClr val="000000"/>
              </a:solidFill>
              <a:prstDash val="solid"/>
              <a:round/>
              <a:headEnd type="none" w="med" len="med"/>
              <a:tailEnd type="none" w="med" len="med"/>
            </a:ln>
            <a:effectLst>
              <a:outerShdw dist="107838" dir="13500000" algn="ctr" rotWithShape="0">
                <a:srgbClr val="404040"/>
              </a:outerShdw>
            </a:effectLst>
          </p:spPr>
          <p:txBody>
            <a:bodyPr/>
            <a:lstStyle/>
            <a:p>
              <a:endParaRPr lang="en-US" dirty="0"/>
            </a:p>
          </p:txBody>
        </p:sp>
        <p:sp>
          <p:nvSpPr>
            <p:cNvPr id="71692" name="Freeform 12"/>
            <p:cNvSpPr>
              <a:spLocks/>
            </p:cNvSpPr>
            <p:nvPr/>
          </p:nvSpPr>
          <p:spPr bwMode="auto">
            <a:xfrm>
              <a:off x="3178" y="1960"/>
              <a:ext cx="2540" cy="1308"/>
            </a:xfrm>
            <a:custGeom>
              <a:avLst/>
              <a:gdLst/>
              <a:ahLst/>
              <a:cxnLst>
                <a:cxn ang="0">
                  <a:pos x="166" y="366"/>
                </a:cxn>
                <a:cxn ang="0">
                  <a:pos x="67" y="436"/>
                </a:cxn>
                <a:cxn ang="0">
                  <a:pos x="13" y="530"/>
                </a:cxn>
                <a:cxn ang="0">
                  <a:pos x="2" y="636"/>
                </a:cxn>
                <a:cxn ang="0">
                  <a:pos x="44" y="739"/>
                </a:cxn>
                <a:cxn ang="0">
                  <a:pos x="81" y="846"/>
                </a:cxn>
                <a:cxn ang="0">
                  <a:pos x="83" y="978"/>
                </a:cxn>
                <a:cxn ang="0">
                  <a:pos x="160" y="1085"/>
                </a:cxn>
                <a:cxn ang="0">
                  <a:pos x="287" y="1151"/>
                </a:cxn>
                <a:cxn ang="0">
                  <a:pos x="437" y="1160"/>
                </a:cxn>
                <a:cxn ang="0">
                  <a:pos x="586" y="1095"/>
                </a:cxn>
                <a:cxn ang="0">
                  <a:pos x="689" y="1161"/>
                </a:cxn>
                <a:cxn ang="0">
                  <a:pos x="808" y="1205"/>
                </a:cxn>
                <a:cxn ang="0">
                  <a:pos x="932" y="1225"/>
                </a:cxn>
                <a:cxn ang="0">
                  <a:pos x="1062" y="1220"/>
                </a:cxn>
                <a:cxn ang="0">
                  <a:pos x="1188" y="1193"/>
                </a:cxn>
                <a:cxn ang="0">
                  <a:pos x="1334" y="1239"/>
                </a:cxn>
                <a:cxn ang="0">
                  <a:pos x="1509" y="1294"/>
                </a:cxn>
                <a:cxn ang="0">
                  <a:pos x="1694" y="1305"/>
                </a:cxn>
                <a:cxn ang="0">
                  <a:pos x="1875" y="1275"/>
                </a:cxn>
                <a:cxn ang="0">
                  <a:pos x="2044" y="1203"/>
                </a:cxn>
                <a:cxn ang="0">
                  <a:pos x="2206" y="1139"/>
                </a:cxn>
                <a:cxn ang="0">
                  <a:pos x="2372" y="1104"/>
                </a:cxn>
                <a:cxn ang="0">
                  <a:pos x="2487" y="1010"/>
                </a:cxn>
                <a:cxn ang="0">
                  <a:pos x="2538" y="882"/>
                </a:cxn>
                <a:cxn ang="0">
                  <a:pos x="2514" y="747"/>
                </a:cxn>
                <a:cxn ang="0">
                  <a:pos x="2399" y="629"/>
                </a:cxn>
                <a:cxn ang="0">
                  <a:pos x="2466" y="552"/>
                </a:cxn>
                <a:cxn ang="0">
                  <a:pos x="2471" y="466"/>
                </a:cxn>
                <a:cxn ang="0">
                  <a:pos x="2426" y="390"/>
                </a:cxn>
                <a:cxn ang="0">
                  <a:pos x="2344" y="340"/>
                </a:cxn>
                <a:cxn ang="0">
                  <a:pos x="2235" y="332"/>
                </a:cxn>
                <a:cxn ang="0">
                  <a:pos x="2137" y="290"/>
                </a:cxn>
                <a:cxn ang="0">
                  <a:pos x="2036" y="231"/>
                </a:cxn>
                <a:cxn ang="0">
                  <a:pos x="1924" y="192"/>
                </a:cxn>
                <a:cxn ang="0">
                  <a:pos x="1802" y="179"/>
                </a:cxn>
                <a:cxn ang="0">
                  <a:pos x="1681" y="188"/>
                </a:cxn>
                <a:cxn ang="0">
                  <a:pos x="1567" y="160"/>
                </a:cxn>
                <a:cxn ang="0">
                  <a:pos x="1431" y="53"/>
                </a:cxn>
                <a:cxn ang="0">
                  <a:pos x="1259" y="4"/>
                </a:cxn>
                <a:cxn ang="0">
                  <a:pos x="1079" y="13"/>
                </a:cxn>
                <a:cxn ang="0">
                  <a:pos x="916" y="83"/>
                </a:cxn>
                <a:cxn ang="0">
                  <a:pos x="796" y="208"/>
                </a:cxn>
                <a:cxn ang="0">
                  <a:pos x="687" y="134"/>
                </a:cxn>
                <a:cxn ang="0">
                  <a:pos x="559" y="111"/>
                </a:cxn>
                <a:cxn ang="0">
                  <a:pos x="432" y="134"/>
                </a:cxn>
                <a:cxn ang="0">
                  <a:pos x="327" y="197"/>
                </a:cxn>
                <a:cxn ang="0">
                  <a:pos x="264" y="298"/>
                </a:cxn>
                <a:cxn ang="0">
                  <a:pos x="256" y="338"/>
                </a:cxn>
                <a:cxn ang="0">
                  <a:pos x="255" y="338"/>
                </a:cxn>
                <a:cxn ang="0">
                  <a:pos x="255" y="338"/>
                </a:cxn>
                <a:cxn ang="0">
                  <a:pos x="254" y="338"/>
                </a:cxn>
                <a:cxn ang="0">
                  <a:pos x="254" y="338"/>
                </a:cxn>
                <a:cxn ang="0">
                  <a:pos x="254" y="338"/>
                </a:cxn>
              </a:cxnLst>
              <a:rect l="0" t="0" r="r" b="b"/>
              <a:pathLst>
                <a:path w="2540" h="1308">
                  <a:moveTo>
                    <a:pt x="254" y="338"/>
                  </a:moveTo>
                  <a:lnTo>
                    <a:pt x="207" y="350"/>
                  </a:lnTo>
                  <a:lnTo>
                    <a:pt x="166" y="366"/>
                  </a:lnTo>
                  <a:lnTo>
                    <a:pt x="128" y="386"/>
                  </a:lnTo>
                  <a:lnTo>
                    <a:pt x="95" y="409"/>
                  </a:lnTo>
                  <a:lnTo>
                    <a:pt x="67" y="436"/>
                  </a:lnTo>
                  <a:lnTo>
                    <a:pt x="44" y="466"/>
                  </a:lnTo>
                  <a:lnTo>
                    <a:pt x="25" y="498"/>
                  </a:lnTo>
                  <a:lnTo>
                    <a:pt x="13" y="530"/>
                  </a:lnTo>
                  <a:lnTo>
                    <a:pt x="3" y="566"/>
                  </a:lnTo>
                  <a:lnTo>
                    <a:pt x="0" y="601"/>
                  </a:lnTo>
                  <a:lnTo>
                    <a:pt x="2" y="636"/>
                  </a:lnTo>
                  <a:lnTo>
                    <a:pt x="11" y="671"/>
                  </a:lnTo>
                  <a:lnTo>
                    <a:pt x="24" y="706"/>
                  </a:lnTo>
                  <a:lnTo>
                    <a:pt x="44" y="739"/>
                  </a:lnTo>
                  <a:lnTo>
                    <a:pt x="69" y="771"/>
                  </a:lnTo>
                  <a:lnTo>
                    <a:pt x="101" y="799"/>
                  </a:lnTo>
                  <a:lnTo>
                    <a:pt x="81" y="846"/>
                  </a:lnTo>
                  <a:lnTo>
                    <a:pt x="71" y="892"/>
                  </a:lnTo>
                  <a:lnTo>
                    <a:pt x="72" y="937"/>
                  </a:lnTo>
                  <a:lnTo>
                    <a:pt x="83" y="978"/>
                  </a:lnTo>
                  <a:lnTo>
                    <a:pt x="101" y="1018"/>
                  </a:lnTo>
                  <a:lnTo>
                    <a:pt x="127" y="1053"/>
                  </a:lnTo>
                  <a:lnTo>
                    <a:pt x="160" y="1085"/>
                  </a:lnTo>
                  <a:lnTo>
                    <a:pt x="199" y="1112"/>
                  </a:lnTo>
                  <a:lnTo>
                    <a:pt x="240" y="1135"/>
                  </a:lnTo>
                  <a:lnTo>
                    <a:pt x="287" y="1151"/>
                  </a:lnTo>
                  <a:lnTo>
                    <a:pt x="335" y="1162"/>
                  </a:lnTo>
                  <a:lnTo>
                    <a:pt x="386" y="1164"/>
                  </a:lnTo>
                  <a:lnTo>
                    <a:pt x="437" y="1160"/>
                  </a:lnTo>
                  <a:lnTo>
                    <a:pt x="488" y="1147"/>
                  </a:lnTo>
                  <a:lnTo>
                    <a:pt x="537" y="1126"/>
                  </a:lnTo>
                  <a:lnTo>
                    <a:pt x="586" y="1095"/>
                  </a:lnTo>
                  <a:lnTo>
                    <a:pt x="618" y="1120"/>
                  </a:lnTo>
                  <a:lnTo>
                    <a:pt x="653" y="1141"/>
                  </a:lnTo>
                  <a:lnTo>
                    <a:pt x="689" y="1161"/>
                  </a:lnTo>
                  <a:lnTo>
                    <a:pt x="728" y="1178"/>
                  </a:lnTo>
                  <a:lnTo>
                    <a:pt x="767" y="1193"/>
                  </a:lnTo>
                  <a:lnTo>
                    <a:pt x="808" y="1205"/>
                  </a:lnTo>
                  <a:lnTo>
                    <a:pt x="849" y="1214"/>
                  </a:lnTo>
                  <a:lnTo>
                    <a:pt x="891" y="1219"/>
                  </a:lnTo>
                  <a:lnTo>
                    <a:pt x="932" y="1225"/>
                  </a:lnTo>
                  <a:lnTo>
                    <a:pt x="975" y="1226"/>
                  </a:lnTo>
                  <a:lnTo>
                    <a:pt x="1019" y="1225"/>
                  </a:lnTo>
                  <a:lnTo>
                    <a:pt x="1062" y="1220"/>
                  </a:lnTo>
                  <a:lnTo>
                    <a:pt x="1103" y="1214"/>
                  </a:lnTo>
                  <a:lnTo>
                    <a:pt x="1147" y="1205"/>
                  </a:lnTo>
                  <a:lnTo>
                    <a:pt x="1188" y="1193"/>
                  </a:lnTo>
                  <a:lnTo>
                    <a:pt x="1229" y="1177"/>
                  </a:lnTo>
                  <a:lnTo>
                    <a:pt x="1279" y="1211"/>
                  </a:lnTo>
                  <a:lnTo>
                    <a:pt x="1334" y="1239"/>
                  </a:lnTo>
                  <a:lnTo>
                    <a:pt x="1391" y="1262"/>
                  </a:lnTo>
                  <a:lnTo>
                    <a:pt x="1449" y="1280"/>
                  </a:lnTo>
                  <a:lnTo>
                    <a:pt x="1509" y="1294"/>
                  </a:lnTo>
                  <a:lnTo>
                    <a:pt x="1570" y="1303"/>
                  </a:lnTo>
                  <a:lnTo>
                    <a:pt x="1632" y="1307"/>
                  </a:lnTo>
                  <a:lnTo>
                    <a:pt x="1694" y="1305"/>
                  </a:lnTo>
                  <a:lnTo>
                    <a:pt x="1755" y="1300"/>
                  </a:lnTo>
                  <a:lnTo>
                    <a:pt x="1816" y="1290"/>
                  </a:lnTo>
                  <a:lnTo>
                    <a:pt x="1875" y="1275"/>
                  </a:lnTo>
                  <a:lnTo>
                    <a:pt x="1934" y="1255"/>
                  </a:lnTo>
                  <a:lnTo>
                    <a:pt x="1990" y="1231"/>
                  </a:lnTo>
                  <a:lnTo>
                    <a:pt x="2044" y="1203"/>
                  </a:lnTo>
                  <a:lnTo>
                    <a:pt x="2094" y="1170"/>
                  </a:lnTo>
                  <a:lnTo>
                    <a:pt x="2142" y="1132"/>
                  </a:lnTo>
                  <a:lnTo>
                    <a:pt x="2206" y="1139"/>
                  </a:lnTo>
                  <a:lnTo>
                    <a:pt x="2266" y="1135"/>
                  </a:lnTo>
                  <a:lnTo>
                    <a:pt x="2321" y="1124"/>
                  </a:lnTo>
                  <a:lnTo>
                    <a:pt x="2372" y="1104"/>
                  </a:lnTo>
                  <a:lnTo>
                    <a:pt x="2417" y="1079"/>
                  </a:lnTo>
                  <a:lnTo>
                    <a:pt x="2455" y="1046"/>
                  </a:lnTo>
                  <a:lnTo>
                    <a:pt x="2487" y="1010"/>
                  </a:lnTo>
                  <a:lnTo>
                    <a:pt x="2513" y="969"/>
                  </a:lnTo>
                  <a:lnTo>
                    <a:pt x="2529" y="927"/>
                  </a:lnTo>
                  <a:lnTo>
                    <a:pt x="2538" y="882"/>
                  </a:lnTo>
                  <a:lnTo>
                    <a:pt x="2539" y="837"/>
                  </a:lnTo>
                  <a:lnTo>
                    <a:pt x="2532" y="791"/>
                  </a:lnTo>
                  <a:lnTo>
                    <a:pt x="2514" y="747"/>
                  </a:lnTo>
                  <a:lnTo>
                    <a:pt x="2485" y="704"/>
                  </a:lnTo>
                  <a:lnTo>
                    <a:pt x="2447" y="665"/>
                  </a:lnTo>
                  <a:lnTo>
                    <a:pt x="2399" y="629"/>
                  </a:lnTo>
                  <a:lnTo>
                    <a:pt x="2428" y="606"/>
                  </a:lnTo>
                  <a:lnTo>
                    <a:pt x="2451" y="579"/>
                  </a:lnTo>
                  <a:lnTo>
                    <a:pt x="2466" y="552"/>
                  </a:lnTo>
                  <a:lnTo>
                    <a:pt x="2474" y="523"/>
                  </a:lnTo>
                  <a:lnTo>
                    <a:pt x="2475" y="495"/>
                  </a:lnTo>
                  <a:lnTo>
                    <a:pt x="2471" y="466"/>
                  </a:lnTo>
                  <a:lnTo>
                    <a:pt x="2460" y="440"/>
                  </a:lnTo>
                  <a:lnTo>
                    <a:pt x="2447" y="413"/>
                  </a:lnTo>
                  <a:lnTo>
                    <a:pt x="2426" y="390"/>
                  </a:lnTo>
                  <a:lnTo>
                    <a:pt x="2402" y="370"/>
                  </a:lnTo>
                  <a:lnTo>
                    <a:pt x="2374" y="353"/>
                  </a:lnTo>
                  <a:lnTo>
                    <a:pt x="2344" y="340"/>
                  </a:lnTo>
                  <a:lnTo>
                    <a:pt x="2310" y="332"/>
                  </a:lnTo>
                  <a:lnTo>
                    <a:pt x="2274" y="329"/>
                  </a:lnTo>
                  <a:lnTo>
                    <a:pt x="2235" y="332"/>
                  </a:lnTo>
                  <a:lnTo>
                    <a:pt x="2196" y="341"/>
                  </a:lnTo>
                  <a:lnTo>
                    <a:pt x="2167" y="315"/>
                  </a:lnTo>
                  <a:lnTo>
                    <a:pt x="2137" y="290"/>
                  </a:lnTo>
                  <a:lnTo>
                    <a:pt x="2105" y="268"/>
                  </a:lnTo>
                  <a:lnTo>
                    <a:pt x="2072" y="248"/>
                  </a:lnTo>
                  <a:lnTo>
                    <a:pt x="2036" y="231"/>
                  </a:lnTo>
                  <a:lnTo>
                    <a:pt x="2000" y="216"/>
                  </a:lnTo>
                  <a:lnTo>
                    <a:pt x="1962" y="203"/>
                  </a:lnTo>
                  <a:lnTo>
                    <a:pt x="1924" y="192"/>
                  </a:lnTo>
                  <a:lnTo>
                    <a:pt x="1884" y="185"/>
                  </a:lnTo>
                  <a:lnTo>
                    <a:pt x="1843" y="181"/>
                  </a:lnTo>
                  <a:lnTo>
                    <a:pt x="1802" y="179"/>
                  </a:lnTo>
                  <a:lnTo>
                    <a:pt x="1763" y="179"/>
                  </a:lnTo>
                  <a:lnTo>
                    <a:pt x="1721" y="182"/>
                  </a:lnTo>
                  <a:lnTo>
                    <a:pt x="1681" y="188"/>
                  </a:lnTo>
                  <a:lnTo>
                    <a:pt x="1641" y="197"/>
                  </a:lnTo>
                  <a:lnTo>
                    <a:pt x="1603" y="208"/>
                  </a:lnTo>
                  <a:lnTo>
                    <a:pt x="1567" y="160"/>
                  </a:lnTo>
                  <a:lnTo>
                    <a:pt x="1527" y="118"/>
                  </a:lnTo>
                  <a:lnTo>
                    <a:pt x="1480" y="83"/>
                  </a:lnTo>
                  <a:lnTo>
                    <a:pt x="1431" y="53"/>
                  </a:lnTo>
                  <a:lnTo>
                    <a:pt x="1376" y="30"/>
                  </a:lnTo>
                  <a:lnTo>
                    <a:pt x="1318" y="13"/>
                  </a:lnTo>
                  <a:lnTo>
                    <a:pt x="1259" y="4"/>
                  </a:lnTo>
                  <a:lnTo>
                    <a:pt x="1199" y="0"/>
                  </a:lnTo>
                  <a:lnTo>
                    <a:pt x="1138" y="4"/>
                  </a:lnTo>
                  <a:lnTo>
                    <a:pt x="1079" y="13"/>
                  </a:lnTo>
                  <a:lnTo>
                    <a:pt x="1022" y="30"/>
                  </a:lnTo>
                  <a:lnTo>
                    <a:pt x="968" y="53"/>
                  </a:lnTo>
                  <a:lnTo>
                    <a:pt x="916" y="83"/>
                  </a:lnTo>
                  <a:lnTo>
                    <a:pt x="870" y="118"/>
                  </a:lnTo>
                  <a:lnTo>
                    <a:pt x="829" y="160"/>
                  </a:lnTo>
                  <a:lnTo>
                    <a:pt x="796" y="208"/>
                  </a:lnTo>
                  <a:lnTo>
                    <a:pt x="762" y="177"/>
                  </a:lnTo>
                  <a:lnTo>
                    <a:pt x="727" y="152"/>
                  </a:lnTo>
                  <a:lnTo>
                    <a:pt x="687" y="134"/>
                  </a:lnTo>
                  <a:lnTo>
                    <a:pt x="646" y="120"/>
                  </a:lnTo>
                  <a:lnTo>
                    <a:pt x="603" y="113"/>
                  </a:lnTo>
                  <a:lnTo>
                    <a:pt x="559" y="111"/>
                  </a:lnTo>
                  <a:lnTo>
                    <a:pt x="517" y="114"/>
                  </a:lnTo>
                  <a:lnTo>
                    <a:pt x="474" y="121"/>
                  </a:lnTo>
                  <a:lnTo>
                    <a:pt x="432" y="134"/>
                  </a:lnTo>
                  <a:lnTo>
                    <a:pt x="393" y="151"/>
                  </a:lnTo>
                  <a:lnTo>
                    <a:pt x="358" y="173"/>
                  </a:lnTo>
                  <a:lnTo>
                    <a:pt x="327" y="197"/>
                  </a:lnTo>
                  <a:lnTo>
                    <a:pt x="300" y="228"/>
                  </a:lnTo>
                  <a:lnTo>
                    <a:pt x="279" y="261"/>
                  </a:lnTo>
                  <a:lnTo>
                    <a:pt x="264" y="298"/>
                  </a:lnTo>
                  <a:lnTo>
                    <a:pt x="257" y="338"/>
                  </a:lnTo>
                  <a:lnTo>
                    <a:pt x="256" y="338"/>
                  </a:lnTo>
                  <a:lnTo>
                    <a:pt x="256" y="338"/>
                  </a:lnTo>
                  <a:lnTo>
                    <a:pt x="256" y="338"/>
                  </a:lnTo>
                  <a:lnTo>
                    <a:pt x="256" y="338"/>
                  </a:lnTo>
                  <a:lnTo>
                    <a:pt x="255" y="338"/>
                  </a:lnTo>
                  <a:lnTo>
                    <a:pt x="255" y="338"/>
                  </a:lnTo>
                  <a:lnTo>
                    <a:pt x="255" y="338"/>
                  </a:lnTo>
                  <a:lnTo>
                    <a:pt x="255" y="338"/>
                  </a:lnTo>
                  <a:lnTo>
                    <a:pt x="254" y="338"/>
                  </a:lnTo>
                  <a:lnTo>
                    <a:pt x="254" y="338"/>
                  </a:lnTo>
                  <a:lnTo>
                    <a:pt x="254" y="338"/>
                  </a:lnTo>
                  <a:lnTo>
                    <a:pt x="254" y="338"/>
                  </a:lnTo>
                  <a:lnTo>
                    <a:pt x="254" y="338"/>
                  </a:lnTo>
                  <a:lnTo>
                    <a:pt x="254" y="338"/>
                  </a:lnTo>
                  <a:lnTo>
                    <a:pt x="254" y="338"/>
                  </a:lnTo>
                  <a:lnTo>
                    <a:pt x="254" y="338"/>
                  </a:lnTo>
                  <a:lnTo>
                    <a:pt x="254" y="338"/>
                  </a:lnTo>
                </a:path>
              </a:pathLst>
            </a:custGeom>
            <a:solidFill>
              <a:srgbClr val="808080"/>
            </a:solidFill>
            <a:ln w="8889" cap="flat" cmpd="sng">
              <a:solidFill>
                <a:srgbClr val="000000"/>
              </a:solidFill>
              <a:prstDash val="solid"/>
              <a:round/>
              <a:headEnd type="none" w="med" len="med"/>
              <a:tailEnd type="none" w="med" len="med"/>
            </a:ln>
            <a:effectLst>
              <a:outerShdw dist="107838" dir="13500000" algn="ctr" rotWithShape="0">
                <a:srgbClr val="404040"/>
              </a:outerShdw>
            </a:effectLst>
          </p:spPr>
          <p:txBody>
            <a:bodyPr/>
            <a:lstStyle/>
            <a:p>
              <a:endParaRPr lang="en-US" dirty="0"/>
            </a:p>
          </p:txBody>
        </p:sp>
        <p:sp>
          <p:nvSpPr>
            <p:cNvPr id="71693" name="Line 13"/>
            <p:cNvSpPr>
              <a:spLocks noChangeShapeType="1"/>
            </p:cNvSpPr>
            <p:nvPr/>
          </p:nvSpPr>
          <p:spPr bwMode="auto">
            <a:xfrm flipV="1">
              <a:off x="3176" y="3198"/>
              <a:ext cx="381" cy="778"/>
            </a:xfrm>
            <a:prstGeom prst="line">
              <a:avLst/>
            </a:prstGeom>
            <a:noFill/>
            <a:ln w="31154">
              <a:solidFill>
                <a:srgbClr val="0000A1"/>
              </a:solidFill>
              <a:round/>
              <a:headEnd/>
              <a:tailEnd/>
            </a:ln>
            <a:effectLst/>
          </p:spPr>
          <p:txBody>
            <a:bodyPr wrap="none" anchor="ctr"/>
            <a:lstStyle/>
            <a:p>
              <a:endParaRPr lang="en-US" dirty="0"/>
            </a:p>
          </p:txBody>
        </p:sp>
        <p:sp>
          <p:nvSpPr>
            <p:cNvPr id="71694" name="Line 14"/>
            <p:cNvSpPr>
              <a:spLocks noChangeShapeType="1"/>
            </p:cNvSpPr>
            <p:nvPr/>
          </p:nvSpPr>
          <p:spPr bwMode="auto">
            <a:xfrm flipV="1">
              <a:off x="3338" y="3198"/>
              <a:ext cx="382" cy="778"/>
            </a:xfrm>
            <a:prstGeom prst="line">
              <a:avLst/>
            </a:prstGeom>
            <a:noFill/>
            <a:ln w="31154">
              <a:solidFill>
                <a:srgbClr val="0000A1"/>
              </a:solidFill>
              <a:round/>
              <a:headEnd/>
              <a:tailEnd/>
            </a:ln>
            <a:effectLst/>
          </p:spPr>
          <p:txBody>
            <a:bodyPr wrap="none" anchor="ctr"/>
            <a:lstStyle/>
            <a:p>
              <a:endParaRPr lang="en-US" dirty="0"/>
            </a:p>
          </p:txBody>
        </p:sp>
        <p:sp>
          <p:nvSpPr>
            <p:cNvPr id="71695" name="Line 15"/>
            <p:cNvSpPr>
              <a:spLocks noChangeShapeType="1"/>
            </p:cNvSpPr>
            <p:nvPr/>
          </p:nvSpPr>
          <p:spPr bwMode="auto">
            <a:xfrm flipV="1">
              <a:off x="3502" y="3198"/>
              <a:ext cx="382" cy="778"/>
            </a:xfrm>
            <a:prstGeom prst="line">
              <a:avLst/>
            </a:prstGeom>
            <a:noFill/>
            <a:ln w="31154">
              <a:solidFill>
                <a:srgbClr val="0000A1"/>
              </a:solidFill>
              <a:round/>
              <a:headEnd/>
              <a:tailEnd/>
            </a:ln>
            <a:effectLst/>
          </p:spPr>
          <p:txBody>
            <a:bodyPr wrap="none" anchor="ctr"/>
            <a:lstStyle/>
            <a:p>
              <a:endParaRPr lang="en-US" dirty="0"/>
            </a:p>
          </p:txBody>
        </p:sp>
        <p:sp>
          <p:nvSpPr>
            <p:cNvPr id="71696" name="Line 16"/>
            <p:cNvSpPr>
              <a:spLocks noChangeShapeType="1"/>
            </p:cNvSpPr>
            <p:nvPr/>
          </p:nvSpPr>
          <p:spPr bwMode="auto">
            <a:xfrm flipV="1">
              <a:off x="3666" y="3198"/>
              <a:ext cx="382" cy="778"/>
            </a:xfrm>
            <a:prstGeom prst="line">
              <a:avLst/>
            </a:prstGeom>
            <a:noFill/>
            <a:ln w="31154">
              <a:solidFill>
                <a:srgbClr val="0000A1"/>
              </a:solidFill>
              <a:round/>
              <a:headEnd/>
              <a:tailEnd/>
            </a:ln>
            <a:effectLst/>
          </p:spPr>
          <p:txBody>
            <a:bodyPr wrap="none" anchor="ctr"/>
            <a:lstStyle/>
            <a:p>
              <a:endParaRPr lang="en-US" dirty="0"/>
            </a:p>
          </p:txBody>
        </p:sp>
        <p:sp>
          <p:nvSpPr>
            <p:cNvPr id="71697" name="Line 17"/>
            <p:cNvSpPr>
              <a:spLocks noChangeShapeType="1"/>
            </p:cNvSpPr>
            <p:nvPr/>
          </p:nvSpPr>
          <p:spPr bwMode="auto">
            <a:xfrm flipV="1">
              <a:off x="3830" y="3198"/>
              <a:ext cx="383" cy="778"/>
            </a:xfrm>
            <a:prstGeom prst="line">
              <a:avLst/>
            </a:prstGeom>
            <a:noFill/>
            <a:ln w="31154">
              <a:solidFill>
                <a:srgbClr val="0000A1"/>
              </a:solidFill>
              <a:round/>
              <a:headEnd/>
              <a:tailEnd/>
            </a:ln>
            <a:effectLst/>
          </p:spPr>
          <p:txBody>
            <a:bodyPr wrap="none" anchor="ctr"/>
            <a:lstStyle/>
            <a:p>
              <a:endParaRPr lang="en-US" dirty="0"/>
            </a:p>
          </p:txBody>
        </p:sp>
        <p:sp>
          <p:nvSpPr>
            <p:cNvPr id="71698" name="Line 18"/>
            <p:cNvSpPr>
              <a:spLocks noChangeShapeType="1"/>
            </p:cNvSpPr>
            <p:nvPr/>
          </p:nvSpPr>
          <p:spPr bwMode="auto">
            <a:xfrm flipV="1">
              <a:off x="3996" y="3198"/>
              <a:ext cx="381" cy="778"/>
            </a:xfrm>
            <a:prstGeom prst="line">
              <a:avLst/>
            </a:prstGeom>
            <a:noFill/>
            <a:ln w="31154">
              <a:solidFill>
                <a:srgbClr val="0000A1"/>
              </a:solidFill>
              <a:round/>
              <a:headEnd/>
              <a:tailEnd/>
            </a:ln>
            <a:effectLst/>
          </p:spPr>
          <p:txBody>
            <a:bodyPr wrap="none" anchor="ctr"/>
            <a:lstStyle/>
            <a:p>
              <a:endParaRPr lang="en-US" dirty="0"/>
            </a:p>
          </p:txBody>
        </p:sp>
        <p:sp>
          <p:nvSpPr>
            <p:cNvPr id="71699" name="Line 19"/>
            <p:cNvSpPr>
              <a:spLocks noChangeShapeType="1"/>
            </p:cNvSpPr>
            <p:nvPr/>
          </p:nvSpPr>
          <p:spPr bwMode="auto">
            <a:xfrm flipV="1">
              <a:off x="4159" y="3198"/>
              <a:ext cx="381" cy="778"/>
            </a:xfrm>
            <a:prstGeom prst="line">
              <a:avLst/>
            </a:prstGeom>
            <a:noFill/>
            <a:ln w="31154">
              <a:solidFill>
                <a:srgbClr val="0000A1"/>
              </a:solidFill>
              <a:round/>
              <a:headEnd/>
              <a:tailEnd/>
            </a:ln>
            <a:effectLst/>
          </p:spPr>
          <p:txBody>
            <a:bodyPr wrap="none" anchor="ctr"/>
            <a:lstStyle/>
            <a:p>
              <a:endParaRPr lang="en-US" dirty="0"/>
            </a:p>
          </p:txBody>
        </p:sp>
        <p:sp>
          <p:nvSpPr>
            <p:cNvPr id="71700" name="Line 20"/>
            <p:cNvSpPr>
              <a:spLocks noChangeShapeType="1"/>
            </p:cNvSpPr>
            <p:nvPr/>
          </p:nvSpPr>
          <p:spPr bwMode="auto">
            <a:xfrm flipV="1">
              <a:off x="4323" y="3198"/>
              <a:ext cx="381" cy="778"/>
            </a:xfrm>
            <a:prstGeom prst="line">
              <a:avLst/>
            </a:prstGeom>
            <a:noFill/>
            <a:ln w="31154">
              <a:solidFill>
                <a:srgbClr val="0000A1"/>
              </a:solidFill>
              <a:round/>
              <a:headEnd/>
              <a:tailEnd/>
            </a:ln>
            <a:effectLst/>
          </p:spPr>
          <p:txBody>
            <a:bodyPr wrap="none" anchor="ctr"/>
            <a:lstStyle/>
            <a:p>
              <a:endParaRPr lang="en-US" dirty="0"/>
            </a:p>
          </p:txBody>
        </p:sp>
        <p:sp>
          <p:nvSpPr>
            <p:cNvPr id="71701" name="Line 21"/>
            <p:cNvSpPr>
              <a:spLocks noChangeShapeType="1"/>
            </p:cNvSpPr>
            <p:nvPr/>
          </p:nvSpPr>
          <p:spPr bwMode="auto">
            <a:xfrm flipV="1">
              <a:off x="4488" y="3198"/>
              <a:ext cx="380" cy="778"/>
            </a:xfrm>
            <a:prstGeom prst="line">
              <a:avLst/>
            </a:prstGeom>
            <a:noFill/>
            <a:ln w="31154">
              <a:solidFill>
                <a:srgbClr val="0000A1"/>
              </a:solidFill>
              <a:round/>
              <a:headEnd/>
              <a:tailEnd/>
            </a:ln>
            <a:effectLst/>
          </p:spPr>
          <p:txBody>
            <a:bodyPr wrap="none" anchor="ctr"/>
            <a:lstStyle/>
            <a:p>
              <a:endParaRPr lang="en-US" dirty="0"/>
            </a:p>
          </p:txBody>
        </p:sp>
        <p:sp>
          <p:nvSpPr>
            <p:cNvPr id="71702" name="Line 22"/>
            <p:cNvSpPr>
              <a:spLocks noChangeShapeType="1"/>
            </p:cNvSpPr>
            <p:nvPr/>
          </p:nvSpPr>
          <p:spPr bwMode="auto">
            <a:xfrm flipV="1">
              <a:off x="4651" y="3198"/>
              <a:ext cx="382" cy="778"/>
            </a:xfrm>
            <a:prstGeom prst="line">
              <a:avLst/>
            </a:prstGeom>
            <a:noFill/>
            <a:ln w="31154">
              <a:solidFill>
                <a:srgbClr val="0000A1"/>
              </a:solidFill>
              <a:round/>
              <a:headEnd/>
              <a:tailEnd/>
            </a:ln>
            <a:effectLst/>
          </p:spPr>
          <p:txBody>
            <a:bodyPr wrap="none" anchor="ctr"/>
            <a:lstStyle/>
            <a:p>
              <a:endParaRPr lang="en-US" dirty="0"/>
            </a:p>
          </p:txBody>
        </p:sp>
        <p:sp>
          <p:nvSpPr>
            <p:cNvPr id="71703" name="Line 23"/>
            <p:cNvSpPr>
              <a:spLocks noChangeShapeType="1"/>
            </p:cNvSpPr>
            <p:nvPr/>
          </p:nvSpPr>
          <p:spPr bwMode="auto">
            <a:xfrm flipV="1">
              <a:off x="4816" y="3198"/>
              <a:ext cx="381" cy="778"/>
            </a:xfrm>
            <a:prstGeom prst="line">
              <a:avLst/>
            </a:prstGeom>
            <a:noFill/>
            <a:ln w="31154">
              <a:solidFill>
                <a:srgbClr val="0000A1"/>
              </a:solidFill>
              <a:round/>
              <a:headEnd/>
              <a:tailEnd/>
            </a:ln>
            <a:effectLst/>
          </p:spPr>
          <p:txBody>
            <a:bodyPr wrap="none" anchor="ctr"/>
            <a:lstStyle/>
            <a:p>
              <a:endParaRPr lang="en-US" dirty="0"/>
            </a:p>
          </p:txBody>
        </p:sp>
        <p:sp>
          <p:nvSpPr>
            <p:cNvPr id="71704" name="Line 24"/>
            <p:cNvSpPr>
              <a:spLocks noChangeShapeType="1"/>
            </p:cNvSpPr>
            <p:nvPr/>
          </p:nvSpPr>
          <p:spPr bwMode="auto">
            <a:xfrm flipV="1">
              <a:off x="4979" y="3198"/>
              <a:ext cx="382" cy="778"/>
            </a:xfrm>
            <a:prstGeom prst="line">
              <a:avLst/>
            </a:prstGeom>
            <a:noFill/>
            <a:ln w="31154">
              <a:solidFill>
                <a:srgbClr val="0000A1"/>
              </a:solidFill>
              <a:round/>
              <a:headEnd/>
              <a:tailEnd/>
            </a:ln>
            <a:effectLst/>
          </p:spPr>
          <p:txBody>
            <a:bodyPr wrap="none" anchor="ctr"/>
            <a:lstStyle/>
            <a:p>
              <a:endParaRPr lang="en-US" dirty="0"/>
            </a:p>
          </p:txBody>
        </p:sp>
        <p:sp>
          <p:nvSpPr>
            <p:cNvPr id="71705" name="Line 25"/>
            <p:cNvSpPr>
              <a:spLocks noChangeShapeType="1"/>
            </p:cNvSpPr>
            <p:nvPr/>
          </p:nvSpPr>
          <p:spPr bwMode="auto">
            <a:xfrm flipV="1">
              <a:off x="5143" y="3198"/>
              <a:ext cx="381" cy="778"/>
            </a:xfrm>
            <a:prstGeom prst="line">
              <a:avLst/>
            </a:prstGeom>
            <a:noFill/>
            <a:ln w="31154">
              <a:solidFill>
                <a:srgbClr val="0000A1"/>
              </a:solidFill>
              <a:round/>
              <a:headEnd/>
              <a:tailEnd/>
            </a:ln>
            <a:effectLst/>
          </p:spPr>
          <p:txBody>
            <a:bodyPr wrap="none" anchor="ctr"/>
            <a:lstStyle/>
            <a:p>
              <a:endParaRPr lang="en-US" dirty="0"/>
            </a:p>
          </p:txBody>
        </p:sp>
      </p:gr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A115D7EA-EA2A-443D-8A42-E55016109516}" type="slidenum">
              <a:rPr lang="en-US"/>
              <a:pPr/>
              <a:t>24</a:t>
            </a:fld>
            <a:endParaRPr lang="en-US" dirty="0"/>
          </a:p>
        </p:txBody>
      </p:sp>
      <p:grpSp>
        <p:nvGrpSpPr>
          <p:cNvPr id="72713" name="Group 9"/>
          <p:cNvGrpSpPr>
            <a:grpSpLocks/>
          </p:cNvGrpSpPr>
          <p:nvPr/>
        </p:nvGrpSpPr>
        <p:grpSpPr bwMode="auto">
          <a:xfrm>
            <a:off x="231775" y="1917700"/>
            <a:ext cx="9453563" cy="5168900"/>
            <a:chOff x="146" y="1208"/>
            <a:chExt cx="5955" cy="3523"/>
          </a:xfrm>
        </p:grpSpPr>
        <p:sp>
          <p:nvSpPr>
            <p:cNvPr id="7270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270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271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271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271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2707"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TRANSPIRATION</a:t>
            </a:r>
            <a:endParaRPr lang="en-US" dirty="0"/>
          </a:p>
        </p:txBody>
      </p:sp>
      <p:sp>
        <p:nvSpPr>
          <p:cNvPr id="72714" name="Text Box 10"/>
          <p:cNvSpPr txBox="1">
            <a:spLocks noChangeArrowheads="1"/>
          </p:cNvSpPr>
          <p:nvPr/>
        </p:nvSpPr>
        <p:spPr bwMode="auto">
          <a:xfrm>
            <a:off x="496888" y="2328863"/>
            <a:ext cx="4465637" cy="457835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Vegetation returns water to the atmosphere through transpiration.</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90000"/>
              <a:buFont typeface="Monotype Sorts" pitchFamily="2" charset="2"/>
              <a:buNone/>
            </a:pPr>
            <a:r>
              <a:rPr lang="en-US" b="1" dirty="0">
                <a:solidFill>
                  <a:srgbClr val="000000"/>
                </a:solidFill>
                <a:latin typeface="Arial" charset="0"/>
              </a:rPr>
              <a:t>Because of the time involved during this process, it has no immediate effect on water runoff.</a:t>
            </a:r>
            <a:endParaRPr lang="en-US" dirty="0"/>
          </a:p>
        </p:txBody>
      </p:sp>
      <p:grpSp>
        <p:nvGrpSpPr>
          <p:cNvPr id="72719" name="Group 15"/>
          <p:cNvGrpSpPr>
            <a:grpSpLocks/>
          </p:cNvGrpSpPr>
          <p:nvPr/>
        </p:nvGrpSpPr>
        <p:grpSpPr bwMode="auto">
          <a:xfrm>
            <a:off x="4953000" y="2286000"/>
            <a:ext cx="4249738" cy="4352925"/>
            <a:chOff x="3106" y="1568"/>
            <a:chExt cx="2677" cy="2742"/>
          </a:xfrm>
        </p:grpSpPr>
        <p:sp>
          <p:nvSpPr>
            <p:cNvPr id="72715" name="Freeform 11"/>
            <p:cNvSpPr>
              <a:spLocks/>
            </p:cNvSpPr>
            <p:nvPr/>
          </p:nvSpPr>
          <p:spPr bwMode="auto">
            <a:xfrm>
              <a:off x="3508" y="3613"/>
              <a:ext cx="2275" cy="697"/>
            </a:xfrm>
            <a:custGeom>
              <a:avLst/>
              <a:gdLst/>
              <a:ahLst/>
              <a:cxnLst>
                <a:cxn ang="0">
                  <a:pos x="0" y="696"/>
                </a:cxn>
                <a:cxn ang="0">
                  <a:pos x="2274" y="696"/>
                </a:cxn>
                <a:cxn ang="0">
                  <a:pos x="1894" y="479"/>
                </a:cxn>
                <a:cxn ang="0">
                  <a:pos x="2045" y="120"/>
                </a:cxn>
                <a:cxn ang="0">
                  <a:pos x="1829" y="453"/>
                </a:cxn>
                <a:cxn ang="0">
                  <a:pos x="1796" y="530"/>
                </a:cxn>
                <a:cxn ang="0">
                  <a:pos x="1823" y="370"/>
                </a:cxn>
                <a:cxn ang="0">
                  <a:pos x="1846" y="206"/>
                </a:cxn>
                <a:cxn ang="0">
                  <a:pos x="1901" y="63"/>
                </a:cxn>
                <a:cxn ang="0">
                  <a:pos x="1807" y="181"/>
                </a:cxn>
                <a:cxn ang="0">
                  <a:pos x="1726" y="422"/>
                </a:cxn>
                <a:cxn ang="0">
                  <a:pos x="1696" y="548"/>
                </a:cxn>
                <a:cxn ang="0">
                  <a:pos x="1285" y="120"/>
                </a:cxn>
                <a:cxn ang="0">
                  <a:pos x="1212" y="266"/>
                </a:cxn>
                <a:cxn ang="0">
                  <a:pos x="1008" y="144"/>
                </a:cxn>
                <a:cxn ang="0">
                  <a:pos x="831" y="0"/>
                </a:cxn>
                <a:cxn ang="0">
                  <a:pos x="958" y="181"/>
                </a:cxn>
                <a:cxn ang="0">
                  <a:pos x="1258" y="327"/>
                </a:cxn>
                <a:cxn ang="0">
                  <a:pos x="958" y="225"/>
                </a:cxn>
                <a:cxn ang="0">
                  <a:pos x="639" y="206"/>
                </a:cxn>
                <a:cxn ang="0">
                  <a:pos x="560" y="240"/>
                </a:cxn>
                <a:cxn ang="0">
                  <a:pos x="737" y="240"/>
                </a:cxn>
                <a:cxn ang="0">
                  <a:pos x="984" y="292"/>
                </a:cxn>
                <a:cxn ang="0">
                  <a:pos x="613" y="302"/>
                </a:cxn>
                <a:cxn ang="0">
                  <a:pos x="847" y="355"/>
                </a:cxn>
                <a:cxn ang="0">
                  <a:pos x="1109" y="337"/>
                </a:cxn>
                <a:cxn ang="0">
                  <a:pos x="1202" y="355"/>
                </a:cxn>
                <a:cxn ang="0">
                  <a:pos x="1355" y="466"/>
                </a:cxn>
                <a:cxn ang="0">
                  <a:pos x="1079" y="382"/>
                </a:cxn>
                <a:cxn ang="0">
                  <a:pos x="1218" y="520"/>
                </a:cxn>
                <a:cxn ang="0">
                  <a:pos x="935" y="439"/>
                </a:cxn>
                <a:cxn ang="0">
                  <a:pos x="737" y="405"/>
                </a:cxn>
                <a:cxn ang="0">
                  <a:pos x="629" y="405"/>
                </a:cxn>
                <a:cxn ang="0">
                  <a:pos x="969" y="503"/>
                </a:cxn>
                <a:cxn ang="0">
                  <a:pos x="1134" y="632"/>
                </a:cxn>
                <a:cxn ang="0">
                  <a:pos x="737" y="503"/>
                </a:cxn>
                <a:cxn ang="0">
                  <a:pos x="969" y="613"/>
                </a:cxn>
                <a:cxn ang="0">
                  <a:pos x="551" y="530"/>
                </a:cxn>
                <a:cxn ang="0">
                  <a:pos x="737" y="596"/>
                </a:cxn>
                <a:cxn ang="0">
                  <a:pos x="375" y="553"/>
                </a:cxn>
                <a:cxn ang="0">
                  <a:pos x="762" y="649"/>
                </a:cxn>
                <a:cxn ang="0">
                  <a:pos x="225" y="625"/>
                </a:cxn>
                <a:cxn ang="0">
                  <a:pos x="0" y="696"/>
                </a:cxn>
                <a:cxn ang="0">
                  <a:pos x="0" y="696"/>
                </a:cxn>
              </a:cxnLst>
              <a:rect l="0" t="0" r="r" b="b"/>
              <a:pathLst>
                <a:path w="2275" h="697">
                  <a:moveTo>
                    <a:pt x="0" y="696"/>
                  </a:moveTo>
                  <a:lnTo>
                    <a:pt x="2274" y="696"/>
                  </a:lnTo>
                  <a:lnTo>
                    <a:pt x="1894" y="479"/>
                  </a:lnTo>
                  <a:lnTo>
                    <a:pt x="2045" y="120"/>
                  </a:lnTo>
                  <a:lnTo>
                    <a:pt x="1829" y="453"/>
                  </a:lnTo>
                  <a:lnTo>
                    <a:pt x="1796" y="530"/>
                  </a:lnTo>
                  <a:lnTo>
                    <a:pt x="1823" y="370"/>
                  </a:lnTo>
                  <a:lnTo>
                    <a:pt x="1846" y="206"/>
                  </a:lnTo>
                  <a:lnTo>
                    <a:pt x="1901" y="63"/>
                  </a:lnTo>
                  <a:lnTo>
                    <a:pt x="1807" y="181"/>
                  </a:lnTo>
                  <a:lnTo>
                    <a:pt x="1726" y="422"/>
                  </a:lnTo>
                  <a:lnTo>
                    <a:pt x="1696" y="548"/>
                  </a:lnTo>
                  <a:lnTo>
                    <a:pt x="1285" y="120"/>
                  </a:lnTo>
                  <a:lnTo>
                    <a:pt x="1212" y="266"/>
                  </a:lnTo>
                  <a:lnTo>
                    <a:pt x="1008" y="144"/>
                  </a:lnTo>
                  <a:lnTo>
                    <a:pt x="831" y="0"/>
                  </a:lnTo>
                  <a:lnTo>
                    <a:pt x="958" y="181"/>
                  </a:lnTo>
                  <a:lnTo>
                    <a:pt x="1258" y="327"/>
                  </a:lnTo>
                  <a:lnTo>
                    <a:pt x="958" y="225"/>
                  </a:lnTo>
                  <a:lnTo>
                    <a:pt x="639" y="206"/>
                  </a:lnTo>
                  <a:lnTo>
                    <a:pt x="560" y="240"/>
                  </a:lnTo>
                  <a:lnTo>
                    <a:pt x="737" y="240"/>
                  </a:lnTo>
                  <a:lnTo>
                    <a:pt x="984" y="292"/>
                  </a:lnTo>
                  <a:lnTo>
                    <a:pt x="613" y="302"/>
                  </a:lnTo>
                  <a:lnTo>
                    <a:pt x="847" y="355"/>
                  </a:lnTo>
                  <a:lnTo>
                    <a:pt x="1109" y="337"/>
                  </a:lnTo>
                  <a:lnTo>
                    <a:pt x="1202" y="355"/>
                  </a:lnTo>
                  <a:lnTo>
                    <a:pt x="1355" y="466"/>
                  </a:lnTo>
                  <a:lnTo>
                    <a:pt x="1079" y="382"/>
                  </a:lnTo>
                  <a:lnTo>
                    <a:pt x="1218" y="520"/>
                  </a:lnTo>
                  <a:lnTo>
                    <a:pt x="935" y="439"/>
                  </a:lnTo>
                  <a:lnTo>
                    <a:pt x="737" y="405"/>
                  </a:lnTo>
                  <a:lnTo>
                    <a:pt x="629" y="405"/>
                  </a:lnTo>
                  <a:lnTo>
                    <a:pt x="969" y="503"/>
                  </a:lnTo>
                  <a:lnTo>
                    <a:pt x="1134" y="632"/>
                  </a:lnTo>
                  <a:lnTo>
                    <a:pt x="737" y="503"/>
                  </a:lnTo>
                  <a:lnTo>
                    <a:pt x="969" y="613"/>
                  </a:lnTo>
                  <a:lnTo>
                    <a:pt x="551" y="530"/>
                  </a:lnTo>
                  <a:lnTo>
                    <a:pt x="737" y="596"/>
                  </a:lnTo>
                  <a:lnTo>
                    <a:pt x="375" y="553"/>
                  </a:lnTo>
                  <a:lnTo>
                    <a:pt x="762" y="649"/>
                  </a:lnTo>
                  <a:lnTo>
                    <a:pt x="225" y="625"/>
                  </a:lnTo>
                  <a:lnTo>
                    <a:pt x="0" y="696"/>
                  </a:lnTo>
                  <a:lnTo>
                    <a:pt x="0" y="696"/>
                  </a:lnTo>
                </a:path>
              </a:pathLst>
            </a:custGeom>
            <a:solidFill>
              <a:srgbClr val="000000"/>
            </a:solidFill>
            <a:ln w="8889" cap="flat" cmpd="sng">
              <a:solidFill>
                <a:srgbClr val="000000"/>
              </a:solidFill>
              <a:prstDash val="solid"/>
              <a:round/>
              <a:headEnd type="none" w="med" len="med"/>
              <a:tailEnd type="none" w="med" len="med"/>
            </a:ln>
            <a:effectLst/>
          </p:spPr>
          <p:txBody>
            <a:bodyPr/>
            <a:lstStyle/>
            <a:p>
              <a:endParaRPr lang="en-US" dirty="0"/>
            </a:p>
          </p:txBody>
        </p:sp>
        <p:sp>
          <p:nvSpPr>
            <p:cNvPr id="72716" name="Freeform 12"/>
            <p:cNvSpPr>
              <a:spLocks/>
            </p:cNvSpPr>
            <p:nvPr/>
          </p:nvSpPr>
          <p:spPr bwMode="auto">
            <a:xfrm>
              <a:off x="4315" y="1928"/>
              <a:ext cx="1001" cy="2272"/>
            </a:xfrm>
            <a:custGeom>
              <a:avLst/>
              <a:gdLst/>
              <a:ahLst/>
              <a:cxnLst>
                <a:cxn ang="0">
                  <a:pos x="958" y="2188"/>
                </a:cxn>
                <a:cxn ang="0">
                  <a:pos x="932" y="1811"/>
                </a:cxn>
                <a:cxn ang="0">
                  <a:pos x="823" y="1378"/>
                </a:cxn>
                <a:cxn ang="0">
                  <a:pos x="717" y="1419"/>
                </a:cxn>
                <a:cxn ang="0">
                  <a:pos x="794" y="1297"/>
                </a:cxn>
                <a:cxn ang="0">
                  <a:pos x="760" y="1165"/>
                </a:cxn>
                <a:cxn ang="0">
                  <a:pos x="620" y="1272"/>
                </a:cxn>
                <a:cxn ang="0">
                  <a:pos x="735" y="1067"/>
                </a:cxn>
                <a:cxn ang="0">
                  <a:pos x="659" y="864"/>
                </a:cxn>
                <a:cxn ang="0">
                  <a:pos x="500" y="974"/>
                </a:cxn>
                <a:cxn ang="0">
                  <a:pos x="620" y="784"/>
                </a:cxn>
                <a:cxn ang="0">
                  <a:pos x="548" y="663"/>
                </a:cxn>
                <a:cxn ang="0">
                  <a:pos x="327" y="308"/>
                </a:cxn>
                <a:cxn ang="0">
                  <a:pos x="52" y="0"/>
                </a:cxn>
                <a:cxn ang="0">
                  <a:pos x="0" y="142"/>
                </a:cxn>
                <a:cxn ang="0">
                  <a:pos x="201" y="436"/>
                </a:cxn>
                <a:cxn ang="0">
                  <a:pos x="320" y="663"/>
                </a:cxn>
                <a:cxn ang="0">
                  <a:pos x="395" y="917"/>
                </a:cxn>
                <a:cxn ang="0">
                  <a:pos x="495" y="840"/>
                </a:cxn>
                <a:cxn ang="0">
                  <a:pos x="416" y="989"/>
                </a:cxn>
                <a:cxn ang="0">
                  <a:pos x="461" y="1238"/>
                </a:cxn>
                <a:cxn ang="0">
                  <a:pos x="556" y="1189"/>
                </a:cxn>
                <a:cxn ang="0">
                  <a:pos x="495" y="1332"/>
                </a:cxn>
                <a:cxn ang="0">
                  <a:pos x="514" y="1456"/>
                </a:cxn>
                <a:cxn ang="0">
                  <a:pos x="652" y="1404"/>
                </a:cxn>
                <a:cxn ang="0">
                  <a:pos x="528" y="1521"/>
                </a:cxn>
                <a:cxn ang="0">
                  <a:pos x="532" y="1646"/>
                </a:cxn>
                <a:cxn ang="0">
                  <a:pos x="738" y="1521"/>
                </a:cxn>
                <a:cxn ang="0">
                  <a:pos x="532" y="1701"/>
                </a:cxn>
                <a:cxn ang="0">
                  <a:pos x="548" y="1987"/>
                </a:cxn>
                <a:cxn ang="0">
                  <a:pos x="805" y="2271"/>
                </a:cxn>
                <a:cxn ang="0">
                  <a:pos x="1000" y="2151"/>
                </a:cxn>
                <a:cxn ang="0">
                  <a:pos x="958" y="2188"/>
                </a:cxn>
                <a:cxn ang="0">
                  <a:pos x="958" y="2188"/>
                </a:cxn>
              </a:cxnLst>
              <a:rect l="0" t="0" r="r" b="b"/>
              <a:pathLst>
                <a:path w="1001" h="2272">
                  <a:moveTo>
                    <a:pt x="958" y="2188"/>
                  </a:moveTo>
                  <a:lnTo>
                    <a:pt x="932" y="1811"/>
                  </a:lnTo>
                  <a:lnTo>
                    <a:pt x="823" y="1378"/>
                  </a:lnTo>
                  <a:lnTo>
                    <a:pt x="717" y="1419"/>
                  </a:lnTo>
                  <a:lnTo>
                    <a:pt x="794" y="1297"/>
                  </a:lnTo>
                  <a:lnTo>
                    <a:pt x="760" y="1165"/>
                  </a:lnTo>
                  <a:lnTo>
                    <a:pt x="620" y="1272"/>
                  </a:lnTo>
                  <a:lnTo>
                    <a:pt x="735" y="1067"/>
                  </a:lnTo>
                  <a:lnTo>
                    <a:pt x="659" y="864"/>
                  </a:lnTo>
                  <a:lnTo>
                    <a:pt x="500" y="974"/>
                  </a:lnTo>
                  <a:lnTo>
                    <a:pt x="620" y="784"/>
                  </a:lnTo>
                  <a:lnTo>
                    <a:pt x="548" y="663"/>
                  </a:lnTo>
                  <a:lnTo>
                    <a:pt x="327" y="308"/>
                  </a:lnTo>
                  <a:lnTo>
                    <a:pt x="52" y="0"/>
                  </a:lnTo>
                  <a:lnTo>
                    <a:pt x="0" y="142"/>
                  </a:lnTo>
                  <a:lnTo>
                    <a:pt x="201" y="436"/>
                  </a:lnTo>
                  <a:lnTo>
                    <a:pt x="320" y="663"/>
                  </a:lnTo>
                  <a:lnTo>
                    <a:pt x="395" y="917"/>
                  </a:lnTo>
                  <a:lnTo>
                    <a:pt x="495" y="840"/>
                  </a:lnTo>
                  <a:lnTo>
                    <a:pt x="416" y="989"/>
                  </a:lnTo>
                  <a:lnTo>
                    <a:pt x="461" y="1238"/>
                  </a:lnTo>
                  <a:lnTo>
                    <a:pt x="556" y="1189"/>
                  </a:lnTo>
                  <a:lnTo>
                    <a:pt x="495" y="1332"/>
                  </a:lnTo>
                  <a:lnTo>
                    <a:pt x="514" y="1456"/>
                  </a:lnTo>
                  <a:lnTo>
                    <a:pt x="652" y="1404"/>
                  </a:lnTo>
                  <a:lnTo>
                    <a:pt x="528" y="1521"/>
                  </a:lnTo>
                  <a:lnTo>
                    <a:pt x="532" y="1646"/>
                  </a:lnTo>
                  <a:lnTo>
                    <a:pt x="738" y="1521"/>
                  </a:lnTo>
                  <a:lnTo>
                    <a:pt x="532" y="1701"/>
                  </a:lnTo>
                  <a:lnTo>
                    <a:pt x="548" y="1987"/>
                  </a:lnTo>
                  <a:lnTo>
                    <a:pt x="805" y="2271"/>
                  </a:lnTo>
                  <a:lnTo>
                    <a:pt x="1000" y="2151"/>
                  </a:lnTo>
                  <a:lnTo>
                    <a:pt x="958" y="2188"/>
                  </a:lnTo>
                  <a:lnTo>
                    <a:pt x="958" y="2188"/>
                  </a:lnTo>
                </a:path>
              </a:pathLst>
            </a:custGeom>
            <a:solidFill>
              <a:srgbClr val="000000"/>
            </a:solidFill>
            <a:ln w="8889" cap="flat" cmpd="sng">
              <a:solidFill>
                <a:srgbClr val="000000"/>
              </a:solidFill>
              <a:prstDash val="solid"/>
              <a:round/>
              <a:headEnd type="none" w="med" len="med"/>
              <a:tailEnd type="none" w="med" len="med"/>
            </a:ln>
            <a:effectLst/>
          </p:spPr>
          <p:txBody>
            <a:bodyPr/>
            <a:lstStyle/>
            <a:p>
              <a:endParaRPr lang="en-US" dirty="0"/>
            </a:p>
          </p:txBody>
        </p:sp>
        <p:sp>
          <p:nvSpPr>
            <p:cNvPr id="72717" name="Freeform 13"/>
            <p:cNvSpPr>
              <a:spLocks/>
            </p:cNvSpPr>
            <p:nvPr/>
          </p:nvSpPr>
          <p:spPr bwMode="auto">
            <a:xfrm>
              <a:off x="3981" y="1863"/>
              <a:ext cx="1232" cy="970"/>
            </a:xfrm>
            <a:custGeom>
              <a:avLst/>
              <a:gdLst/>
              <a:ahLst/>
              <a:cxnLst>
                <a:cxn ang="0">
                  <a:pos x="255" y="124"/>
                </a:cxn>
                <a:cxn ang="0">
                  <a:pos x="98" y="228"/>
                </a:cxn>
                <a:cxn ang="0">
                  <a:pos x="165" y="228"/>
                </a:cxn>
                <a:cxn ang="0">
                  <a:pos x="0" y="341"/>
                </a:cxn>
                <a:cxn ang="0">
                  <a:pos x="27" y="480"/>
                </a:cxn>
                <a:cxn ang="0">
                  <a:pos x="66" y="369"/>
                </a:cxn>
                <a:cxn ang="0">
                  <a:pos x="207" y="629"/>
                </a:cxn>
                <a:cxn ang="0">
                  <a:pos x="274" y="516"/>
                </a:cxn>
                <a:cxn ang="0">
                  <a:pos x="356" y="746"/>
                </a:cxn>
                <a:cxn ang="0">
                  <a:pos x="534" y="859"/>
                </a:cxn>
                <a:cxn ang="0">
                  <a:pos x="502" y="664"/>
                </a:cxn>
                <a:cxn ang="0">
                  <a:pos x="671" y="889"/>
                </a:cxn>
                <a:cxn ang="0">
                  <a:pos x="859" y="969"/>
                </a:cxn>
                <a:cxn ang="0">
                  <a:pos x="694" y="824"/>
                </a:cxn>
                <a:cxn ang="0">
                  <a:pos x="686" y="581"/>
                </a:cxn>
                <a:cxn ang="0">
                  <a:pos x="954" y="969"/>
                </a:cxn>
                <a:cxn ang="0">
                  <a:pos x="1037" y="642"/>
                </a:cxn>
                <a:cxn ang="0">
                  <a:pos x="1178" y="859"/>
                </a:cxn>
                <a:cxn ang="0">
                  <a:pos x="1139" y="597"/>
                </a:cxn>
                <a:cxn ang="0">
                  <a:pos x="1028" y="421"/>
                </a:cxn>
                <a:cxn ang="0">
                  <a:pos x="1231" y="597"/>
                </a:cxn>
                <a:cxn ang="0">
                  <a:pos x="1158" y="397"/>
                </a:cxn>
                <a:cxn ang="0">
                  <a:pos x="1079" y="288"/>
                </a:cxn>
                <a:cxn ang="0">
                  <a:pos x="929" y="190"/>
                </a:cxn>
                <a:cxn ang="0">
                  <a:pos x="1205" y="305"/>
                </a:cxn>
                <a:cxn ang="0">
                  <a:pos x="1069" y="167"/>
                </a:cxn>
                <a:cxn ang="0">
                  <a:pos x="859" y="76"/>
                </a:cxn>
                <a:cxn ang="0">
                  <a:pos x="534" y="0"/>
                </a:cxn>
                <a:cxn ang="0">
                  <a:pos x="246" y="124"/>
                </a:cxn>
                <a:cxn ang="0">
                  <a:pos x="255" y="124"/>
                </a:cxn>
                <a:cxn ang="0">
                  <a:pos x="255" y="124"/>
                </a:cxn>
              </a:cxnLst>
              <a:rect l="0" t="0" r="r" b="b"/>
              <a:pathLst>
                <a:path w="1232" h="970">
                  <a:moveTo>
                    <a:pt x="255" y="124"/>
                  </a:moveTo>
                  <a:lnTo>
                    <a:pt x="98" y="228"/>
                  </a:lnTo>
                  <a:lnTo>
                    <a:pt x="165" y="228"/>
                  </a:lnTo>
                  <a:lnTo>
                    <a:pt x="0" y="341"/>
                  </a:lnTo>
                  <a:lnTo>
                    <a:pt x="27" y="480"/>
                  </a:lnTo>
                  <a:lnTo>
                    <a:pt x="66" y="369"/>
                  </a:lnTo>
                  <a:lnTo>
                    <a:pt x="207" y="629"/>
                  </a:lnTo>
                  <a:lnTo>
                    <a:pt x="274" y="516"/>
                  </a:lnTo>
                  <a:lnTo>
                    <a:pt x="356" y="746"/>
                  </a:lnTo>
                  <a:lnTo>
                    <a:pt x="534" y="859"/>
                  </a:lnTo>
                  <a:lnTo>
                    <a:pt x="502" y="664"/>
                  </a:lnTo>
                  <a:lnTo>
                    <a:pt x="671" y="889"/>
                  </a:lnTo>
                  <a:lnTo>
                    <a:pt x="859" y="969"/>
                  </a:lnTo>
                  <a:lnTo>
                    <a:pt x="694" y="824"/>
                  </a:lnTo>
                  <a:lnTo>
                    <a:pt x="686" y="581"/>
                  </a:lnTo>
                  <a:lnTo>
                    <a:pt x="954" y="969"/>
                  </a:lnTo>
                  <a:lnTo>
                    <a:pt x="1037" y="642"/>
                  </a:lnTo>
                  <a:lnTo>
                    <a:pt x="1178" y="859"/>
                  </a:lnTo>
                  <a:lnTo>
                    <a:pt x="1139" y="597"/>
                  </a:lnTo>
                  <a:lnTo>
                    <a:pt x="1028" y="421"/>
                  </a:lnTo>
                  <a:lnTo>
                    <a:pt x="1231" y="597"/>
                  </a:lnTo>
                  <a:lnTo>
                    <a:pt x="1158" y="397"/>
                  </a:lnTo>
                  <a:lnTo>
                    <a:pt x="1079" y="288"/>
                  </a:lnTo>
                  <a:lnTo>
                    <a:pt x="929" y="190"/>
                  </a:lnTo>
                  <a:lnTo>
                    <a:pt x="1205" y="305"/>
                  </a:lnTo>
                  <a:lnTo>
                    <a:pt x="1069" y="167"/>
                  </a:lnTo>
                  <a:lnTo>
                    <a:pt x="859" y="76"/>
                  </a:lnTo>
                  <a:lnTo>
                    <a:pt x="534" y="0"/>
                  </a:lnTo>
                  <a:lnTo>
                    <a:pt x="246" y="124"/>
                  </a:lnTo>
                  <a:lnTo>
                    <a:pt x="255" y="124"/>
                  </a:lnTo>
                  <a:lnTo>
                    <a:pt x="255" y="124"/>
                  </a:lnTo>
                </a:path>
              </a:pathLst>
            </a:custGeom>
            <a:solidFill>
              <a:srgbClr val="000000"/>
            </a:solidFill>
            <a:ln w="8889" cap="flat" cmpd="sng">
              <a:solidFill>
                <a:srgbClr val="000000"/>
              </a:solidFill>
              <a:prstDash val="solid"/>
              <a:round/>
              <a:headEnd type="none" w="med" len="med"/>
              <a:tailEnd type="none" w="med" len="med"/>
            </a:ln>
            <a:effectLst/>
          </p:spPr>
          <p:txBody>
            <a:bodyPr/>
            <a:lstStyle/>
            <a:p>
              <a:endParaRPr lang="en-US" dirty="0"/>
            </a:p>
          </p:txBody>
        </p:sp>
        <p:sp>
          <p:nvSpPr>
            <p:cNvPr id="72718" name="Freeform 14"/>
            <p:cNvSpPr>
              <a:spLocks/>
            </p:cNvSpPr>
            <p:nvPr/>
          </p:nvSpPr>
          <p:spPr bwMode="auto">
            <a:xfrm>
              <a:off x="3106" y="1568"/>
              <a:ext cx="2599" cy="1622"/>
            </a:xfrm>
            <a:custGeom>
              <a:avLst/>
              <a:gdLst/>
              <a:ahLst/>
              <a:cxnLst>
                <a:cxn ang="0">
                  <a:pos x="973" y="309"/>
                </a:cxn>
                <a:cxn ang="0">
                  <a:pos x="329" y="336"/>
                </a:cxn>
                <a:cxn ang="0">
                  <a:pos x="329" y="409"/>
                </a:cxn>
                <a:cxn ang="0">
                  <a:pos x="890" y="336"/>
                </a:cxn>
                <a:cxn ang="0">
                  <a:pos x="278" y="485"/>
                </a:cxn>
                <a:cxn ang="0">
                  <a:pos x="0" y="796"/>
                </a:cxn>
                <a:cxn ang="0">
                  <a:pos x="248" y="636"/>
                </a:cxn>
                <a:cxn ang="0">
                  <a:pos x="126" y="1301"/>
                </a:cxn>
                <a:cxn ang="0">
                  <a:pos x="278" y="1221"/>
                </a:cxn>
                <a:cxn ang="0">
                  <a:pos x="565" y="536"/>
                </a:cxn>
                <a:cxn ang="0">
                  <a:pos x="709" y="569"/>
                </a:cxn>
                <a:cxn ang="0">
                  <a:pos x="709" y="716"/>
                </a:cxn>
                <a:cxn ang="0">
                  <a:pos x="504" y="1264"/>
                </a:cxn>
                <a:cxn ang="0">
                  <a:pos x="615" y="1621"/>
                </a:cxn>
                <a:cxn ang="0">
                  <a:pos x="571" y="1204"/>
                </a:cxn>
                <a:cxn ang="0">
                  <a:pos x="749" y="1427"/>
                </a:cxn>
                <a:cxn ang="0">
                  <a:pos x="865" y="1053"/>
                </a:cxn>
                <a:cxn ang="0">
                  <a:pos x="994" y="1184"/>
                </a:cxn>
                <a:cxn ang="0">
                  <a:pos x="1087" y="1184"/>
                </a:cxn>
                <a:cxn ang="0">
                  <a:pos x="1319" y="409"/>
                </a:cxn>
                <a:cxn ang="0">
                  <a:pos x="2226" y="775"/>
                </a:cxn>
                <a:cxn ang="0">
                  <a:pos x="2215" y="583"/>
                </a:cxn>
                <a:cxn ang="0">
                  <a:pos x="2516" y="975"/>
                </a:cxn>
                <a:cxn ang="0">
                  <a:pos x="2582" y="924"/>
                </a:cxn>
                <a:cxn ang="0">
                  <a:pos x="2312" y="485"/>
                </a:cxn>
                <a:cxn ang="0">
                  <a:pos x="2383" y="419"/>
                </a:cxn>
                <a:cxn ang="0">
                  <a:pos x="1774" y="309"/>
                </a:cxn>
                <a:cxn ang="0">
                  <a:pos x="1749" y="212"/>
                </a:cxn>
                <a:cxn ang="0">
                  <a:pos x="1639" y="131"/>
                </a:cxn>
                <a:cxn ang="0">
                  <a:pos x="1883" y="0"/>
                </a:cxn>
                <a:cxn ang="0">
                  <a:pos x="1475" y="30"/>
                </a:cxn>
                <a:cxn ang="0">
                  <a:pos x="1366" y="82"/>
                </a:cxn>
                <a:cxn ang="0">
                  <a:pos x="1390" y="245"/>
                </a:cxn>
                <a:cxn ang="0">
                  <a:pos x="847" y="212"/>
                </a:cxn>
                <a:cxn ang="0">
                  <a:pos x="1366" y="409"/>
                </a:cxn>
              </a:cxnLst>
              <a:rect l="0" t="0" r="r" b="b"/>
              <a:pathLst>
                <a:path w="2599" h="1622">
                  <a:moveTo>
                    <a:pt x="1366" y="409"/>
                  </a:moveTo>
                  <a:lnTo>
                    <a:pt x="973" y="309"/>
                  </a:lnTo>
                  <a:lnTo>
                    <a:pt x="615" y="295"/>
                  </a:lnTo>
                  <a:lnTo>
                    <a:pt x="329" y="336"/>
                  </a:lnTo>
                  <a:lnTo>
                    <a:pt x="68" y="462"/>
                  </a:lnTo>
                  <a:lnTo>
                    <a:pt x="329" y="409"/>
                  </a:lnTo>
                  <a:lnTo>
                    <a:pt x="615" y="324"/>
                  </a:lnTo>
                  <a:lnTo>
                    <a:pt x="890" y="336"/>
                  </a:lnTo>
                  <a:lnTo>
                    <a:pt x="571" y="371"/>
                  </a:lnTo>
                  <a:lnTo>
                    <a:pt x="278" y="485"/>
                  </a:lnTo>
                  <a:lnTo>
                    <a:pt x="68" y="664"/>
                  </a:lnTo>
                  <a:lnTo>
                    <a:pt x="0" y="796"/>
                  </a:lnTo>
                  <a:lnTo>
                    <a:pt x="45" y="1105"/>
                  </a:lnTo>
                  <a:lnTo>
                    <a:pt x="248" y="636"/>
                  </a:lnTo>
                  <a:lnTo>
                    <a:pt x="68" y="1236"/>
                  </a:lnTo>
                  <a:lnTo>
                    <a:pt x="126" y="1301"/>
                  </a:lnTo>
                  <a:lnTo>
                    <a:pt x="301" y="664"/>
                  </a:lnTo>
                  <a:lnTo>
                    <a:pt x="278" y="1221"/>
                  </a:lnTo>
                  <a:lnTo>
                    <a:pt x="565" y="876"/>
                  </a:lnTo>
                  <a:lnTo>
                    <a:pt x="565" y="536"/>
                  </a:lnTo>
                  <a:lnTo>
                    <a:pt x="638" y="859"/>
                  </a:lnTo>
                  <a:lnTo>
                    <a:pt x="709" y="569"/>
                  </a:lnTo>
                  <a:lnTo>
                    <a:pt x="875" y="583"/>
                  </a:lnTo>
                  <a:lnTo>
                    <a:pt x="709" y="716"/>
                  </a:lnTo>
                  <a:lnTo>
                    <a:pt x="547" y="1087"/>
                  </a:lnTo>
                  <a:lnTo>
                    <a:pt x="504" y="1264"/>
                  </a:lnTo>
                  <a:lnTo>
                    <a:pt x="522" y="1414"/>
                  </a:lnTo>
                  <a:lnTo>
                    <a:pt x="615" y="1621"/>
                  </a:lnTo>
                  <a:lnTo>
                    <a:pt x="669" y="1508"/>
                  </a:lnTo>
                  <a:lnTo>
                    <a:pt x="571" y="1204"/>
                  </a:lnTo>
                  <a:lnTo>
                    <a:pt x="615" y="1119"/>
                  </a:lnTo>
                  <a:lnTo>
                    <a:pt x="749" y="1427"/>
                  </a:lnTo>
                  <a:lnTo>
                    <a:pt x="847" y="1316"/>
                  </a:lnTo>
                  <a:lnTo>
                    <a:pt x="865" y="1053"/>
                  </a:lnTo>
                  <a:lnTo>
                    <a:pt x="941" y="1251"/>
                  </a:lnTo>
                  <a:lnTo>
                    <a:pt x="994" y="1184"/>
                  </a:lnTo>
                  <a:lnTo>
                    <a:pt x="902" y="876"/>
                  </a:lnTo>
                  <a:lnTo>
                    <a:pt x="1087" y="1184"/>
                  </a:lnTo>
                  <a:lnTo>
                    <a:pt x="1026" y="682"/>
                  </a:lnTo>
                  <a:lnTo>
                    <a:pt x="1319" y="409"/>
                  </a:lnTo>
                  <a:lnTo>
                    <a:pt x="2021" y="664"/>
                  </a:lnTo>
                  <a:lnTo>
                    <a:pt x="2226" y="775"/>
                  </a:lnTo>
                  <a:lnTo>
                    <a:pt x="2123" y="523"/>
                  </a:lnTo>
                  <a:lnTo>
                    <a:pt x="2215" y="583"/>
                  </a:lnTo>
                  <a:lnTo>
                    <a:pt x="2321" y="842"/>
                  </a:lnTo>
                  <a:lnTo>
                    <a:pt x="2516" y="975"/>
                  </a:lnTo>
                  <a:lnTo>
                    <a:pt x="2312" y="555"/>
                  </a:lnTo>
                  <a:lnTo>
                    <a:pt x="2582" y="924"/>
                  </a:lnTo>
                  <a:lnTo>
                    <a:pt x="2598" y="811"/>
                  </a:lnTo>
                  <a:lnTo>
                    <a:pt x="2312" y="485"/>
                  </a:lnTo>
                  <a:lnTo>
                    <a:pt x="2598" y="636"/>
                  </a:lnTo>
                  <a:lnTo>
                    <a:pt x="2383" y="419"/>
                  </a:lnTo>
                  <a:lnTo>
                    <a:pt x="2014" y="295"/>
                  </a:lnTo>
                  <a:lnTo>
                    <a:pt x="1774" y="309"/>
                  </a:lnTo>
                  <a:lnTo>
                    <a:pt x="1944" y="245"/>
                  </a:lnTo>
                  <a:lnTo>
                    <a:pt x="1749" y="212"/>
                  </a:lnTo>
                  <a:lnTo>
                    <a:pt x="1569" y="275"/>
                  </a:lnTo>
                  <a:lnTo>
                    <a:pt x="1639" y="131"/>
                  </a:lnTo>
                  <a:lnTo>
                    <a:pt x="1774" y="48"/>
                  </a:lnTo>
                  <a:lnTo>
                    <a:pt x="1883" y="0"/>
                  </a:lnTo>
                  <a:lnTo>
                    <a:pt x="1695" y="0"/>
                  </a:lnTo>
                  <a:lnTo>
                    <a:pt x="1475" y="30"/>
                  </a:lnTo>
                  <a:lnTo>
                    <a:pt x="1432" y="192"/>
                  </a:lnTo>
                  <a:lnTo>
                    <a:pt x="1366" y="82"/>
                  </a:lnTo>
                  <a:lnTo>
                    <a:pt x="1287" y="131"/>
                  </a:lnTo>
                  <a:lnTo>
                    <a:pt x="1390" y="245"/>
                  </a:lnTo>
                  <a:lnTo>
                    <a:pt x="1149" y="212"/>
                  </a:lnTo>
                  <a:lnTo>
                    <a:pt x="847" y="212"/>
                  </a:lnTo>
                  <a:lnTo>
                    <a:pt x="1160" y="309"/>
                  </a:lnTo>
                  <a:lnTo>
                    <a:pt x="1366" y="409"/>
                  </a:lnTo>
                  <a:lnTo>
                    <a:pt x="1366" y="409"/>
                  </a:lnTo>
                </a:path>
              </a:pathLst>
            </a:custGeom>
            <a:solidFill>
              <a:srgbClr val="000000"/>
            </a:solidFill>
            <a:ln w="8889" cap="flat" cmpd="sng">
              <a:solidFill>
                <a:srgbClr val="000000"/>
              </a:solidFill>
              <a:prstDash val="solid"/>
              <a:round/>
              <a:headEnd type="none" w="med" len="med"/>
              <a:tailEnd type="none" w="med" len="med"/>
            </a:ln>
            <a:effectLst/>
          </p:spPr>
          <p:txBody>
            <a:bodyPr/>
            <a:lstStyle/>
            <a:p>
              <a:endParaRPr lang="en-US" dirty="0"/>
            </a:p>
          </p:txBody>
        </p:sp>
      </p:gr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376379D3-901F-4F11-A9EA-A70F88F4306B}" type="slidenum">
              <a:rPr lang="en-US"/>
              <a:pPr/>
              <a:t>25</a:t>
            </a:fld>
            <a:endParaRPr lang="en-US" dirty="0"/>
          </a:p>
        </p:txBody>
      </p:sp>
      <p:grpSp>
        <p:nvGrpSpPr>
          <p:cNvPr id="73737" name="Group 9"/>
          <p:cNvGrpSpPr>
            <a:grpSpLocks/>
          </p:cNvGrpSpPr>
          <p:nvPr/>
        </p:nvGrpSpPr>
        <p:grpSpPr bwMode="auto">
          <a:xfrm>
            <a:off x="231775" y="1917700"/>
            <a:ext cx="9453563" cy="5168900"/>
            <a:chOff x="146" y="1208"/>
            <a:chExt cx="5955" cy="3523"/>
          </a:xfrm>
        </p:grpSpPr>
        <p:sp>
          <p:nvSpPr>
            <p:cNvPr id="7373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373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373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373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373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3731"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RUNOFF</a:t>
            </a:r>
            <a:endParaRPr lang="en-US" dirty="0"/>
          </a:p>
        </p:txBody>
      </p:sp>
      <p:sp>
        <p:nvSpPr>
          <p:cNvPr id="73738" name="Text Box 10"/>
          <p:cNvSpPr txBox="1">
            <a:spLocks noChangeArrowheads="1"/>
          </p:cNvSpPr>
          <p:nvPr/>
        </p:nvSpPr>
        <p:spPr bwMode="auto">
          <a:xfrm>
            <a:off x="496888" y="3259138"/>
            <a:ext cx="4465637" cy="2162175"/>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Runoff is the volume of water that is left over after evaporation, interception, and detention moisture losses are removed.</a:t>
            </a:r>
            <a:endParaRPr lang="en-US" dirty="0"/>
          </a:p>
        </p:txBody>
      </p:sp>
      <p:grpSp>
        <p:nvGrpSpPr>
          <p:cNvPr id="73741" name="Group 13"/>
          <p:cNvGrpSpPr>
            <a:grpSpLocks/>
          </p:cNvGrpSpPr>
          <p:nvPr/>
        </p:nvGrpSpPr>
        <p:grpSpPr bwMode="auto">
          <a:xfrm>
            <a:off x="4953000" y="2743200"/>
            <a:ext cx="4227513" cy="2765425"/>
            <a:chOff x="3111" y="2066"/>
            <a:chExt cx="2663" cy="1742"/>
          </a:xfrm>
        </p:grpSpPr>
        <p:sp>
          <p:nvSpPr>
            <p:cNvPr id="73739" name="Freeform 11"/>
            <p:cNvSpPr>
              <a:spLocks/>
            </p:cNvSpPr>
            <p:nvPr/>
          </p:nvSpPr>
          <p:spPr bwMode="auto">
            <a:xfrm>
              <a:off x="3161" y="2116"/>
              <a:ext cx="2613" cy="1692"/>
            </a:xfrm>
            <a:custGeom>
              <a:avLst/>
              <a:gdLst/>
              <a:ahLst/>
              <a:cxnLst>
                <a:cxn ang="0">
                  <a:pos x="169" y="474"/>
                </a:cxn>
                <a:cxn ang="0">
                  <a:pos x="69" y="566"/>
                </a:cxn>
                <a:cxn ang="0">
                  <a:pos x="13" y="688"/>
                </a:cxn>
                <a:cxn ang="0">
                  <a:pos x="2" y="825"/>
                </a:cxn>
                <a:cxn ang="0">
                  <a:pos x="44" y="957"/>
                </a:cxn>
                <a:cxn ang="0">
                  <a:pos x="82" y="1097"/>
                </a:cxn>
                <a:cxn ang="0">
                  <a:pos x="84" y="1266"/>
                </a:cxn>
                <a:cxn ang="0">
                  <a:pos x="163" y="1404"/>
                </a:cxn>
                <a:cxn ang="0">
                  <a:pos x="294" y="1489"/>
                </a:cxn>
                <a:cxn ang="0">
                  <a:pos x="449" y="1500"/>
                </a:cxn>
                <a:cxn ang="0">
                  <a:pos x="602" y="1416"/>
                </a:cxn>
                <a:cxn ang="0">
                  <a:pos x="709" y="1502"/>
                </a:cxn>
                <a:cxn ang="0">
                  <a:pos x="831" y="1557"/>
                </a:cxn>
                <a:cxn ang="0">
                  <a:pos x="960" y="1583"/>
                </a:cxn>
                <a:cxn ang="0">
                  <a:pos x="1091" y="1577"/>
                </a:cxn>
                <a:cxn ang="0">
                  <a:pos x="1220" y="1542"/>
                </a:cxn>
                <a:cxn ang="0">
                  <a:pos x="1371" y="1602"/>
                </a:cxn>
                <a:cxn ang="0">
                  <a:pos x="1551" y="1674"/>
                </a:cxn>
                <a:cxn ang="0">
                  <a:pos x="1742" y="1689"/>
                </a:cxn>
                <a:cxn ang="0">
                  <a:pos x="1928" y="1649"/>
                </a:cxn>
                <a:cxn ang="0">
                  <a:pos x="2101" y="1556"/>
                </a:cxn>
                <a:cxn ang="0">
                  <a:pos x="2268" y="1473"/>
                </a:cxn>
                <a:cxn ang="0">
                  <a:pos x="2440" y="1428"/>
                </a:cxn>
                <a:cxn ang="0">
                  <a:pos x="2559" y="1306"/>
                </a:cxn>
                <a:cxn ang="0">
                  <a:pos x="2611" y="1141"/>
                </a:cxn>
                <a:cxn ang="0">
                  <a:pos x="2585" y="967"/>
                </a:cxn>
                <a:cxn ang="0">
                  <a:pos x="2467" y="816"/>
                </a:cxn>
                <a:cxn ang="0">
                  <a:pos x="2535" y="716"/>
                </a:cxn>
                <a:cxn ang="0">
                  <a:pos x="2541" y="605"/>
                </a:cxn>
                <a:cxn ang="0">
                  <a:pos x="2494" y="506"/>
                </a:cxn>
                <a:cxn ang="0">
                  <a:pos x="2410" y="441"/>
                </a:cxn>
                <a:cxn ang="0">
                  <a:pos x="2298" y="430"/>
                </a:cxn>
                <a:cxn ang="0">
                  <a:pos x="2198" y="376"/>
                </a:cxn>
                <a:cxn ang="0">
                  <a:pos x="2095" y="299"/>
                </a:cxn>
                <a:cxn ang="0">
                  <a:pos x="1979" y="250"/>
                </a:cxn>
                <a:cxn ang="0">
                  <a:pos x="1854" y="232"/>
                </a:cxn>
                <a:cxn ang="0">
                  <a:pos x="1729" y="244"/>
                </a:cxn>
                <a:cxn ang="0">
                  <a:pos x="1611" y="208"/>
                </a:cxn>
                <a:cxn ang="0">
                  <a:pos x="1471" y="68"/>
                </a:cxn>
                <a:cxn ang="0">
                  <a:pos x="1294" y="5"/>
                </a:cxn>
                <a:cxn ang="0">
                  <a:pos x="1111" y="17"/>
                </a:cxn>
                <a:cxn ang="0">
                  <a:pos x="944" y="106"/>
                </a:cxn>
                <a:cxn ang="0">
                  <a:pos x="821" y="270"/>
                </a:cxn>
                <a:cxn ang="0">
                  <a:pos x="708" y="174"/>
                </a:cxn>
                <a:cxn ang="0">
                  <a:pos x="576" y="143"/>
                </a:cxn>
                <a:cxn ang="0">
                  <a:pos x="446" y="173"/>
                </a:cxn>
                <a:cxn ang="0">
                  <a:pos x="337" y="256"/>
                </a:cxn>
                <a:cxn ang="0">
                  <a:pos x="271" y="387"/>
                </a:cxn>
                <a:cxn ang="0">
                  <a:pos x="263" y="439"/>
                </a:cxn>
                <a:cxn ang="0">
                  <a:pos x="261" y="439"/>
                </a:cxn>
                <a:cxn ang="0">
                  <a:pos x="261" y="439"/>
                </a:cxn>
                <a:cxn ang="0">
                  <a:pos x="259" y="439"/>
                </a:cxn>
                <a:cxn ang="0">
                  <a:pos x="259" y="439"/>
                </a:cxn>
                <a:cxn ang="0">
                  <a:pos x="259" y="439"/>
                </a:cxn>
              </a:cxnLst>
              <a:rect l="0" t="0" r="r" b="b"/>
              <a:pathLst>
                <a:path w="2613" h="1692">
                  <a:moveTo>
                    <a:pt x="259" y="439"/>
                  </a:moveTo>
                  <a:lnTo>
                    <a:pt x="213" y="453"/>
                  </a:lnTo>
                  <a:lnTo>
                    <a:pt x="169" y="474"/>
                  </a:lnTo>
                  <a:lnTo>
                    <a:pt x="131" y="500"/>
                  </a:lnTo>
                  <a:lnTo>
                    <a:pt x="98" y="530"/>
                  </a:lnTo>
                  <a:lnTo>
                    <a:pt x="69" y="566"/>
                  </a:lnTo>
                  <a:lnTo>
                    <a:pt x="45" y="604"/>
                  </a:lnTo>
                  <a:lnTo>
                    <a:pt x="26" y="645"/>
                  </a:lnTo>
                  <a:lnTo>
                    <a:pt x="13" y="688"/>
                  </a:lnTo>
                  <a:lnTo>
                    <a:pt x="3" y="733"/>
                  </a:lnTo>
                  <a:lnTo>
                    <a:pt x="0" y="779"/>
                  </a:lnTo>
                  <a:lnTo>
                    <a:pt x="2" y="825"/>
                  </a:lnTo>
                  <a:lnTo>
                    <a:pt x="11" y="870"/>
                  </a:lnTo>
                  <a:lnTo>
                    <a:pt x="24" y="915"/>
                  </a:lnTo>
                  <a:lnTo>
                    <a:pt x="44" y="957"/>
                  </a:lnTo>
                  <a:lnTo>
                    <a:pt x="70" y="999"/>
                  </a:lnTo>
                  <a:lnTo>
                    <a:pt x="103" y="1035"/>
                  </a:lnTo>
                  <a:lnTo>
                    <a:pt x="82" y="1097"/>
                  </a:lnTo>
                  <a:lnTo>
                    <a:pt x="72" y="1155"/>
                  </a:lnTo>
                  <a:lnTo>
                    <a:pt x="73" y="1213"/>
                  </a:lnTo>
                  <a:lnTo>
                    <a:pt x="84" y="1266"/>
                  </a:lnTo>
                  <a:lnTo>
                    <a:pt x="103" y="1317"/>
                  </a:lnTo>
                  <a:lnTo>
                    <a:pt x="130" y="1363"/>
                  </a:lnTo>
                  <a:lnTo>
                    <a:pt x="163" y="1404"/>
                  </a:lnTo>
                  <a:lnTo>
                    <a:pt x="203" y="1439"/>
                  </a:lnTo>
                  <a:lnTo>
                    <a:pt x="246" y="1468"/>
                  </a:lnTo>
                  <a:lnTo>
                    <a:pt x="294" y="1489"/>
                  </a:lnTo>
                  <a:lnTo>
                    <a:pt x="344" y="1502"/>
                  </a:lnTo>
                  <a:lnTo>
                    <a:pt x="397" y="1505"/>
                  </a:lnTo>
                  <a:lnTo>
                    <a:pt x="449" y="1500"/>
                  </a:lnTo>
                  <a:lnTo>
                    <a:pt x="501" y="1483"/>
                  </a:lnTo>
                  <a:lnTo>
                    <a:pt x="552" y="1456"/>
                  </a:lnTo>
                  <a:lnTo>
                    <a:pt x="602" y="1416"/>
                  </a:lnTo>
                  <a:lnTo>
                    <a:pt x="635" y="1448"/>
                  </a:lnTo>
                  <a:lnTo>
                    <a:pt x="671" y="1476"/>
                  </a:lnTo>
                  <a:lnTo>
                    <a:pt x="709" y="1502"/>
                  </a:lnTo>
                  <a:lnTo>
                    <a:pt x="749" y="1523"/>
                  </a:lnTo>
                  <a:lnTo>
                    <a:pt x="789" y="1542"/>
                  </a:lnTo>
                  <a:lnTo>
                    <a:pt x="831" y="1557"/>
                  </a:lnTo>
                  <a:lnTo>
                    <a:pt x="873" y="1569"/>
                  </a:lnTo>
                  <a:lnTo>
                    <a:pt x="917" y="1577"/>
                  </a:lnTo>
                  <a:lnTo>
                    <a:pt x="960" y="1583"/>
                  </a:lnTo>
                  <a:lnTo>
                    <a:pt x="1003" y="1584"/>
                  </a:lnTo>
                  <a:lnTo>
                    <a:pt x="1046" y="1583"/>
                  </a:lnTo>
                  <a:lnTo>
                    <a:pt x="1091" y="1577"/>
                  </a:lnTo>
                  <a:lnTo>
                    <a:pt x="1134" y="1570"/>
                  </a:lnTo>
                  <a:lnTo>
                    <a:pt x="1178" y="1557"/>
                  </a:lnTo>
                  <a:lnTo>
                    <a:pt x="1220" y="1542"/>
                  </a:lnTo>
                  <a:lnTo>
                    <a:pt x="1263" y="1521"/>
                  </a:lnTo>
                  <a:lnTo>
                    <a:pt x="1315" y="1566"/>
                  </a:lnTo>
                  <a:lnTo>
                    <a:pt x="1371" y="1602"/>
                  </a:lnTo>
                  <a:lnTo>
                    <a:pt x="1429" y="1633"/>
                  </a:lnTo>
                  <a:lnTo>
                    <a:pt x="1490" y="1656"/>
                  </a:lnTo>
                  <a:lnTo>
                    <a:pt x="1551" y="1674"/>
                  </a:lnTo>
                  <a:lnTo>
                    <a:pt x="1614" y="1685"/>
                  </a:lnTo>
                  <a:lnTo>
                    <a:pt x="1678" y="1691"/>
                  </a:lnTo>
                  <a:lnTo>
                    <a:pt x="1742" y="1689"/>
                  </a:lnTo>
                  <a:lnTo>
                    <a:pt x="1804" y="1682"/>
                  </a:lnTo>
                  <a:lnTo>
                    <a:pt x="1867" y="1669"/>
                  </a:lnTo>
                  <a:lnTo>
                    <a:pt x="1928" y="1649"/>
                  </a:lnTo>
                  <a:lnTo>
                    <a:pt x="1988" y="1624"/>
                  </a:lnTo>
                  <a:lnTo>
                    <a:pt x="2046" y="1593"/>
                  </a:lnTo>
                  <a:lnTo>
                    <a:pt x="2101" y="1556"/>
                  </a:lnTo>
                  <a:lnTo>
                    <a:pt x="2153" y="1514"/>
                  </a:lnTo>
                  <a:lnTo>
                    <a:pt x="2203" y="1464"/>
                  </a:lnTo>
                  <a:lnTo>
                    <a:pt x="2268" y="1473"/>
                  </a:lnTo>
                  <a:lnTo>
                    <a:pt x="2330" y="1469"/>
                  </a:lnTo>
                  <a:lnTo>
                    <a:pt x="2387" y="1454"/>
                  </a:lnTo>
                  <a:lnTo>
                    <a:pt x="2440" y="1428"/>
                  </a:lnTo>
                  <a:lnTo>
                    <a:pt x="2485" y="1394"/>
                  </a:lnTo>
                  <a:lnTo>
                    <a:pt x="2525" y="1353"/>
                  </a:lnTo>
                  <a:lnTo>
                    <a:pt x="2559" y="1306"/>
                  </a:lnTo>
                  <a:lnTo>
                    <a:pt x="2585" y="1254"/>
                  </a:lnTo>
                  <a:lnTo>
                    <a:pt x="2601" y="1200"/>
                  </a:lnTo>
                  <a:lnTo>
                    <a:pt x="2611" y="1141"/>
                  </a:lnTo>
                  <a:lnTo>
                    <a:pt x="2612" y="1083"/>
                  </a:lnTo>
                  <a:lnTo>
                    <a:pt x="2604" y="1024"/>
                  </a:lnTo>
                  <a:lnTo>
                    <a:pt x="2585" y="967"/>
                  </a:lnTo>
                  <a:lnTo>
                    <a:pt x="2557" y="913"/>
                  </a:lnTo>
                  <a:lnTo>
                    <a:pt x="2518" y="862"/>
                  </a:lnTo>
                  <a:lnTo>
                    <a:pt x="2467" y="816"/>
                  </a:lnTo>
                  <a:lnTo>
                    <a:pt x="2497" y="786"/>
                  </a:lnTo>
                  <a:lnTo>
                    <a:pt x="2521" y="752"/>
                  </a:lnTo>
                  <a:lnTo>
                    <a:pt x="2535" y="716"/>
                  </a:lnTo>
                  <a:lnTo>
                    <a:pt x="2543" y="679"/>
                  </a:lnTo>
                  <a:lnTo>
                    <a:pt x="2545" y="642"/>
                  </a:lnTo>
                  <a:lnTo>
                    <a:pt x="2541" y="605"/>
                  </a:lnTo>
                  <a:lnTo>
                    <a:pt x="2531" y="569"/>
                  </a:lnTo>
                  <a:lnTo>
                    <a:pt x="2515" y="536"/>
                  </a:lnTo>
                  <a:lnTo>
                    <a:pt x="2494" y="506"/>
                  </a:lnTo>
                  <a:lnTo>
                    <a:pt x="2470" y="480"/>
                  </a:lnTo>
                  <a:lnTo>
                    <a:pt x="2442" y="458"/>
                  </a:lnTo>
                  <a:lnTo>
                    <a:pt x="2410" y="441"/>
                  </a:lnTo>
                  <a:lnTo>
                    <a:pt x="2374" y="430"/>
                  </a:lnTo>
                  <a:lnTo>
                    <a:pt x="2338" y="426"/>
                  </a:lnTo>
                  <a:lnTo>
                    <a:pt x="2298" y="430"/>
                  </a:lnTo>
                  <a:lnTo>
                    <a:pt x="2258" y="442"/>
                  </a:lnTo>
                  <a:lnTo>
                    <a:pt x="2229" y="408"/>
                  </a:lnTo>
                  <a:lnTo>
                    <a:pt x="2198" y="376"/>
                  </a:lnTo>
                  <a:lnTo>
                    <a:pt x="2166" y="348"/>
                  </a:lnTo>
                  <a:lnTo>
                    <a:pt x="2131" y="322"/>
                  </a:lnTo>
                  <a:lnTo>
                    <a:pt x="2095" y="299"/>
                  </a:lnTo>
                  <a:lnTo>
                    <a:pt x="2057" y="280"/>
                  </a:lnTo>
                  <a:lnTo>
                    <a:pt x="2018" y="263"/>
                  </a:lnTo>
                  <a:lnTo>
                    <a:pt x="1979" y="250"/>
                  </a:lnTo>
                  <a:lnTo>
                    <a:pt x="1938" y="240"/>
                  </a:lnTo>
                  <a:lnTo>
                    <a:pt x="1897" y="234"/>
                  </a:lnTo>
                  <a:lnTo>
                    <a:pt x="1854" y="232"/>
                  </a:lnTo>
                  <a:lnTo>
                    <a:pt x="1813" y="232"/>
                  </a:lnTo>
                  <a:lnTo>
                    <a:pt x="1770" y="236"/>
                  </a:lnTo>
                  <a:lnTo>
                    <a:pt x="1729" y="244"/>
                  </a:lnTo>
                  <a:lnTo>
                    <a:pt x="1687" y="255"/>
                  </a:lnTo>
                  <a:lnTo>
                    <a:pt x="1646" y="270"/>
                  </a:lnTo>
                  <a:lnTo>
                    <a:pt x="1611" y="208"/>
                  </a:lnTo>
                  <a:lnTo>
                    <a:pt x="1569" y="152"/>
                  </a:lnTo>
                  <a:lnTo>
                    <a:pt x="1522" y="106"/>
                  </a:lnTo>
                  <a:lnTo>
                    <a:pt x="1471" y="68"/>
                  </a:lnTo>
                  <a:lnTo>
                    <a:pt x="1415" y="39"/>
                  </a:lnTo>
                  <a:lnTo>
                    <a:pt x="1356" y="17"/>
                  </a:lnTo>
                  <a:lnTo>
                    <a:pt x="1294" y="5"/>
                  </a:lnTo>
                  <a:lnTo>
                    <a:pt x="1233" y="0"/>
                  </a:lnTo>
                  <a:lnTo>
                    <a:pt x="1172" y="5"/>
                  </a:lnTo>
                  <a:lnTo>
                    <a:pt x="1111" y="17"/>
                  </a:lnTo>
                  <a:lnTo>
                    <a:pt x="1052" y="39"/>
                  </a:lnTo>
                  <a:lnTo>
                    <a:pt x="996" y="68"/>
                  </a:lnTo>
                  <a:lnTo>
                    <a:pt x="944" y="106"/>
                  </a:lnTo>
                  <a:lnTo>
                    <a:pt x="896" y="152"/>
                  </a:lnTo>
                  <a:lnTo>
                    <a:pt x="855" y="208"/>
                  </a:lnTo>
                  <a:lnTo>
                    <a:pt x="821" y="270"/>
                  </a:lnTo>
                  <a:lnTo>
                    <a:pt x="786" y="230"/>
                  </a:lnTo>
                  <a:lnTo>
                    <a:pt x="749" y="198"/>
                  </a:lnTo>
                  <a:lnTo>
                    <a:pt x="708" y="174"/>
                  </a:lnTo>
                  <a:lnTo>
                    <a:pt x="666" y="156"/>
                  </a:lnTo>
                  <a:lnTo>
                    <a:pt x="621" y="147"/>
                  </a:lnTo>
                  <a:lnTo>
                    <a:pt x="576" y="143"/>
                  </a:lnTo>
                  <a:lnTo>
                    <a:pt x="532" y="147"/>
                  </a:lnTo>
                  <a:lnTo>
                    <a:pt x="488" y="156"/>
                  </a:lnTo>
                  <a:lnTo>
                    <a:pt x="446" y="173"/>
                  </a:lnTo>
                  <a:lnTo>
                    <a:pt x="406" y="195"/>
                  </a:lnTo>
                  <a:lnTo>
                    <a:pt x="369" y="224"/>
                  </a:lnTo>
                  <a:lnTo>
                    <a:pt x="337" y="256"/>
                  </a:lnTo>
                  <a:lnTo>
                    <a:pt x="309" y="295"/>
                  </a:lnTo>
                  <a:lnTo>
                    <a:pt x="287" y="338"/>
                  </a:lnTo>
                  <a:lnTo>
                    <a:pt x="271" y="387"/>
                  </a:lnTo>
                  <a:lnTo>
                    <a:pt x="264" y="439"/>
                  </a:lnTo>
                  <a:lnTo>
                    <a:pt x="263" y="439"/>
                  </a:lnTo>
                  <a:lnTo>
                    <a:pt x="263" y="439"/>
                  </a:lnTo>
                  <a:lnTo>
                    <a:pt x="263" y="439"/>
                  </a:lnTo>
                  <a:lnTo>
                    <a:pt x="263" y="439"/>
                  </a:lnTo>
                  <a:lnTo>
                    <a:pt x="261" y="439"/>
                  </a:lnTo>
                  <a:lnTo>
                    <a:pt x="261" y="439"/>
                  </a:lnTo>
                  <a:lnTo>
                    <a:pt x="261" y="439"/>
                  </a:lnTo>
                  <a:lnTo>
                    <a:pt x="261" y="439"/>
                  </a:lnTo>
                  <a:lnTo>
                    <a:pt x="259" y="439"/>
                  </a:lnTo>
                  <a:lnTo>
                    <a:pt x="259" y="439"/>
                  </a:lnTo>
                  <a:lnTo>
                    <a:pt x="259" y="439"/>
                  </a:lnTo>
                  <a:lnTo>
                    <a:pt x="259" y="439"/>
                  </a:lnTo>
                  <a:lnTo>
                    <a:pt x="259" y="439"/>
                  </a:lnTo>
                  <a:lnTo>
                    <a:pt x="259" y="439"/>
                  </a:lnTo>
                  <a:lnTo>
                    <a:pt x="259" y="439"/>
                  </a:lnTo>
                  <a:lnTo>
                    <a:pt x="259" y="439"/>
                  </a:lnTo>
                  <a:lnTo>
                    <a:pt x="259" y="439"/>
                  </a:lnTo>
                </a:path>
              </a:pathLst>
            </a:custGeom>
            <a:solidFill>
              <a:srgbClr val="C0C0C0"/>
            </a:solidFill>
            <a:ln w="8889" cap="flat" cmpd="sng">
              <a:solidFill>
                <a:srgbClr val="C0C0C0"/>
              </a:solidFill>
              <a:prstDash val="solid"/>
              <a:round/>
              <a:headEnd type="none" w="med" len="med"/>
              <a:tailEnd type="none" w="med" len="med"/>
            </a:ln>
            <a:effectLst>
              <a:outerShdw dist="107838" dir="18900000" algn="ctr" rotWithShape="0">
                <a:srgbClr val="404040"/>
              </a:outerShdw>
            </a:effectLst>
          </p:spPr>
          <p:txBody>
            <a:bodyPr/>
            <a:lstStyle/>
            <a:p>
              <a:endParaRPr lang="en-US" dirty="0"/>
            </a:p>
          </p:txBody>
        </p:sp>
        <p:sp>
          <p:nvSpPr>
            <p:cNvPr id="73740" name="Freeform 12"/>
            <p:cNvSpPr>
              <a:spLocks/>
            </p:cNvSpPr>
            <p:nvPr/>
          </p:nvSpPr>
          <p:spPr bwMode="auto">
            <a:xfrm>
              <a:off x="3111" y="2066"/>
              <a:ext cx="2613" cy="1690"/>
            </a:xfrm>
            <a:custGeom>
              <a:avLst/>
              <a:gdLst/>
              <a:ahLst/>
              <a:cxnLst>
                <a:cxn ang="0">
                  <a:pos x="169" y="474"/>
                </a:cxn>
                <a:cxn ang="0">
                  <a:pos x="69" y="566"/>
                </a:cxn>
                <a:cxn ang="0">
                  <a:pos x="13" y="687"/>
                </a:cxn>
                <a:cxn ang="0">
                  <a:pos x="2" y="824"/>
                </a:cxn>
                <a:cxn ang="0">
                  <a:pos x="44" y="956"/>
                </a:cxn>
                <a:cxn ang="0">
                  <a:pos x="81" y="1096"/>
                </a:cxn>
                <a:cxn ang="0">
                  <a:pos x="84" y="1266"/>
                </a:cxn>
                <a:cxn ang="0">
                  <a:pos x="164" y="1404"/>
                </a:cxn>
                <a:cxn ang="0">
                  <a:pos x="294" y="1489"/>
                </a:cxn>
                <a:cxn ang="0">
                  <a:pos x="448" y="1500"/>
                </a:cxn>
                <a:cxn ang="0">
                  <a:pos x="602" y="1416"/>
                </a:cxn>
                <a:cxn ang="0">
                  <a:pos x="708" y="1502"/>
                </a:cxn>
                <a:cxn ang="0">
                  <a:pos x="829" y="1557"/>
                </a:cxn>
                <a:cxn ang="0">
                  <a:pos x="959" y="1583"/>
                </a:cxn>
                <a:cxn ang="0">
                  <a:pos x="1090" y="1577"/>
                </a:cxn>
                <a:cxn ang="0">
                  <a:pos x="1220" y="1542"/>
                </a:cxn>
                <a:cxn ang="0">
                  <a:pos x="1371" y="1602"/>
                </a:cxn>
                <a:cxn ang="0">
                  <a:pos x="1551" y="1673"/>
                </a:cxn>
                <a:cxn ang="0">
                  <a:pos x="1741" y="1687"/>
                </a:cxn>
                <a:cxn ang="0">
                  <a:pos x="1927" y="1648"/>
                </a:cxn>
                <a:cxn ang="0">
                  <a:pos x="2100" y="1555"/>
                </a:cxn>
                <a:cxn ang="0">
                  <a:pos x="2268" y="1472"/>
                </a:cxn>
                <a:cxn ang="0">
                  <a:pos x="2439" y="1428"/>
                </a:cxn>
                <a:cxn ang="0">
                  <a:pos x="2558" y="1306"/>
                </a:cxn>
                <a:cxn ang="0">
                  <a:pos x="2611" y="1141"/>
                </a:cxn>
                <a:cxn ang="0">
                  <a:pos x="2585" y="966"/>
                </a:cxn>
                <a:cxn ang="0">
                  <a:pos x="2466" y="816"/>
                </a:cxn>
                <a:cxn ang="0">
                  <a:pos x="2534" y="716"/>
                </a:cxn>
                <a:cxn ang="0">
                  <a:pos x="2540" y="605"/>
                </a:cxn>
                <a:cxn ang="0">
                  <a:pos x="2494" y="505"/>
                </a:cxn>
                <a:cxn ang="0">
                  <a:pos x="2409" y="441"/>
                </a:cxn>
                <a:cxn ang="0">
                  <a:pos x="2297" y="431"/>
                </a:cxn>
                <a:cxn ang="0">
                  <a:pos x="2197" y="377"/>
                </a:cxn>
                <a:cxn ang="0">
                  <a:pos x="2093" y="299"/>
                </a:cxn>
                <a:cxn ang="0">
                  <a:pos x="1979" y="249"/>
                </a:cxn>
                <a:cxn ang="0">
                  <a:pos x="1854" y="232"/>
                </a:cxn>
                <a:cxn ang="0">
                  <a:pos x="1728" y="244"/>
                </a:cxn>
                <a:cxn ang="0">
                  <a:pos x="1611" y="208"/>
                </a:cxn>
                <a:cxn ang="0">
                  <a:pos x="1469" y="67"/>
                </a:cxn>
                <a:cxn ang="0">
                  <a:pos x="1294" y="5"/>
                </a:cxn>
                <a:cxn ang="0">
                  <a:pos x="1110" y="17"/>
                </a:cxn>
                <a:cxn ang="0">
                  <a:pos x="943" y="106"/>
                </a:cxn>
                <a:cxn ang="0">
                  <a:pos x="821" y="270"/>
                </a:cxn>
                <a:cxn ang="0">
                  <a:pos x="708" y="174"/>
                </a:cxn>
                <a:cxn ang="0">
                  <a:pos x="577" y="143"/>
                </a:cxn>
                <a:cxn ang="0">
                  <a:pos x="445" y="173"/>
                </a:cxn>
                <a:cxn ang="0">
                  <a:pos x="337" y="256"/>
                </a:cxn>
                <a:cxn ang="0">
                  <a:pos x="271" y="387"/>
                </a:cxn>
                <a:cxn ang="0">
                  <a:pos x="263" y="439"/>
                </a:cxn>
                <a:cxn ang="0">
                  <a:pos x="261" y="439"/>
                </a:cxn>
                <a:cxn ang="0">
                  <a:pos x="261" y="439"/>
                </a:cxn>
                <a:cxn ang="0">
                  <a:pos x="259" y="439"/>
                </a:cxn>
                <a:cxn ang="0">
                  <a:pos x="259" y="439"/>
                </a:cxn>
                <a:cxn ang="0">
                  <a:pos x="259" y="439"/>
                </a:cxn>
              </a:cxnLst>
              <a:rect l="0" t="0" r="r" b="b"/>
              <a:pathLst>
                <a:path w="2613" h="1690">
                  <a:moveTo>
                    <a:pt x="259" y="439"/>
                  </a:moveTo>
                  <a:lnTo>
                    <a:pt x="213" y="453"/>
                  </a:lnTo>
                  <a:lnTo>
                    <a:pt x="169" y="474"/>
                  </a:lnTo>
                  <a:lnTo>
                    <a:pt x="131" y="500"/>
                  </a:lnTo>
                  <a:lnTo>
                    <a:pt x="98" y="530"/>
                  </a:lnTo>
                  <a:lnTo>
                    <a:pt x="69" y="566"/>
                  </a:lnTo>
                  <a:lnTo>
                    <a:pt x="45" y="603"/>
                  </a:lnTo>
                  <a:lnTo>
                    <a:pt x="26" y="645"/>
                  </a:lnTo>
                  <a:lnTo>
                    <a:pt x="13" y="687"/>
                  </a:lnTo>
                  <a:lnTo>
                    <a:pt x="3" y="733"/>
                  </a:lnTo>
                  <a:lnTo>
                    <a:pt x="0" y="778"/>
                  </a:lnTo>
                  <a:lnTo>
                    <a:pt x="2" y="824"/>
                  </a:lnTo>
                  <a:lnTo>
                    <a:pt x="11" y="869"/>
                  </a:lnTo>
                  <a:lnTo>
                    <a:pt x="24" y="914"/>
                  </a:lnTo>
                  <a:lnTo>
                    <a:pt x="44" y="956"/>
                  </a:lnTo>
                  <a:lnTo>
                    <a:pt x="70" y="997"/>
                  </a:lnTo>
                  <a:lnTo>
                    <a:pt x="102" y="1034"/>
                  </a:lnTo>
                  <a:lnTo>
                    <a:pt x="81" y="1096"/>
                  </a:lnTo>
                  <a:lnTo>
                    <a:pt x="73" y="1155"/>
                  </a:lnTo>
                  <a:lnTo>
                    <a:pt x="73" y="1212"/>
                  </a:lnTo>
                  <a:lnTo>
                    <a:pt x="84" y="1266"/>
                  </a:lnTo>
                  <a:lnTo>
                    <a:pt x="103" y="1317"/>
                  </a:lnTo>
                  <a:lnTo>
                    <a:pt x="130" y="1363"/>
                  </a:lnTo>
                  <a:lnTo>
                    <a:pt x="164" y="1404"/>
                  </a:lnTo>
                  <a:lnTo>
                    <a:pt x="204" y="1439"/>
                  </a:lnTo>
                  <a:lnTo>
                    <a:pt x="247" y="1468"/>
                  </a:lnTo>
                  <a:lnTo>
                    <a:pt x="294" y="1489"/>
                  </a:lnTo>
                  <a:lnTo>
                    <a:pt x="344" y="1502"/>
                  </a:lnTo>
                  <a:lnTo>
                    <a:pt x="396" y="1505"/>
                  </a:lnTo>
                  <a:lnTo>
                    <a:pt x="448" y="1500"/>
                  </a:lnTo>
                  <a:lnTo>
                    <a:pt x="500" y="1483"/>
                  </a:lnTo>
                  <a:lnTo>
                    <a:pt x="552" y="1456"/>
                  </a:lnTo>
                  <a:lnTo>
                    <a:pt x="602" y="1416"/>
                  </a:lnTo>
                  <a:lnTo>
                    <a:pt x="635" y="1448"/>
                  </a:lnTo>
                  <a:lnTo>
                    <a:pt x="671" y="1476"/>
                  </a:lnTo>
                  <a:lnTo>
                    <a:pt x="708" y="1502"/>
                  </a:lnTo>
                  <a:lnTo>
                    <a:pt x="748" y="1522"/>
                  </a:lnTo>
                  <a:lnTo>
                    <a:pt x="788" y="1542"/>
                  </a:lnTo>
                  <a:lnTo>
                    <a:pt x="829" y="1557"/>
                  </a:lnTo>
                  <a:lnTo>
                    <a:pt x="872" y="1569"/>
                  </a:lnTo>
                  <a:lnTo>
                    <a:pt x="916" y="1577"/>
                  </a:lnTo>
                  <a:lnTo>
                    <a:pt x="959" y="1583"/>
                  </a:lnTo>
                  <a:lnTo>
                    <a:pt x="1002" y="1585"/>
                  </a:lnTo>
                  <a:lnTo>
                    <a:pt x="1045" y="1583"/>
                  </a:lnTo>
                  <a:lnTo>
                    <a:pt x="1090" y="1577"/>
                  </a:lnTo>
                  <a:lnTo>
                    <a:pt x="1134" y="1570"/>
                  </a:lnTo>
                  <a:lnTo>
                    <a:pt x="1177" y="1557"/>
                  </a:lnTo>
                  <a:lnTo>
                    <a:pt x="1220" y="1542"/>
                  </a:lnTo>
                  <a:lnTo>
                    <a:pt x="1263" y="1521"/>
                  </a:lnTo>
                  <a:lnTo>
                    <a:pt x="1314" y="1566"/>
                  </a:lnTo>
                  <a:lnTo>
                    <a:pt x="1371" y="1602"/>
                  </a:lnTo>
                  <a:lnTo>
                    <a:pt x="1429" y="1632"/>
                  </a:lnTo>
                  <a:lnTo>
                    <a:pt x="1489" y="1655"/>
                  </a:lnTo>
                  <a:lnTo>
                    <a:pt x="1551" y="1673"/>
                  </a:lnTo>
                  <a:lnTo>
                    <a:pt x="1613" y="1684"/>
                  </a:lnTo>
                  <a:lnTo>
                    <a:pt x="1677" y="1689"/>
                  </a:lnTo>
                  <a:lnTo>
                    <a:pt x="1741" y="1687"/>
                  </a:lnTo>
                  <a:lnTo>
                    <a:pt x="1803" y="1681"/>
                  </a:lnTo>
                  <a:lnTo>
                    <a:pt x="1866" y="1667"/>
                  </a:lnTo>
                  <a:lnTo>
                    <a:pt x="1927" y="1648"/>
                  </a:lnTo>
                  <a:lnTo>
                    <a:pt x="1988" y="1623"/>
                  </a:lnTo>
                  <a:lnTo>
                    <a:pt x="2045" y="1592"/>
                  </a:lnTo>
                  <a:lnTo>
                    <a:pt x="2100" y="1555"/>
                  </a:lnTo>
                  <a:lnTo>
                    <a:pt x="2153" y="1513"/>
                  </a:lnTo>
                  <a:lnTo>
                    <a:pt x="2203" y="1464"/>
                  </a:lnTo>
                  <a:lnTo>
                    <a:pt x="2268" y="1472"/>
                  </a:lnTo>
                  <a:lnTo>
                    <a:pt x="2329" y="1468"/>
                  </a:lnTo>
                  <a:lnTo>
                    <a:pt x="2386" y="1453"/>
                  </a:lnTo>
                  <a:lnTo>
                    <a:pt x="2439" y="1428"/>
                  </a:lnTo>
                  <a:lnTo>
                    <a:pt x="2485" y="1394"/>
                  </a:lnTo>
                  <a:lnTo>
                    <a:pt x="2525" y="1353"/>
                  </a:lnTo>
                  <a:lnTo>
                    <a:pt x="2558" y="1306"/>
                  </a:lnTo>
                  <a:lnTo>
                    <a:pt x="2584" y="1254"/>
                  </a:lnTo>
                  <a:lnTo>
                    <a:pt x="2601" y="1199"/>
                  </a:lnTo>
                  <a:lnTo>
                    <a:pt x="2611" y="1141"/>
                  </a:lnTo>
                  <a:lnTo>
                    <a:pt x="2612" y="1082"/>
                  </a:lnTo>
                  <a:lnTo>
                    <a:pt x="2603" y="1023"/>
                  </a:lnTo>
                  <a:lnTo>
                    <a:pt x="2585" y="966"/>
                  </a:lnTo>
                  <a:lnTo>
                    <a:pt x="2556" y="912"/>
                  </a:lnTo>
                  <a:lnTo>
                    <a:pt x="2517" y="861"/>
                  </a:lnTo>
                  <a:lnTo>
                    <a:pt x="2466" y="816"/>
                  </a:lnTo>
                  <a:lnTo>
                    <a:pt x="2496" y="786"/>
                  </a:lnTo>
                  <a:lnTo>
                    <a:pt x="2519" y="752"/>
                  </a:lnTo>
                  <a:lnTo>
                    <a:pt x="2534" y="716"/>
                  </a:lnTo>
                  <a:lnTo>
                    <a:pt x="2543" y="678"/>
                  </a:lnTo>
                  <a:lnTo>
                    <a:pt x="2544" y="641"/>
                  </a:lnTo>
                  <a:lnTo>
                    <a:pt x="2540" y="605"/>
                  </a:lnTo>
                  <a:lnTo>
                    <a:pt x="2530" y="569"/>
                  </a:lnTo>
                  <a:lnTo>
                    <a:pt x="2515" y="535"/>
                  </a:lnTo>
                  <a:lnTo>
                    <a:pt x="2494" y="505"/>
                  </a:lnTo>
                  <a:lnTo>
                    <a:pt x="2469" y="479"/>
                  </a:lnTo>
                  <a:lnTo>
                    <a:pt x="2441" y="458"/>
                  </a:lnTo>
                  <a:lnTo>
                    <a:pt x="2409" y="441"/>
                  </a:lnTo>
                  <a:lnTo>
                    <a:pt x="2374" y="430"/>
                  </a:lnTo>
                  <a:lnTo>
                    <a:pt x="2337" y="426"/>
                  </a:lnTo>
                  <a:lnTo>
                    <a:pt x="2297" y="431"/>
                  </a:lnTo>
                  <a:lnTo>
                    <a:pt x="2257" y="442"/>
                  </a:lnTo>
                  <a:lnTo>
                    <a:pt x="2228" y="409"/>
                  </a:lnTo>
                  <a:lnTo>
                    <a:pt x="2197" y="377"/>
                  </a:lnTo>
                  <a:lnTo>
                    <a:pt x="2165" y="347"/>
                  </a:lnTo>
                  <a:lnTo>
                    <a:pt x="2130" y="321"/>
                  </a:lnTo>
                  <a:lnTo>
                    <a:pt x="2093" y="299"/>
                  </a:lnTo>
                  <a:lnTo>
                    <a:pt x="2057" y="279"/>
                  </a:lnTo>
                  <a:lnTo>
                    <a:pt x="2018" y="262"/>
                  </a:lnTo>
                  <a:lnTo>
                    <a:pt x="1979" y="249"/>
                  </a:lnTo>
                  <a:lnTo>
                    <a:pt x="1937" y="240"/>
                  </a:lnTo>
                  <a:lnTo>
                    <a:pt x="1896" y="234"/>
                  </a:lnTo>
                  <a:lnTo>
                    <a:pt x="1854" y="232"/>
                  </a:lnTo>
                  <a:lnTo>
                    <a:pt x="1812" y="232"/>
                  </a:lnTo>
                  <a:lnTo>
                    <a:pt x="1769" y="236"/>
                  </a:lnTo>
                  <a:lnTo>
                    <a:pt x="1728" y="244"/>
                  </a:lnTo>
                  <a:lnTo>
                    <a:pt x="1687" y="255"/>
                  </a:lnTo>
                  <a:lnTo>
                    <a:pt x="1646" y="270"/>
                  </a:lnTo>
                  <a:lnTo>
                    <a:pt x="1611" y="208"/>
                  </a:lnTo>
                  <a:lnTo>
                    <a:pt x="1569" y="152"/>
                  </a:lnTo>
                  <a:lnTo>
                    <a:pt x="1521" y="106"/>
                  </a:lnTo>
                  <a:lnTo>
                    <a:pt x="1469" y="67"/>
                  </a:lnTo>
                  <a:lnTo>
                    <a:pt x="1413" y="39"/>
                  </a:lnTo>
                  <a:lnTo>
                    <a:pt x="1355" y="17"/>
                  </a:lnTo>
                  <a:lnTo>
                    <a:pt x="1294" y="5"/>
                  </a:lnTo>
                  <a:lnTo>
                    <a:pt x="1233" y="0"/>
                  </a:lnTo>
                  <a:lnTo>
                    <a:pt x="1171" y="5"/>
                  </a:lnTo>
                  <a:lnTo>
                    <a:pt x="1110" y="17"/>
                  </a:lnTo>
                  <a:lnTo>
                    <a:pt x="1051" y="39"/>
                  </a:lnTo>
                  <a:lnTo>
                    <a:pt x="995" y="67"/>
                  </a:lnTo>
                  <a:lnTo>
                    <a:pt x="943" y="106"/>
                  </a:lnTo>
                  <a:lnTo>
                    <a:pt x="896" y="152"/>
                  </a:lnTo>
                  <a:lnTo>
                    <a:pt x="855" y="208"/>
                  </a:lnTo>
                  <a:lnTo>
                    <a:pt x="821" y="270"/>
                  </a:lnTo>
                  <a:lnTo>
                    <a:pt x="787" y="231"/>
                  </a:lnTo>
                  <a:lnTo>
                    <a:pt x="749" y="198"/>
                  </a:lnTo>
                  <a:lnTo>
                    <a:pt x="708" y="174"/>
                  </a:lnTo>
                  <a:lnTo>
                    <a:pt x="666" y="156"/>
                  </a:lnTo>
                  <a:lnTo>
                    <a:pt x="621" y="147"/>
                  </a:lnTo>
                  <a:lnTo>
                    <a:pt x="577" y="143"/>
                  </a:lnTo>
                  <a:lnTo>
                    <a:pt x="532" y="147"/>
                  </a:lnTo>
                  <a:lnTo>
                    <a:pt x="489" y="156"/>
                  </a:lnTo>
                  <a:lnTo>
                    <a:pt x="445" y="173"/>
                  </a:lnTo>
                  <a:lnTo>
                    <a:pt x="405" y="195"/>
                  </a:lnTo>
                  <a:lnTo>
                    <a:pt x="369" y="224"/>
                  </a:lnTo>
                  <a:lnTo>
                    <a:pt x="337" y="256"/>
                  </a:lnTo>
                  <a:lnTo>
                    <a:pt x="309" y="295"/>
                  </a:lnTo>
                  <a:lnTo>
                    <a:pt x="287" y="338"/>
                  </a:lnTo>
                  <a:lnTo>
                    <a:pt x="271" y="387"/>
                  </a:lnTo>
                  <a:lnTo>
                    <a:pt x="264" y="439"/>
                  </a:lnTo>
                  <a:lnTo>
                    <a:pt x="263" y="439"/>
                  </a:lnTo>
                  <a:lnTo>
                    <a:pt x="263" y="439"/>
                  </a:lnTo>
                  <a:lnTo>
                    <a:pt x="263" y="439"/>
                  </a:lnTo>
                  <a:lnTo>
                    <a:pt x="263" y="439"/>
                  </a:lnTo>
                  <a:lnTo>
                    <a:pt x="261" y="439"/>
                  </a:lnTo>
                  <a:lnTo>
                    <a:pt x="261" y="439"/>
                  </a:lnTo>
                  <a:lnTo>
                    <a:pt x="261" y="439"/>
                  </a:lnTo>
                  <a:lnTo>
                    <a:pt x="261" y="439"/>
                  </a:lnTo>
                  <a:lnTo>
                    <a:pt x="259" y="439"/>
                  </a:lnTo>
                  <a:lnTo>
                    <a:pt x="259" y="439"/>
                  </a:lnTo>
                  <a:lnTo>
                    <a:pt x="259" y="439"/>
                  </a:lnTo>
                  <a:lnTo>
                    <a:pt x="259" y="439"/>
                  </a:lnTo>
                  <a:lnTo>
                    <a:pt x="259" y="439"/>
                  </a:lnTo>
                  <a:lnTo>
                    <a:pt x="259" y="439"/>
                  </a:lnTo>
                  <a:lnTo>
                    <a:pt x="259" y="439"/>
                  </a:lnTo>
                  <a:lnTo>
                    <a:pt x="259" y="439"/>
                  </a:lnTo>
                  <a:lnTo>
                    <a:pt x="259" y="439"/>
                  </a:lnTo>
                </a:path>
              </a:pathLst>
            </a:custGeom>
            <a:solidFill>
              <a:srgbClr val="FFFFFF"/>
            </a:solidFill>
            <a:ln w="8889" cap="flat" cmpd="sng">
              <a:solidFill>
                <a:srgbClr val="000000"/>
              </a:solidFill>
              <a:prstDash val="solid"/>
              <a:round/>
              <a:headEnd type="none" w="med" len="med"/>
              <a:tailEnd type="none" w="med" len="med"/>
            </a:ln>
            <a:effectLst>
              <a:outerShdw dist="107838" dir="18900000" algn="ctr" rotWithShape="0">
                <a:srgbClr val="404040"/>
              </a:outerShdw>
            </a:effectLst>
          </p:spPr>
          <p:txBody>
            <a:bodyPr/>
            <a:lstStyle/>
            <a:p>
              <a:endParaRPr lang="en-US" dirty="0"/>
            </a:p>
          </p:txBody>
        </p:sp>
      </p:gr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E8E3428F-63D4-448C-A5F1-38680D8F4867}" type="slidenum">
              <a:rPr lang="en-US"/>
              <a:pPr/>
              <a:t>26</a:t>
            </a:fld>
            <a:endParaRPr lang="en-US" dirty="0"/>
          </a:p>
        </p:txBody>
      </p:sp>
      <p:grpSp>
        <p:nvGrpSpPr>
          <p:cNvPr id="74761" name="Group 9"/>
          <p:cNvGrpSpPr>
            <a:grpSpLocks/>
          </p:cNvGrpSpPr>
          <p:nvPr/>
        </p:nvGrpSpPr>
        <p:grpSpPr bwMode="auto">
          <a:xfrm>
            <a:off x="231775" y="1917700"/>
            <a:ext cx="9453563" cy="5168900"/>
            <a:chOff x="146" y="1208"/>
            <a:chExt cx="5955" cy="3523"/>
          </a:xfrm>
        </p:grpSpPr>
        <p:sp>
          <p:nvSpPr>
            <p:cNvPr id="7475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475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475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475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476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4755" name="Rectangle 3"/>
          <p:cNvSpPr>
            <a:spLocks noGrp="1" noChangeArrowheads="1"/>
          </p:cNvSpPr>
          <p:nvPr>
            <p:ph type="body" idx="1"/>
          </p:nvPr>
        </p:nvSpPr>
        <p:spPr>
          <a:xfrm>
            <a:off x="287338" y="533400"/>
            <a:ext cx="9269412"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STORMS</a:t>
            </a:r>
            <a:endParaRPr lang="en-US" dirty="0"/>
          </a:p>
        </p:txBody>
      </p:sp>
      <p:sp>
        <p:nvSpPr>
          <p:cNvPr id="74762" name="Text Box 10"/>
          <p:cNvSpPr txBox="1">
            <a:spLocks noChangeArrowheads="1"/>
          </p:cNvSpPr>
          <p:nvPr/>
        </p:nvSpPr>
        <p:spPr bwMode="auto">
          <a:xfrm>
            <a:off x="496888" y="2328863"/>
            <a:ext cx="4465637" cy="3198812"/>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Storms can deliver a large quantity of water to the earth in a short period of time.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90000"/>
              <a:buFont typeface="Monotype Sorts" pitchFamily="2" charset="2"/>
              <a:buNone/>
            </a:pPr>
            <a:r>
              <a:rPr lang="en-US" b="1" dirty="0">
                <a:solidFill>
                  <a:srgbClr val="000000"/>
                </a:solidFill>
                <a:latin typeface="Arial" charset="0"/>
              </a:rPr>
              <a:t>Storm runoff is determined by duration, frequency, and intensity.</a:t>
            </a:r>
            <a:endParaRPr lang="en-US" dirty="0"/>
          </a:p>
        </p:txBody>
      </p:sp>
      <p:grpSp>
        <p:nvGrpSpPr>
          <p:cNvPr id="74778" name="Group 26"/>
          <p:cNvGrpSpPr>
            <a:grpSpLocks/>
          </p:cNvGrpSpPr>
          <p:nvPr/>
        </p:nvGrpSpPr>
        <p:grpSpPr bwMode="auto">
          <a:xfrm>
            <a:off x="5029200" y="2438400"/>
            <a:ext cx="4141788" cy="3452813"/>
            <a:chOff x="3180" y="1813"/>
            <a:chExt cx="2609" cy="2175"/>
          </a:xfrm>
        </p:grpSpPr>
        <p:sp>
          <p:nvSpPr>
            <p:cNvPr id="74763" name="Freeform 11"/>
            <p:cNvSpPr>
              <a:spLocks/>
            </p:cNvSpPr>
            <p:nvPr/>
          </p:nvSpPr>
          <p:spPr bwMode="auto">
            <a:xfrm>
              <a:off x="3248" y="1870"/>
              <a:ext cx="2541" cy="1410"/>
            </a:xfrm>
            <a:custGeom>
              <a:avLst/>
              <a:gdLst/>
              <a:ahLst/>
              <a:cxnLst>
                <a:cxn ang="0">
                  <a:pos x="165" y="395"/>
                </a:cxn>
                <a:cxn ang="0">
                  <a:pos x="67" y="472"/>
                </a:cxn>
                <a:cxn ang="0">
                  <a:pos x="12" y="573"/>
                </a:cxn>
                <a:cxn ang="0">
                  <a:pos x="2" y="688"/>
                </a:cxn>
                <a:cxn ang="0">
                  <a:pos x="43" y="798"/>
                </a:cxn>
                <a:cxn ang="0">
                  <a:pos x="81" y="914"/>
                </a:cxn>
                <a:cxn ang="0">
                  <a:pos x="83" y="1057"/>
                </a:cxn>
                <a:cxn ang="0">
                  <a:pos x="160" y="1172"/>
                </a:cxn>
                <a:cxn ang="0">
                  <a:pos x="286" y="1243"/>
                </a:cxn>
                <a:cxn ang="0">
                  <a:pos x="437" y="1252"/>
                </a:cxn>
                <a:cxn ang="0">
                  <a:pos x="586" y="1182"/>
                </a:cxn>
                <a:cxn ang="0">
                  <a:pos x="690" y="1254"/>
                </a:cxn>
                <a:cxn ang="0">
                  <a:pos x="808" y="1299"/>
                </a:cxn>
                <a:cxn ang="0">
                  <a:pos x="933" y="1321"/>
                </a:cxn>
                <a:cxn ang="0">
                  <a:pos x="1062" y="1317"/>
                </a:cxn>
                <a:cxn ang="0">
                  <a:pos x="1187" y="1286"/>
                </a:cxn>
                <a:cxn ang="0">
                  <a:pos x="1334" y="1336"/>
                </a:cxn>
                <a:cxn ang="0">
                  <a:pos x="1509" y="1396"/>
                </a:cxn>
                <a:cxn ang="0">
                  <a:pos x="1694" y="1408"/>
                </a:cxn>
                <a:cxn ang="0">
                  <a:pos x="1875" y="1376"/>
                </a:cxn>
                <a:cxn ang="0">
                  <a:pos x="2044" y="1298"/>
                </a:cxn>
                <a:cxn ang="0">
                  <a:pos x="2206" y="1229"/>
                </a:cxn>
                <a:cxn ang="0">
                  <a:pos x="2372" y="1191"/>
                </a:cxn>
                <a:cxn ang="0">
                  <a:pos x="2488" y="1089"/>
                </a:cxn>
                <a:cxn ang="0">
                  <a:pos x="2539" y="952"/>
                </a:cxn>
                <a:cxn ang="0">
                  <a:pos x="2514" y="806"/>
                </a:cxn>
                <a:cxn ang="0">
                  <a:pos x="2399" y="681"/>
                </a:cxn>
                <a:cxn ang="0">
                  <a:pos x="2465" y="597"/>
                </a:cxn>
                <a:cxn ang="0">
                  <a:pos x="2470" y="505"/>
                </a:cxn>
                <a:cxn ang="0">
                  <a:pos x="2425" y="422"/>
                </a:cxn>
                <a:cxn ang="0">
                  <a:pos x="2343" y="367"/>
                </a:cxn>
                <a:cxn ang="0">
                  <a:pos x="2234" y="359"/>
                </a:cxn>
                <a:cxn ang="0">
                  <a:pos x="2137" y="313"/>
                </a:cxn>
                <a:cxn ang="0">
                  <a:pos x="2037" y="249"/>
                </a:cxn>
                <a:cxn ang="0">
                  <a:pos x="1924" y="208"/>
                </a:cxn>
                <a:cxn ang="0">
                  <a:pos x="1803" y="193"/>
                </a:cxn>
                <a:cxn ang="0">
                  <a:pos x="1681" y="203"/>
                </a:cxn>
                <a:cxn ang="0">
                  <a:pos x="1567" y="172"/>
                </a:cxn>
                <a:cxn ang="0">
                  <a:pos x="1430" y="56"/>
                </a:cxn>
                <a:cxn ang="0">
                  <a:pos x="1259" y="3"/>
                </a:cxn>
                <a:cxn ang="0">
                  <a:pos x="1079" y="14"/>
                </a:cxn>
                <a:cxn ang="0">
                  <a:pos x="917" y="87"/>
                </a:cxn>
                <a:cxn ang="0">
                  <a:pos x="797" y="224"/>
                </a:cxn>
                <a:cxn ang="0">
                  <a:pos x="688" y="145"/>
                </a:cxn>
                <a:cxn ang="0">
                  <a:pos x="560" y="119"/>
                </a:cxn>
                <a:cxn ang="0">
                  <a:pos x="433" y="144"/>
                </a:cxn>
                <a:cxn ang="0">
                  <a:pos x="328" y="214"/>
                </a:cxn>
                <a:cxn ang="0">
                  <a:pos x="265" y="322"/>
                </a:cxn>
                <a:cxn ang="0">
                  <a:pos x="256" y="366"/>
                </a:cxn>
                <a:cxn ang="0">
                  <a:pos x="255" y="366"/>
                </a:cxn>
                <a:cxn ang="0">
                  <a:pos x="255" y="366"/>
                </a:cxn>
                <a:cxn ang="0">
                  <a:pos x="253" y="366"/>
                </a:cxn>
                <a:cxn ang="0">
                  <a:pos x="252" y="366"/>
                </a:cxn>
                <a:cxn ang="0">
                  <a:pos x="252" y="366"/>
                </a:cxn>
              </a:cxnLst>
              <a:rect l="0" t="0" r="r" b="b"/>
              <a:pathLst>
                <a:path w="2541" h="1410">
                  <a:moveTo>
                    <a:pt x="252" y="366"/>
                  </a:moveTo>
                  <a:lnTo>
                    <a:pt x="206" y="378"/>
                  </a:lnTo>
                  <a:lnTo>
                    <a:pt x="165" y="395"/>
                  </a:lnTo>
                  <a:lnTo>
                    <a:pt x="128" y="417"/>
                  </a:lnTo>
                  <a:lnTo>
                    <a:pt x="96" y="442"/>
                  </a:lnTo>
                  <a:lnTo>
                    <a:pt x="67" y="472"/>
                  </a:lnTo>
                  <a:lnTo>
                    <a:pt x="43" y="504"/>
                  </a:lnTo>
                  <a:lnTo>
                    <a:pt x="25" y="538"/>
                  </a:lnTo>
                  <a:lnTo>
                    <a:pt x="12" y="573"/>
                  </a:lnTo>
                  <a:lnTo>
                    <a:pt x="3" y="612"/>
                  </a:lnTo>
                  <a:lnTo>
                    <a:pt x="0" y="649"/>
                  </a:lnTo>
                  <a:lnTo>
                    <a:pt x="2" y="688"/>
                  </a:lnTo>
                  <a:lnTo>
                    <a:pt x="11" y="726"/>
                  </a:lnTo>
                  <a:lnTo>
                    <a:pt x="24" y="763"/>
                  </a:lnTo>
                  <a:lnTo>
                    <a:pt x="43" y="798"/>
                  </a:lnTo>
                  <a:lnTo>
                    <a:pt x="69" y="833"/>
                  </a:lnTo>
                  <a:lnTo>
                    <a:pt x="101" y="863"/>
                  </a:lnTo>
                  <a:lnTo>
                    <a:pt x="81" y="914"/>
                  </a:lnTo>
                  <a:lnTo>
                    <a:pt x="71" y="964"/>
                  </a:lnTo>
                  <a:lnTo>
                    <a:pt x="72" y="1012"/>
                  </a:lnTo>
                  <a:lnTo>
                    <a:pt x="83" y="1057"/>
                  </a:lnTo>
                  <a:lnTo>
                    <a:pt x="101" y="1100"/>
                  </a:lnTo>
                  <a:lnTo>
                    <a:pt x="128" y="1137"/>
                  </a:lnTo>
                  <a:lnTo>
                    <a:pt x="160" y="1172"/>
                  </a:lnTo>
                  <a:lnTo>
                    <a:pt x="198" y="1200"/>
                  </a:lnTo>
                  <a:lnTo>
                    <a:pt x="240" y="1225"/>
                  </a:lnTo>
                  <a:lnTo>
                    <a:pt x="286" y="1243"/>
                  </a:lnTo>
                  <a:lnTo>
                    <a:pt x="335" y="1254"/>
                  </a:lnTo>
                  <a:lnTo>
                    <a:pt x="387" y="1257"/>
                  </a:lnTo>
                  <a:lnTo>
                    <a:pt x="437" y="1252"/>
                  </a:lnTo>
                  <a:lnTo>
                    <a:pt x="488" y="1239"/>
                  </a:lnTo>
                  <a:lnTo>
                    <a:pt x="537" y="1216"/>
                  </a:lnTo>
                  <a:lnTo>
                    <a:pt x="586" y="1182"/>
                  </a:lnTo>
                  <a:lnTo>
                    <a:pt x="619" y="1210"/>
                  </a:lnTo>
                  <a:lnTo>
                    <a:pt x="654" y="1233"/>
                  </a:lnTo>
                  <a:lnTo>
                    <a:pt x="690" y="1254"/>
                  </a:lnTo>
                  <a:lnTo>
                    <a:pt x="729" y="1271"/>
                  </a:lnTo>
                  <a:lnTo>
                    <a:pt x="768" y="1288"/>
                  </a:lnTo>
                  <a:lnTo>
                    <a:pt x="808" y="1299"/>
                  </a:lnTo>
                  <a:lnTo>
                    <a:pt x="849" y="1310"/>
                  </a:lnTo>
                  <a:lnTo>
                    <a:pt x="892" y="1317"/>
                  </a:lnTo>
                  <a:lnTo>
                    <a:pt x="933" y="1321"/>
                  </a:lnTo>
                  <a:lnTo>
                    <a:pt x="976" y="1322"/>
                  </a:lnTo>
                  <a:lnTo>
                    <a:pt x="1019" y="1321"/>
                  </a:lnTo>
                  <a:lnTo>
                    <a:pt x="1062" y="1317"/>
                  </a:lnTo>
                  <a:lnTo>
                    <a:pt x="1103" y="1310"/>
                  </a:lnTo>
                  <a:lnTo>
                    <a:pt x="1146" y="1299"/>
                  </a:lnTo>
                  <a:lnTo>
                    <a:pt x="1187" y="1286"/>
                  </a:lnTo>
                  <a:lnTo>
                    <a:pt x="1229" y="1269"/>
                  </a:lnTo>
                  <a:lnTo>
                    <a:pt x="1280" y="1306"/>
                  </a:lnTo>
                  <a:lnTo>
                    <a:pt x="1334" y="1336"/>
                  </a:lnTo>
                  <a:lnTo>
                    <a:pt x="1390" y="1361"/>
                  </a:lnTo>
                  <a:lnTo>
                    <a:pt x="1449" y="1381"/>
                  </a:lnTo>
                  <a:lnTo>
                    <a:pt x="1509" y="1396"/>
                  </a:lnTo>
                  <a:lnTo>
                    <a:pt x="1570" y="1405"/>
                  </a:lnTo>
                  <a:lnTo>
                    <a:pt x="1632" y="1409"/>
                  </a:lnTo>
                  <a:lnTo>
                    <a:pt x="1694" y="1408"/>
                  </a:lnTo>
                  <a:lnTo>
                    <a:pt x="1755" y="1403"/>
                  </a:lnTo>
                  <a:lnTo>
                    <a:pt x="1816" y="1392"/>
                  </a:lnTo>
                  <a:lnTo>
                    <a:pt x="1875" y="1376"/>
                  </a:lnTo>
                  <a:lnTo>
                    <a:pt x="1934" y="1355"/>
                  </a:lnTo>
                  <a:lnTo>
                    <a:pt x="1989" y="1329"/>
                  </a:lnTo>
                  <a:lnTo>
                    <a:pt x="2044" y="1298"/>
                  </a:lnTo>
                  <a:lnTo>
                    <a:pt x="2095" y="1263"/>
                  </a:lnTo>
                  <a:lnTo>
                    <a:pt x="2143" y="1221"/>
                  </a:lnTo>
                  <a:lnTo>
                    <a:pt x="2206" y="1229"/>
                  </a:lnTo>
                  <a:lnTo>
                    <a:pt x="2266" y="1225"/>
                  </a:lnTo>
                  <a:lnTo>
                    <a:pt x="2321" y="1213"/>
                  </a:lnTo>
                  <a:lnTo>
                    <a:pt x="2372" y="1191"/>
                  </a:lnTo>
                  <a:lnTo>
                    <a:pt x="2416" y="1163"/>
                  </a:lnTo>
                  <a:lnTo>
                    <a:pt x="2456" y="1128"/>
                  </a:lnTo>
                  <a:lnTo>
                    <a:pt x="2488" y="1089"/>
                  </a:lnTo>
                  <a:lnTo>
                    <a:pt x="2513" y="1046"/>
                  </a:lnTo>
                  <a:lnTo>
                    <a:pt x="2530" y="1000"/>
                  </a:lnTo>
                  <a:lnTo>
                    <a:pt x="2539" y="952"/>
                  </a:lnTo>
                  <a:lnTo>
                    <a:pt x="2540" y="903"/>
                  </a:lnTo>
                  <a:lnTo>
                    <a:pt x="2532" y="854"/>
                  </a:lnTo>
                  <a:lnTo>
                    <a:pt x="2514" y="806"/>
                  </a:lnTo>
                  <a:lnTo>
                    <a:pt x="2486" y="761"/>
                  </a:lnTo>
                  <a:lnTo>
                    <a:pt x="2448" y="719"/>
                  </a:lnTo>
                  <a:lnTo>
                    <a:pt x="2399" y="681"/>
                  </a:lnTo>
                  <a:lnTo>
                    <a:pt x="2428" y="656"/>
                  </a:lnTo>
                  <a:lnTo>
                    <a:pt x="2450" y="627"/>
                  </a:lnTo>
                  <a:lnTo>
                    <a:pt x="2465" y="597"/>
                  </a:lnTo>
                  <a:lnTo>
                    <a:pt x="2473" y="566"/>
                  </a:lnTo>
                  <a:lnTo>
                    <a:pt x="2475" y="536"/>
                  </a:lnTo>
                  <a:lnTo>
                    <a:pt x="2470" y="505"/>
                  </a:lnTo>
                  <a:lnTo>
                    <a:pt x="2460" y="475"/>
                  </a:lnTo>
                  <a:lnTo>
                    <a:pt x="2446" y="446"/>
                  </a:lnTo>
                  <a:lnTo>
                    <a:pt x="2425" y="422"/>
                  </a:lnTo>
                  <a:lnTo>
                    <a:pt x="2402" y="400"/>
                  </a:lnTo>
                  <a:lnTo>
                    <a:pt x="2374" y="382"/>
                  </a:lnTo>
                  <a:lnTo>
                    <a:pt x="2343" y="367"/>
                  </a:lnTo>
                  <a:lnTo>
                    <a:pt x="2309" y="359"/>
                  </a:lnTo>
                  <a:lnTo>
                    <a:pt x="2273" y="355"/>
                  </a:lnTo>
                  <a:lnTo>
                    <a:pt x="2234" y="359"/>
                  </a:lnTo>
                  <a:lnTo>
                    <a:pt x="2195" y="368"/>
                  </a:lnTo>
                  <a:lnTo>
                    <a:pt x="2167" y="340"/>
                  </a:lnTo>
                  <a:lnTo>
                    <a:pt x="2137" y="313"/>
                  </a:lnTo>
                  <a:lnTo>
                    <a:pt x="2105" y="289"/>
                  </a:lnTo>
                  <a:lnTo>
                    <a:pt x="2072" y="267"/>
                  </a:lnTo>
                  <a:lnTo>
                    <a:pt x="2037" y="249"/>
                  </a:lnTo>
                  <a:lnTo>
                    <a:pt x="2001" y="232"/>
                  </a:lnTo>
                  <a:lnTo>
                    <a:pt x="1962" y="219"/>
                  </a:lnTo>
                  <a:lnTo>
                    <a:pt x="1924" y="208"/>
                  </a:lnTo>
                  <a:lnTo>
                    <a:pt x="1884" y="201"/>
                  </a:lnTo>
                  <a:lnTo>
                    <a:pt x="1844" y="195"/>
                  </a:lnTo>
                  <a:lnTo>
                    <a:pt x="1803" y="193"/>
                  </a:lnTo>
                  <a:lnTo>
                    <a:pt x="1763" y="193"/>
                  </a:lnTo>
                  <a:lnTo>
                    <a:pt x="1721" y="197"/>
                  </a:lnTo>
                  <a:lnTo>
                    <a:pt x="1681" y="203"/>
                  </a:lnTo>
                  <a:lnTo>
                    <a:pt x="1641" y="212"/>
                  </a:lnTo>
                  <a:lnTo>
                    <a:pt x="1602" y="224"/>
                  </a:lnTo>
                  <a:lnTo>
                    <a:pt x="1567" y="172"/>
                  </a:lnTo>
                  <a:lnTo>
                    <a:pt x="1526" y="126"/>
                  </a:lnTo>
                  <a:lnTo>
                    <a:pt x="1480" y="87"/>
                  </a:lnTo>
                  <a:lnTo>
                    <a:pt x="1430" y="56"/>
                  </a:lnTo>
                  <a:lnTo>
                    <a:pt x="1375" y="31"/>
                  </a:lnTo>
                  <a:lnTo>
                    <a:pt x="1318" y="14"/>
                  </a:lnTo>
                  <a:lnTo>
                    <a:pt x="1259" y="3"/>
                  </a:lnTo>
                  <a:lnTo>
                    <a:pt x="1199" y="0"/>
                  </a:lnTo>
                  <a:lnTo>
                    <a:pt x="1138" y="3"/>
                  </a:lnTo>
                  <a:lnTo>
                    <a:pt x="1079" y="14"/>
                  </a:lnTo>
                  <a:lnTo>
                    <a:pt x="1021" y="31"/>
                  </a:lnTo>
                  <a:lnTo>
                    <a:pt x="968" y="56"/>
                  </a:lnTo>
                  <a:lnTo>
                    <a:pt x="917" y="87"/>
                  </a:lnTo>
                  <a:lnTo>
                    <a:pt x="871" y="126"/>
                  </a:lnTo>
                  <a:lnTo>
                    <a:pt x="830" y="172"/>
                  </a:lnTo>
                  <a:lnTo>
                    <a:pt x="797" y="224"/>
                  </a:lnTo>
                  <a:lnTo>
                    <a:pt x="764" y="192"/>
                  </a:lnTo>
                  <a:lnTo>
                    <a:pt x="728" y="165"/>
                  </a:lnTo>
                  <a:lnTo>
                    <a:pt x="688" y="145"/>
                  </a:lnTo>
                  <a:lnTo>
                    <a:pt x="647" y="130"/>
                  </a:lnTo>
                  <a:lnTo>
                    <a:pt x="603" y="123"/>
                  </a:lnTo>
                  <a:lnTo>
                    <a:pt x="560" y="119"/>
                  </a:lnTo>
                  <a:lnTo>
                    <a:pt x="517" y="123"/>
                  </a:lnTo>
                  <a:lnTo>
                    <a:pt x="475" y="130"/>
                  </a:lnTo>
                  <a:lnTo>
                    <a:pt x="433" y="144"/>
                  </a:lnTo>
                  <a:lnTo>
                    <a:pt x="395" y="163"/>
                  </a:lnTo>
                  <a:lnTo>
                    <a:pt x="359" y="187"/>
                  </a:lnTo>
                  <a:lnTo>
                    <a:pt x="328" y="214"/>
                  </a:lnTo>
                  <a:lnTo>
                    <a:pt x="301" y="247"/>
                  </a:lnTo>
                  <a:lnTo>
                    <a:pt x="280" y="282"/>
                  </a:lnTo>
                  <a:lnTo>
                    <a:pt x="265" y="322"/>
                  </a:lnTo>
                  <a:lnTo>
                    <a:pt x="257" y="366"/>
                  </a:lnTo>
                  <a:lnTo>
                    <a:pt x="256" y="366"/>
                  </a:lnTo>
                  <a:lnTo>
                    <a:pt x="256" y="366"/>
                  </a:lnTo>
                  <a:lnTo>
                    <a:pt x="256" y="366"/>
                  </a:lnTo>
                  <a:lnTo>
                    <a:pt x="256" y="366"/>
                  </a:lnTo>
                  <a:lnTo>
                    <a:pt x="255" y="366"/>
                  </a:lnTo>
                  <a:lnTo>
                    <a:pt x="255" y="366"/>
                  </a:lnTo>
                  <a:lnTo>
                    <a:pt x="255" y="366"/>
                  </a:lnTo>
                  <a:lnTo>
                    <a:pt x="255" y="366"/>
                  </a:lnTo>
                  <a:lnTo>
                    <a:pt x="253" y="366"/>
                  </a:lnTo>
                  <a:lnTo>
                    <a:pt x="253" y="366"/>
                  </a:lnTo>
                  <a:lnTo>
                    <a:pt x="253" y="366"/>
                  </a:lnTo>
                  <a:lnTo>
                    <a:pt x="253" y="366"/>
                  </a:lnTo>
                  <a:lnTo>
                    <a:pt x="252" y="366"/>
                  </a:lnTo>
                  <a:lnTo>
                    <a:pt x="252" y="366"/>
                  </a:lnTo>
                  <a:lnTo>
                    <a:pt x="252" y="366"/>
                  </a:lnTo>
                  <a:lnTo>
                    <a:pt x="252" y="366"/>
                  </a:lnTo>
                  <a:lnTo>
                    <a:pt x="252" y="366"/>
                  </a:lnTo>
                </a:path>
              </a:pathLst>
            </a:custGeom>
            <a:solidFill>
              <a:srgbClr val="000000"/>
            </a:solidFill>
            <a:ln w="8889" cap="flat" cmpd="sng">
              <a:solidFill>
                <a:srgbClr val="000000"/>
              </a:solidFill>
              <a:prstDash val="solid"/>
              <a:round/>
              <a:headEnd type="none" w="med" len="med"/>
              <a:tailEnd type="none" w="med" len="med"/>
            </a:ln>
            <a:effectLst>
              <a:outerShdw dist="107838" dir="8100000" algn="ctr" rotWithShape="0">
                <a:srgbClr val="404040"/>
              </a:outerShdw>
            </a:effectLst>
          </p:spPr>
          <p:txBody>
            <a:bodyPr/>
            <a:lstStyle/>
            <a:p>
              <a:endParaRPr lang="en-US" dirty="0"/>
            </a:p>
          </p:txBody>
        </p:sp>
        <p:sp>
          <p:nvSpPr>
            <p:cNvPr id="74764" name="Freeform 12"/>
            <p:cNvSpPr>
              <a:spLocks/>
            </p:cNvSpPr>
            <p:nvPr/>
          </p:nvSpPr>
          <p:spPr bwMode="auto">
            <a:xfrm>
              <a:off x="3182" y="1813"/>
              <a:ext cx="2540" cy="1411"/>
            </a:xfrm>
            <a:custGeom>
              <a:avLst/>
              <a:gdLst/>
              <a:ahLst/>
              <a:cxnLst>
                <a:cxn ang="0">
                  <a:pos x="165" y="396"/>
                </a:cxn>
                <a:cxn ang="0">
                  <a:pos x="67" y="472"/>
                </a:cxn>
                <a:cxn ang="0">
                  <a:pos x="12" y="573"/>
                </a:cxn>
                <a:cxn ang="0">
                  <a:pos x="2" y="688"/>
                </a:cxn>
                <a:cxn ang="0">
                  <a:pos x="43" y="798"/>
                </a:cxn>
                <a:cxn ang="0">
                  <a:pos x="80" y="914"/>
                </a:cxn>
                <a:cxn ang="0">
                  <a:pos x="83" y="1057"/>
                </a:cxn>
                <a:cxn ang="0">
                  <a:pos x="160" y="1172"/>
                </a:cxn>
                <a:cxn ang="0">
                  <a:pos x="286" y="1243"/>
                </a:cxn>
                <a:cxn ang="0">
                  <a:pos x="436" y="1252"/>
                </a:cxn>
                <a:cxn ang="0">
                  <a:pos x="585" y="1182"/>
                </a:cxn>
                <a:cxn ang="0">
                  <a:pos x="690" y="1254"/>
                </a:cxn>
                <a:cxn ang="0">
                  <a:pos x="808" y="1300"/>
                </a:cxn>
                <a:cxn ang="0">
                  <a:pos x="933" y="1322"/>
                </a:cxn>
                <a:cxn ang="0">
                  <a:pos x="1062" y="1317"/>
                </a:cxn>
                <a:cxn ang="0">
                  <a:pos x="1187" y="1287"/>
                </a:cxn>
                <a:cxn ang="0">
                  <a:pos x="1334" y="1337"/>
                </a:cxn>
                <a:cxn ang="0">
                  <a:pos x="1509" y="1397"/>
                </a:cxn>
                <a:cxn ang="0">
                  <a:pos x="1695" y="1409"/>
                </a:cxn>
                <a:cxn ang="0">
                  <a:pos x="1876" y="1376"/>
                </a:cxn>
                <a:cxn ang="0">
                  <a:pos x="2044" y="1299"/>
                </a:cxn>
                <a:cxn ang="0">
                  <a:pos x="2206" y="1230"/>
                </a:cxn>
                <a:cxn ang="0">
                  <a:pos x="2372" y="1192"/>
                </a:cxn>
                <a:cxn ang="0">
                  <a:pos x="2488" y="1090"/>
                </a:cxn>
                <a:cxn ang="0">
                  <a:pos x="2539" y="953"/>
                </a:cxn>
                <a:cxn ang="0">
                  <a:pos x="2514" y="807"/>
                </a:cxn>
                <a:cxn ang="0">
                  <a:pos x="2398" y="680"/>
                </a:cxn>
                <a:cxn ang="0">
                  <a:pos x="2465" y="597"/>
                </a:cxn>
                <a:cxn ang="0">
                  <a:pos x="2470" y="504"/>
                </a:cxn>
                <a:cxn ang="0">
                  <a:pos x="2426" y="423"/>
                </a:cxn>
                <a:cxn ang="0">
                  <a:pos x="2344" y="367"/>
                </a:cxn>
                <a:cxn ang="0">
                  <a:pos x="2234" y="359"/>
                </a:cxn>
                <a:cxn ang="0">
                  <a:pos x="2137" y="314"/>
                </a:cxn>
                <a:cxn ang="0">
                  <a:pos x="2036" y="250"/>
                </a:cxn>
                <a:cxn ang="0">
                  <a:pos x="1924" y="209"/>
                </a:cxn>
                <a:cxn ang="0">
                  <a:pos x="1802" y="194"/>
                </a:cxn>
                <a:cxn ang="0">
                  <a:pos x="1681" y="204"/>
                </a:cxn>
                <a:cxn ang="0">
                  <a:pos x="1566" y="173"/>
                </a:cxn>
                <a:cxn ang="0">
                  <a:pos x="1430" y="57"/>
                </a:cxn>
                <a:cxn ang="0">
                  <a:pos x="1259" y="4"/>
                </a:cxn>
                <a:cxn ang="0">
                  <a:pos x="1079" y="15"/>
                </a:cxn>
                <a:cxn ang="0">
                  <a:pos x="916" y="88"/>
                </a:cxn>
                <a:cxn ang="0">
                  <a:pos x="796" y="225"/>
                </a:cxn>
                <a:cxn ang="0">
                  <a:pos x="688" y="146"/>
                </a:cxn>
                <a:cxn ang="0">
                  <a:pos x="560" y="120"/>
                </a:cxn>
                <a:cxn ang="0">
                  <a:pos x="433" y="145"/>
                </a:cxn>
                <a:cxn ang="0">
                  <a:pos x="327" y="214"/>
                </a:cxn>
                <a:cxn ang="0">
                  <a:pos x="264" y="323"/>
                </a:cxn>
                <a:cxn ang="0">
                  <a:pos x="255" y="366"/>
                </a:cxn>
                <a:cxn ang="0">
                  <a:pos x="254" y="366"/>
                </a:cxn>
                <a:cxn ang="0">
                  <a:pos x="254" y="366"/>
                </a:cxn>
                <a:cxn ang="0">
                  <a:pos x="253" y="366"/>
                </a:cxn>
                <a:cxn ang="0">
                  <a:pos x="253" y="366"/>
                </a:cxn>
                <a:cxn ang="0">
                  <a:pos x="253" y="366"/>
                </a:cxn>
              </a:cxnLst>
              <a:rect l="0" t="0" r="r" b="b"/>
              <a:pathLst>
                <a:path w="2540" h="1411">
                  <a:moveTo>
                    <a:pt x="253" y="366"/>
                  </a:moveTo>
                  <a:lnTo>
                    <a:pt x="206" y="379"/>
                  </a:lnTo>
                  <a:lnTo>
                    <a:pt x="165" y="396"/>
                  </a:lnTo>
                  <a:lnTo>
                    <a:pt x="128" y="418"/>
                  </a:lnTo>
                  <a:lnTo>
                    <a:pt x="95" y="443"/>
                  </a:lnTo>
                  <a:lnTo>
                    <a:pt x="67" y="472"/>
                  </a:lnTo>
                  <a:lnTo>
                    <a:pt x="43" y="503"/>
                  </a:lnTo>
                  <a:lnTo>
                    <a:pt x="25" y="538"/>
                  </a:lnTo>
                  <a:lnTo>
                    <a:pt x="12" y="573"/>
                  </a:lnTo>
                  <a:lnTo>
                    <a:pt x="3" y="612"/>
                  </a:lnTo>
                  <a:lnTo>
                    <a:pt x="0" y="650"/>
                  </a:lnTo>
                  <a:lnTo>
                    <a:pt x="2" y="688"/>
                  </a:lnTo>
                  <a:lnTo>
                    <a:pt x="11" y="726"/>
                  </a:lnTo>
                  <a:lnTo>
                    <a:pt x="23" y="763"/>
                  </a:lnTo>
                  <a:lnTo>
                    <a:pt x="43" y="798"/>
                  </a:lnTo>
                  <a:lnTo>
                    <a:pt x="69" y="833"/>
                  </a:lnTo>
                  <a:lnTo>
                    <a:pt x="101" y="863"/>
                  </a:lnTo>
                  <a:lnTo>
                    <a:pt x="80" y="914"/>
                  </a:lnTo>
                  <a:lnTo>
                    <a:pt x="71" y="964"/>
                  </a:lnTo>
                  <a:lnTo>
                    <a:pt x="72" y="1012"/>
                  </a:lnTo>
                  <a:lnTo>
                    <a:pt x="83" y="1057"/>
                  </a:lnTo>
                  <a:lnTo>
                    <a:pt x="101" y="1100"/>
                  </a:lnTo>
                  <a:lnTo>
                    <a:pt x="128" y="1138"/>
                  </a:lnTo>
                  <a:lnTo>
                    <a:pt x="160" y="1172"/>
                  </a:lnTo>
                  <a:lnTo>
                    <a:pt x="199" y="1201"/>
                  </a:lnTo>
                  <a:lnTo>
                    <a:pt x="240" y="1226"/>
                  </a:lnTo>
                  <a:lnTo>
                    <a:pt x="286" y="1243"/>
                  </a:lnTo>
                  <a:lnTo>
                    <a:pt x="335" y="1254"/>
                  </a:lnTo>
                  <a:lnTo>
                    <a:pt x="386" y="1257"/>
                  </a:lnTo>
                  <a:lnTo>
                    <a:pt x="436" y="1252"/>
                  </a:lnTo>
                  <a:lnTo>
                    <a:pt x="487" y="1239"/>
                  </a:lnTo>
                  <a:lnTo>
                    <a:pt x="537" y="1216"/>
                  </a:lnTo>
                  <a:lnTo>
                    <a:pt x="585" y="1182"/>
                  </a:lnTo>
                  <a:lnTo>
                    <a:pt x="618" y="1210"/>
                  </a:lnTo>
                  <a:lnTo>
                    <a:pt x="653" y="1233"/>
                  </a:lnTo>
                  <a:lnTo>
                    <a:pt x="690" y="1254"/>
                  </a:lnTo>
                  <a:lnTo>
                    <a:pt x="728" y="1272"/>
                  </a:lnTo>
                  <a:lnTo>
                    <a:pt x="767" y="1288"/>
                  </a:lnTo>
                  <a:lnTo>
                    <a:pt x="808" y="1300"/>
                  </a:lnTo>
                  <a:lnTo>
                    <a:pt x="849" y="1310"/>
                  </a:lnTo>
                  <a:lnTo>
                    <a:pt x="892" y="1317"/>
                  </a:lnTo>
                  <a:lnTo>
                    <a:pt x="933" y="1322"/>
                  </a:lnTo>
                  <a:lnTo>
                    <a:pt x="976" y="1322"/>
                  </a:lnTo>
                  <a:lnTo>
                    <a:pt x="1019" y="1322"/>
                  </a:lnTo>
                  <a:lnTo>
                    <a:pt x="1062" y="1317"/>
                  </a:lnTo>
                  <a:lnTo>
                    <a:pt x="1103" y="1310"/>
                  </a:lnTo>
                  <a:lnTo>
                    <a:pt x="1146" y="1300"/>
                  </a:lnTo>
                  <a:lnTo>
                    <a:pt x="1187" y="1287"/>
                  </a:lnTo>
                  <a:lnTo>
                    <a:pt x="1229" y="1270"/>
                  </a:lnTo>
                  <a:lnTo>
                    <a:pt x="1279" y="1307"/>
                  </a:lnTo>
                  <a:lnTo>
                    <a:pt x="1334" y="1337"/>
                  </a:lnTo>
                  <a:lnTo>
                    <a:pt x="1390" y="1362"/>
                  </a:lnTo>
                  <a:lnTo>
                    <a:pt x="1450" y="1382"/>
                  </a:lnTo>
                  <a:lnTo>
                    <a:pt x="1509" y="1397"/>
                  </a:lnTo>
                  <a:lnTo>
                    <a:pt x="1570" y="1406"/>
                  </a:lnTo>
                  <a:lnTo>
                    <a:pt x="1632" y="1410"/>
                  </a:lnTo>
                  <a:lnTo>
                    <a:pt x="1695" y="1409"/>
                  </a:lnTo>
                  <a:lnTo>
                    <a:pt x="1755" y="1404"/>
                  </a:lnTo>
                  <a:lnTo>
                    <a:pt x="1816" y="1393"/>
                  </a:lnTo>
                  <a:lnTo>
                    <a:pt x="1876" y="1376"/>
                  </a:lnTo>
                  <a:lnTo>
                    <a:pt x="1934" y="1355"/>
                  </a:lnTo>
                  <a:lnTo>
                    <a:pt x="1990" y="1330"/>
                  </a:lnTo>
                  <a:lnTo>
                    <a:pt x="2044" y="1299"/>
                  </a:lnTo>
                  <a:lnTo>
                    <a:pt x="2095" y="1264"/>
                  </a:lnTo>
                  <a:lnTo>
                    <a:pt x="2143" y="1222"/>
                  </a:lnTo>
                  <a:lnTo>
                    <a:pt x="2206" y="1230"/>
                  </a:lnTo>
                  <a:lnTo>
                    <a:pt x="2266" y="1226"/>
                  </a:lnTo>
                  <a:lnTo>
                    <a:pt x="2321" y="1214"/>
                  </a:lnTo>
                  <a:lnTo>
                    <a:pt x="2372" y="1192"/>
                  </a:lnTo>
                  <a:lnTo>
                    <a:pt x="2416" y="1164"/>
                  </a:lnTo>
                  <a:lnTo>
                    <a:pt x="2456" y="1129"/>
                  </a:lnTo>
                  <a:lnTo>
                    <a:pt x="2488" y="1090"/>
                  </a:lnTo>
                  <a:lnTo>
                    <a:pt x="2513" y="1046"/>
                  </a:lnTo>
                  <a:lnTo>
                    <a:pt x="2529" y="1001"/>
                  </a:lnTo>
                  <a:lnTo>
                    <a:pt x="2539" y="953"/>
                  </a:lnTo>
                  <a:lnTo>
                    <a:pt x="2539" y="904"/>
                  </a:lnTo>
                  <a:lnTo>
                    <a:pt x="2532" y="854"/>
                  </a:lnTo>
                  <a:lnTo>
                    <a:pt x="2514" y="807"/>
                  </a:lnTo>
                  <a:lnTo>
                    <a:pt x="2486" y="762"/>
                  </a:lnTo>
                  <a:lnTo>
                    <a:pt x="2447" y="719"/>
                  </a:lnTo>
                  <a:lnTo>
                    <a:pt x="2398" y="680"/>
                  </a:lnTo>
                  <a:lnTo>
                    <a:pt x="2427" y="656"/>
                  </a:lnTo>
                  <a:lnTo>
                    <a:pt x="2450" y="627"/>
                  </a:lnTo>
                  <a:lnTo>
                    <a:pt x="2465" y="597"/>
                  </a:lnTo>
                  <a:lnTo>
                    <a:pt x="2473" y="565"/>
                  </a:lnTo>
                  <a:lnTo>
                    <a:pt x="2474" y="535"/>
                  </a:lnTo>
                  <a:lnTo>
                    <a:pt x="2470" y="504"/>
                  </a:lnTo>
                  <a:lnTo>
                    <a:pt x="2460" y="475"/>
                  </a:lnTo>
                  <a:lnTo>
                    <a:pt x="2446" y="447"/>
                  </a:lnTo>
                  <a:lnTo>
                    <a:pt x="2426" y="423"/>
                  </a:lnTo>
                  <a:lnTo>
                    <a:pt x="2402" y="400"/>
                  </a:lnTo>
                  <a:lnTo>
                    <a:pt x="2374" y="382"/>
                  </a:lnTo>
                  <a:lnTo>
                    <a:pt x="2344" y="367"/>
                  </a:lnTo>
                  <a:lnTo>
                    <a:pt x="2309" y="359"/>
                  </a:lnTo>
                  <a:lnTo>
                    <a:pt x="2273" y="356"/>
                  </a:lnTo>
                  <a:lnTo>
                    <a:pt x="2234" y="359"/>
                  </a:lnTo>
                  <a:lnTo>
                    <a:pt x="2195" y="369"/>
                  </a:lnTo>
                  <a:lnTo>
                    <a:pt x="2167" y="340"/>
                  </a:lnTo>
                  <a:lnTo>
                    <a:pt x="2137" y="314"/>
                  </a:lnTo>
                  <a:lnTo>
                    <a:pt x="2105" y="290"/>
                  </a:lnTo>
                  <a:lnTo>
                    <a:pt x="2072" y="268"/>
                  </a:lnTo>
                  <a:lnTo>
                    <a:pt x="2036" y="250"/>
                  </a:lnTo>
                  <a:lnTo>
                    <a:pt x="2000" y="233"/>
                  </a:lnTo>
                  <a:lnTo>
                    <a:pt x="1962" y="220"/>
                  </a:lnTo>
                  <a:lnTo>
                    <a:pt x="1924" y="209"/>
                  </a:lnTo>
                  <a:lnTo>
                    <a:pt x="1883" y="201"/>
                  </a:lnTo>
                  <a:lnTo>
                    <a:pt x="1843" y="196"/>
                  </a:lnTo>
                  <a:lnTo>
                    <a:pt x="1802" y="194"/>
                  </a:lnTo>
                  <a:lnTo>
                    <a:pt x="1763" y="194"/>
                  </a:lnTo>
                  <a:lnTo>
                    <a:pt x="1721" y="198"/>
                  </a:lnTo>
                  <a:lnTo>
                    <a:pt x="1681" y="204"/>
                  </a:lnTo>
                  <a:lnTo>
                    <a:pt x="1641" y="213"/>
                  </a:lnTo>
                  <a:lnTo>
                    <a:pt x="1601" y="225"/>
                  </a:lnTo>
                  <a:lnTo>
                    <a:pt x="1566" y="173"/>
                  </a:lnTo>
                  <a:lnTo>
                    <a:pt x="1526" y="127"/>
                  </a:lnTo>
                  <a:lnTo>
                    <a:pt x="1480" y="88"/>
                  </a:lnTo>
                  <a:lnTo>
                    <a:pt x="1430" y="57"/>
                  </a:lnTo>
                  <a:lnTo>
                    <a:pt x="1376" y="32"/>
                  </a:lnTo>
                  <a:lnTo>
                    <a:pt x="1318" y="15"/>
                  </a:lnTo>
                  <a:lnTo>
                    <a:pt x="1259" y="4"/>
                  </a:lnTo>
                  <a:lnTo>
                    <a:pt x="1199" y="0"/>
                  </a:lnTo>
                  <a:lnTo>
                    <a:pt x="1138" y="4"/>
                  </a:lnTo>
                  <a:lnTo>
                    <a:pt x="1079" y="15"/>
                  </a:lnTo>
                  <a:lnTo>
                    <a:pt x="1021" y="32"/>
                  </a:lnTo>
                  <a:lnTo>
                    <a:pt x="968" y="57"/>
                  </a:lnTo>
                  <a:lnTo>
                    <a:pt x="916" y="88"/>
                  </a:lnTo>
                  <a:lnTo>
                    <a:pt x="870" y="127"/>
                  </a:lnTo>
                  <a:lnTo>
                    <a:pt x="830" y="173"/>
                  </a:lnTo>
                  <a:lnTo>
                    <a:pt x="796" y="225"/>
                  </a:lnTo>
                  <a:lnTo>
                    <a:pt x="763" y="193"/>
                  </a:lnTo>
                  <a:lnTo>
                    <a:pt x="727" y="166"/>
                  </a:lnTo>
                  <a:lnTo>
                    <a:pt x="688" y="146"/>
                  </a:lnTo>
                  <a:lnTo>
                    <a:pt x="647" y="131"/>
                  </a:lnTo>
                  <a:lnTo>
                    <a:pt x="603" y="123"/>
                  </a:lnTo>
                  <a:lnTo>
                    <a:pt x="560" y="120"/>
                  </a:lnTo>
                  <a:lnTo>
                    <a:pt x="517" y="123"/>
                  </a:lnTo>
                  <a:lnTo>
                    <a:pt x="475" y="131"/>
                  </a:lnTo>
                  <a:lnTo>
                    <a:pt x="433" y="145"/>
                  </a:lnTo>
                  <a:lnTo>
                    <a:pt x="394" y="164"/>
                  </a:lnTo>
                  <a:lnTo>
                    <a:pt x="358" y="188"/>
                  </a:lnTo>
                  <a:lnTo>
                    <a:pt x="327" y="214"/>
                  </a:lnTo>
                  <a:lnTo>
                    <a:pt x="300" y="248"/>
                  </a:lnTo>
                  <a:lnTo>
                    <a:pt x="279" y="283"/>
                  </a:lnTo>
                  <a:lnTo>
                    <a:pt x="264" y="323"/>
                  </a:lnTo>
                  <a:lnTo>
                    <a:pt x="256" y="366"/>
                  </a:lnTo>
                  <a:lnTo>
                    <a:pt x="255" y="366"/>
                  </a:lnTo>
                  <a:lnTo>
                    <a:pt x="255" y="366"/>
                  </a:lnTo>
                  <a:lnTo>
                    <a:pt x="255" y="366"/>
                  </a:lnTo>
                  <a:lnTo>
                    <a:pt x="255" y="366"/>
                  </a:lnTo>
                  <a:lnTo>
                    <a:pt x="254" y="366"/>
                  </a:lnTo>
                  <a:lnTo>
                    <a:pt x="254" y="366"/>
                  </a:lnTo>
                  <a:lnTo>
                    <a:pt x="254" y="366"/>
                  </a:lnTo>
                  <a:lnTo>
                    <a:pt x="254" y="366"/>
                  </a:lnTo>
                  <a:lnTo>
                    <a:pt x="253" y="366"/>
                  </a:lnTo>
                  <a:lnTo>
                    <a:pt x="253" y="366"/>
                  </a:lnTo>
                  <a:lnTo>
                    <a:pt x="253" y="366"/>
                  </a:lnTo>
                  <a:lnTo>
                    <a:pt x="253" y="366"/>
                  </a:lnTo>
                  <a:lnTo>
                    <a:pt x="253" y="366"/>
                  </a:lnTo>
                  <a:lnTo>
                    <a:pt x="253" y="366"/>
                  </a:lnTo>
                  <a:lnTo>
                    <a:pt x="253" y="366"/>
                  </a:lnTo>
                  <a:lnTo>
                    <a:pt x="253" y="366"/>
                  </a:lnTo>
                  <a:lnTo>
                    <a:pt x="253" y="366"/>
                  </a:lnTo>
                </a:path>
              </a:pathLst>
            </a:custGeom>
            <a:solidFill>
              <a:srgbClr val="808080"/>
            </a:solidFill>
            <a:ln w="8889" cap="flat" cmpd="sng">
              <a:solidFill>
                <a:srgbClr val="000000"/>
              </a:solidFill>
              <a:prstDash val="solid"/>
              <a:round/>
              <a:headEnd type="none" w="med" len="med"/>
              <a:tailEnd type="none" w="med" len="med"/>
            </a:ln>
            <a:effectLst>
              <a:outerShdw dist="107838" dir="8100000" algn="ctr" rotWithShape="0">
                <a:srgbClr val="404040"/>
              </a:outerShdw>
            </a:effectLst>
          </p:spPr>
          <p:txBody>
            <a:bodyPr/>
            <a:lstStyle/>
            <a:p>
              <a:endParaRPr lang="en-US" dirty="0"/>
            </a:p>
          </p:txBody>
        </p:sp>
        <p:sp>
          <p:nvSpPr>
            <p:cNvPr id="74765" name="Line 13"/>
            <p:cNvSpPr>
              <a:spLocks noChangeShapeType="1"/>
            </p:cNvSpPr>
            <p:nvPr/>
          </p:nvSpPr>
          <p:spPr bwMode="auto">
            <a:xfrm flipV="1">
              <a:off x="3180" y="3150"/>
              <a:ext cx="381" cy="838"/>
            </a:xfrm>
            <a:prstGeom prst="line">
              <a:avLst/>
            </a:prstGeom>
            <a:noFill/>
            <a:ln w="31154">
              <a:solidFill>
                <a:srgbClr val="0000A1"/>
              </a:solidFill>
              <a:round/>
              <a:headEnd/>
              <a:tailEnd/>
            </a:ln>
            <a:effectLst/>
          </p:spPr>
          <p:txBody>
            <a:bodyPr wrap="none" anchor="ctr"/>
            <a:lstStyle/>
            <a:p>
              <a:endParaRPr lang="en-US" dirty="0"/>
            </a:p>
          </p:txBody>
        </p:sp>
        <p:sp>
          <p:nvSpPr>
            <p:cNvPr id="74766" name="Line 14"/>
            <p:cNvSpPr>
              <a:spLocks noChangeShapeType="1"/>
            </p:cNvSpPr>
            <p:nvPr/>
          </p:nvSpPr>
          <p:spPr bwMode="auto">
            <a:xfrm flipV="1">
              <a:off x="3342" y="3150"/>
              <a:ext cx="383" cy="838"/>
            </a:xfrm>
            <a:prstGeom prst="line">
              <a:avLst/>
            </a:prstGeom>
            <a:noFill/>
            <a:ln w="31154">
              <a:solidFill>
                <a:srgbClr val="0000A1"/>
              </a:solidFill>
              <a:round/>
              <a:headEnd/>
              <a:tailEnd/>
            </a:ln>
            <a:effectLst/>
          </p:spPr>
          <p:txBody>
            <a:bodyPr wrap="none" anchor="ctr"/>
            <a:lstStyle/>
            <a:p>
              <a:endParaRPr lang="en-US" dirty="0"/>
            </a:p>
          </p:txBody>
        </p:sp>
        <p:sp>
          <p:nvSpPr>
            <p:cNvPr id="74767" name="Line 15"/>
            <p:cNvSpPr>
              <a:spLocks noChangeShapeType="1"/>
            </p:cNvSpPr>
            <p:nvPr/>
          </p:nvSpPr>
          <p:spPr bwMode="auto">
            <a:xfrm flipV="1">
              <a:off x="3506"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68" name="Line 16"/>
            <p:cNvSpPr>
              <a:spLocks noChangeShapeType="1"/>
            </p:cNvSpPr>
            <p:nvPr/>
          </p:nvSpPr>
          <p:spPr bwMode="auto">
            <a:xfrm flipV="1">
              <a:off x="3671"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69" name="Line 17"/>
            <p:cNvSpPr>
              <a:spLocks noChangeShapeType="1"/>
            </p:cNvSpPr>
            <p:nvPr/>
          </p:nvSpPr>
          <p:spPr bwMode="auto">
            <a:xfrm flipV="1">
              <a:off x="3835"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70" name="Line 18"/>
            <p:cNvSpPr>
              <a:spLocks noChangeShapeType="1"/>
            </p:cNvSpPr>
            <p:nvPr/>
          </p:nvSpPr>
          <p:spPr bwMode="auto">
            <a:xfrm flipV="1">
              <a:off x="4000" y="3150"/>
              <a:ext cx="381" cy="838"/>
            </a:xfrm>
            <a:prstGeom prst="line">
              <a:avLst/>
            </a:prstGeom>
            <a:noFill/>
            <a:ln w="31154">
              <a:solidFill>
                <a:srgbClr val="0000A1"/>
              </a:solidFill>
              <a:round/>
              <a:headEnd/>
              <a:tailEnd/>
            </a:ln>
            <a:effectLst/>
          </p:spPr>
          <p:txBody>
            <a:bodyPr wrap="none" anchor="ctr"/>
            <a:lstStyle/>
            <a:p>
              <a:endParaRPr lang="en-US" dirty="0"/>
            </a:p>
          </p:txBody>
        </p:sp>
        <p:sp>
          <p:nvSpPr>
            <p:cNvPr id="74771" name="Line 19"/>
            <p:cNvSpPr>
              <a:spLocks noChangeShapeType="1"/>
            </p:cNvSpPr>
            <p:nvPr/>
          </p:nvSpPr>
          <p:spPr bwMode="auto">
            <a:xfrm flipV="1">
              <a:off x="4163" y="3150"/>
              <a:ext cx="381" cy="838"/>
            </a:xfrm>
            <a:prstGeom prst="line">
              <a:avLst/>
            </a:prstGeom>
            <a:noFill/>
            <a:ln w="31154">
              <a:solidFill>
                <a:srgbClr val="0000A1"/>
              </a:solidFill>
              <a:round/>
              <a:headEnd/>
              <a:tailEnd/>
            </a:ln>
            <a:effectLst/>
          </p:spPr>
          <p:txBody>
            <a:bodyPr wrap="none" anchor="ctr"/>
            <a:lstStyle/>
            <a:p>
              <a:endParaRPr lang="en-US" dirty="0"/>
            </a:p>
          </p:txBody>
        </p:sp>
        <p:sp>
          <p:nvSpPr>
            <p:cNvPr id="74772" name="Line 20"/>
            <p:cNvSpPr>
              <a:spLocks noChangeShapeType="1"/>
            </p:cNvSpPr>
            <p:nvPr/>
          </p:nvSpPr>
          <p:spPr bwMode="auto">
            <a:xfrm flipV="1">
              <a:off x="4326"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73" name="Line 21"/>
            <p:cNvSpPr>
              <a:spLocks noChangeShapeType="1"/>
            </p:cNvSpPr>
            <p:nvPr/>
          </p:nvSpPr>
          <p:spPr bwMode="auto">
            <a:xfrm flipV="1">
              <a:off x="4491" y="3150"/>
              <a:ext cx="380" cy="838"/>
            </a:xfrm>
            <a:prstGeom prst="line">
              <a:avLst/>
            </a:prstGeom>
            <a:noFill/>
            <a:ln w="31154">
              <a:solidFill>
                <a:srgbClr val="0000A1"/>
              </a:solidFill>
              <a:round/>
              <a:headEnd/>
              <a:tailEnd/>
            </a:ln>
            <a:effectLst/>
          </p:spPr>
          <p:txBody>
            <a:bodyPr wrap="none" anchor="ctr"/>
            <a:lstStyle/>
            <a:p>
              <a:endParaRPr lang="en-US" dirty="0"/>
            </a:p>
          </p:txBody>
        </p:sp>
        <p:sp>
          <p:nvSpPr>
            <p:cNvPr id="74774" name="Line 22"/>
            <p:cNvSpPr>
              <a:spLocks noChangeShapeType="1"/>
            </p:cNvSpPr>
            <p:nvPr/>
          </p:nvSpPr>
          <p:spPr bwMode="auto">
            <a:xfrm flipV="1">
              <a:off x="4654"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75" name="Line 23"/>
            <p:cNvSpPr>
              <a:spLocks noChangeShapeType="1"/>
            </p:cNvSpPr>
            <p:nvPr/>
          </p:nvSpPr>
          <p:spPr bwMode="auto">
            <a:xfrm flipV="1">
              <a:off x="4820" y="3150"/>
              <a:ext cx="380" cy="838"/>
            </a:xfrm>
            <a:prstGeom prst="line">
              <a:avLst/>
            </a:prstGeom>
            <a:noFill/>
            <a:ln w="31154">
              <a:solidFill>
                <a:srgbClr val="0000A1"/>
              </a:solidFill>
              <a:round/>
              <a:headEnd/>
              <a:tailEnd/>
            </a:ln>
            <a:effectLst/>
          </p:spPr>
          <p:txBody>
            <a:bodyPr wrap="none" anchor="ctr"/>
            <a:lstStyle/>
            <a:p>
              <a:endParaRPr lang="en-US" dirty="0"/>
            </a:p>
          </p:txBody>
        </p:sp>
        <p:sp>
          <p:nvSpPr>
            <p:cNvPr id="74776" name="Line 24"/>
            <p:cNvSpPr>
              <a:spLocks noChangeShapeType="1"/>
            </p:cNvSpPr>
            <p:nvPr/>
          </p:nvSpPr>
          <p:spPr bwMode="auto">
            <a:xfrm flipV="1">
              <a:off x="4983" y="3150"/>
              <a:ext cx="382" cy="838"/>
            </a:xfrm>
            <a:prstGeom prst="line">
              <a:avLst/>
            </a:prstGeom>
            <a:noFill/>
            <a:ln w="31154">
              <a:solidFill>
                <a:srgbClr val="0000A1"/>
              </a:solidFill>
              <a:round/>
              <a:headEnd/>
              <a:tailEnd/>
            </a:ln>
            <a:effectLst/>
          </p:spPr>
          <p:txBody>
            <a:bodyPr wrap="none" anchor="ctr"/>
            <a:lstStyle/>
            <a:p>
              <a:endParaRPr lang="en-US" dirty="0"/>
            </a:p>
          </p:txBody>
        </p:sp>
        <p:sp>
          <p:nvSpPr>
            <p:cNvPr id="74777" name="Line 25"/>
            <p:cNvSpPr>
              <a:spLocks noChangeShapeType="1"/>
            </p:cNvSpPr>
            <p:nvPr/>
          </p:nvSpPr>
          <p:spPr bwMode="auto">
            <a:xfrm flipV="1">
              <a:off x="5147" y="3150"/>
              <a:ext cx="381" cy="838"/>
            </a:xfrm>
            <a:prstGeom prst="line">
              <a:avLst/>
            </a:prstGeom>
            <a:noFill/>
            <a:ln w="31154">
              <a:solidFill>
                <a:srgbClr val="0000A1"/>
              </a:solidFill>
              <a:round/>
              <a:headEnd/>
              <a:tailEnd/>
            </a:ln>
            <a:effectLst/>
          </p:spPr>
          <p:txBody>
            <a:bodyPr wrap="none" anchor="ctr"/>
            <a:lstStyle/>
            <a:p>
              <a:endParaRPr lang="en-US" dirty="0"/>
            </a:p>
          </p:txBody>
        </p:sp>
      </p:gr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DB70671-D905-4E97-987F-C03C1A3DC24C}" type="slidenum">
              <a:rPr lang="en-US"/>
              <a:pPr/>
              <a:t>27</a:t>
            </a:fld>
            <a:endParaRPr lang="en-US" dirty="0"/>
          </a:p>
        </p:txBody>
      </p:sp>
      <p:sp>
        <p:nvSpPr>
          <p:cNvPr id="156674"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DB70671-D905-4E97-987F-C03C1A3DC24C}" type="slidenum">
              <a:rPr lang="en-US"/>
              <a:pPr/>
              <a:t>28</a:t>
            </a:fld>
            <a:endParaRPr lang="en-US" dirty="0"/>
          </a:p>
        </p:txBody>
      </p:sp>
      <p:sp>
        <p:nvSpPr>
          <p:cNvPr id="156674"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BREAK?</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E05ED73-A8D7-4B53-8123-66B95191ADF4}" type="slidenum">
              <a:rPr lang="en-US"/>
              <a:pPr/>
              <a:t>29</a:t>
            </a:fld>
            <a:endParaRPr lang="en-US" dirty="0"/>
          </a:p>
        </p:txBody>
      </p:sp>
      <p:grpSp>
        <p:nvGrpSpPr>
          <p:cNvPr id="75785" name="Group 9"/>
          <p:cNvGrpSpPr>
            <a:grpSpLocks/>
          </p:cNvGrpSpPr>
          <p:nvPr/>
        </p:nvGrpSpPr>
        <p:grpSpPr bwMode="auto">
          <a:xfrm>
            <a:off x="0" y="1917700"/>
            <a:ext cx="10058400" cy="5092700"/>
            <a:chOff x="146" y="1208"/>
            <a:chExt cx="5955" cy="3523"/>
          </a:xfrm>
        </p:grpSpPr>
        <p:sp>
          <p:nvSpPr>
            <p:cNvPr id="7578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578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578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578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578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5779"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DRAINAGE</a:t>
            </a:r>
            <a:endParaRPr lang="en-US" dirty="0"/>
          </a:p>
        </p:txBody>
      </p:sp>
      <p:sp>
        <p:nvSpPr>
          <p:cNvPr id="75786" name="Text Box 10"/>
          <p:cNvSpPr txBox="1">
            <a:spLocks noChangeArrowheads="1"/>
          </p:cNvSpPr>
          <p:nvPr/>
        </p:nvSpPr>
        <p:spPr bwMode="auto">
          <a:xfrm>
            <a:off x="490538" y="2316163"/>
            <a:ext cx="8653462" cy="5400675"/>
          </a:xfrm>
          <a:prstGeom prst="rect">
            <a:avLst/>
          </a:prstGeom>
          <a:noFill/>
          <a:ln w="9525">
            <a:noFill/>
            <a:miter lim="800000"/>
            <a:headEnd/>
            <a:tailEnd/>
          </a:ln>
          <a:effectLst/>
        </p:spPr>
        <p:txBody>
          <a:bodyPr lIns="0" tIns="0" rIns="0" bIns="0"/>
          <a:lstStyle/>
          <a:p>
            <a:pPr marL="207963" indent="-207963" algn="ctr" defTabSz="457200">
              <a:buClr>
                <a:srgbClr val="820040"/>
              </a:buClr>
              <a:buSzPct val="90000"/>
              <a:buFont typeface="Monotype Sorts" pitchFamily="2" charset="2"/>
              <a:buNone/>
            </a:pPr>
            <a:r>
              <a:rPr lang="en-US" sz="3000" b="1" dirty="0">
                <a:latin typeface="Arial" charset="0"/>
              </a:rPr>
              <a:t>Inadequate drainage is the most common cause of road failure. </a:t>
            </a:r>
            <a:r>
              <a:rPr lang="en-US" sz="3000" b="1" dirty="0">
                <a:solidFill>
                  <a:srgbClr val="000000"/>
                </a:solidFill>
                <a:latin typeface="Arial" charset="0"/>
              </a:rPr>
              <a:t>Simple rules of thumb to follow are:</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Develop drainage systems before, during, and after the construction of the road to ensure surface water is effectively carried away from the road surface and adjacent areas.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Serviceability of the road depends on the adequacy of the drainage system.</a:t>
            </a:r>
            <a:endParaRPr lang="en-US"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Learning Objective</a:t>
            </a:r>
            <a:endParaRPr lang="en-US" dirty="0"/>
          </a:p>
        </p:txBody>
      </p:sp>
      <p:sp>
        <p:nvSpPr>
          <p:cNvPr id="3" name="Content Placeholder 2"/>
          <p:cNvSpPr>
            <a:spLocks noGrp="1"/>
          </p:cNvSpPr>
          <p:nvPr>
            <p:ph idx="1"/>
          </p:nvPr>
        </p:nvSpPr>
        <p:spPr/>
        <p:txBody>
          <a:bodyPr/>
          <a:lstStyle/>
          <a:p>
            <a:r>
              <a:rPr lang="en-US" dirty="0" smtClean="0"/>
              <a:t>Provided a horizontal constructions mission, a scientific calculator, a survey set general purpose (GP), soil test set and references, design a horizontal construction project to meet construction mission requirements per acceptable construction standards and the references. (1361-SRVY-2005)</a:t>
            </a:r>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3</a:t>
            </a:fld>
            <a:endParaRPr lang="en-US"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E5E1EE1-55D7-4ABE-911E-D4F12FD038C1}" type="slidenum">
              <a:rPr lang="en-US"/>
              <a:pPr/>
              <a:t>30</a:t>
            </a:fld>
            <a:endParaRPr lang="en-US" dirty="0"/>
          </a:p>
        </p:txBody>
      </p:sp>
      <p:grpSp>
        <p:nvGrpSpPr>
          <p:cNvPr id="76809" name="Group 9"/>
          <p:cNvGrpSpPr>
            <a:grpSpLocks/>
          </p:cNvGrpSpPr>
          <p:nvPr/>
        </p:nvGrpSpPr>
        <p:grpSpPr bwMode="auto">
          <a:xfrm>
            <a:off x="231775" y="1371600"/>
            <a:ext cx="9521825" cy="5592763"/>
            <a:chOff x="146" y="1208"/>
            <a:chExt cx="5955" cy="3523"/>
          </a:xfrm>
        </p:grpSpPr>
        <p:sp>
          <p:nvSpPr>
            <p:cNvPr id="7680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680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680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680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680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6803" name="Rectangle 3"/>
          <p:cNvSpPr>
            <a:spLocks noGrp="1" noChangeArrowheads="1"/>
          </p:cNvSpPr>
          <p:nvPr>
            <p:ph type="body" idx="1"/>
          </p:nvPr>
        </p:nvSpPr>
        <p:spPr>
          <a:xfrm>
            <a:off x="304800" y="0"/>
            <a:ext cx="9269413" cy="12954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DRAINAGE</a:t>
            </a:r>
            <a:endParaRPr lang="en-US" dirty="0"/>
          </a:p>
        </p:txBody>
      </p:sp>
      <p:sp>
        <p:nvSpPr>
          <p:cNvPr id="76810" name="Text Box 10"/>
          <p:cNvSpPr txBox="1">
            <a:spLocks noChangeArrowheads="1"/>
          </p:cNvSpPr>
          <p:nvPr/>
        </p:nvSpPr>
        <p:spPr bwMode="auto">
          <a:xfrm>
            <a:off x="609600" y="1600200"/>
            <a:ext cx="8682038" cy="5903913"/>
          </a:xfrm>
          <a:prstGeom prst="rect">
            <a:avLst/>
          </a:prstGeom>
          <a:noFill/>
          <a:ln w="9525">
            <a:noFill/>
            <a:miter lim="800000"/>
            <a:headEnd/>
            <a:tailEnd/>
          </a:ln>
          <a:effectLst/>
        </p:spPr>
        <p:txBody>
          <a:bodyPr lIns="0" tIns="0" rIns="0" bIns="0"/>
          <a:lstStyle/>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Estimated water runoff volumes are calculated to determine the proper drainage system to be constructed.</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To much water on the road will cause it to eventually fail.</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Surface ditching and culvert systems are used to effectively channel water away from the road surface and adjacent areas.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Erosion control systems are included in hilly, or mountainous areas.</a:t>
            </a:r>
            <a:endParaRPr lang="en-US" dirty="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39BCA1-F1BE-487E-879A-26C4CDFD7CEC}" type="slidenum">
              <a:rPr lang="en-US"/>
              <a:pPr/>
              <a:t>31</a:t>
            </a:fld>
            <a:endParaRPr lang="en-US" dirty="0"/>
          </a:p>
        </p:txBody>
      </p:sp>
      <p:sp>
        <p:nvSpPr>
          <p:cNvPr id="163842"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4066776-B531-4A17-B5A5-569CA352DA0B}" type="slidenum">
              <a:rPr lang="en-US"/>
              <a:pPr/>
              <a:t>32</a:t>
            </a:fld>
            <a:endParaRPr lang="en-US" dirty="0"/>
          </a:p>
        </p:txBody>
      </p:sp>
      <p:grpSp>
        <p:nvGrpSpPr>
          <p:cNvPr id="77833" name="Group 9"/>
          <p:cNvGrpSpPr>
            <a:grpSpLocks/>
          </p:cNvGrpSpPr>
          <p:nvPr/>
        </p:nvGrpSpPr>
        <p:grpSpPr bwMode="auto">
          <a:xfrm>
            <a:off x="231775" y="1917700"/>
            <a:ext cx="9826625" cy="5016500"/>
            <a:chOff x="146" y="1208"/>
            <a:chExt cx="5955" cy="3523"/>
          </a:xfrm>
        </p:grpSpPr>
        <p:sp>
          <p:nvSpPr>
            <p:cNvPr id="7782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782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783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783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783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7827" name="Rectangle 3"/>
          <p:cNvSpPr>
            <a:spLocks noGrp="1" noChangeArrowheads="1"/>
          </p:cNvSpPr>
          <p:nvPr>
            <p:ph type="body" idx="1"/>
          </p:nvPr>
        </p:nvSpPr>
        <p:spPr>
          <a:xfrm>
            <a:off x="287338" y="5334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latin typeface="Perpetua" pitchFamily="18" charset="0"/>
              </a:rPr>
              <a:t>HASTY RUNOFF ESTIMATION</a:t>
            </a:r>
            <a:endParaRPr lang="en-US" dirty="0"/>
          </a:p>
        </p:txBody>
      </p:sp>
      <p:sp>
        <p:nvSpPr>
          <p:cNvPr id="77834" name="Text Box 10"/>
          <p:cNvSpPr txBox="1">
            <a:spLocks noChangeArrowheads="1"/>
          </p:cNvSpPr>
          <p:nvPr/>
        </p:nvSpPr>
        <p:spPr bwMode="auto">
          <a:xfrm>
            <a:off x="490538" y="2316163"/>
            <a:ext cx="9139237" cy="4021137"/>
          </a:xfrm>
          <a:prstGeom prst="rect">
            <a:avLst/>
          </a:prstGeom>
          <a:noFill/>
          <a:ln w="9525">
            <a:noFill/>
            <a:miter lim="800000"/>
            <a:headEnd/>
            <a:tailEnd/>
          </a:ln>
          <a:effectLst/>
        </p:spPr>
        <p:txBody>
          <a:bodyPr lIns="0" tIns="0" rIns="0" bIns="0"/>
          <a:lstStyle/>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This estimation method is used when time does not permit a more exact determination, but will still enable you to determine adequate ditching and culvert systems.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This method of runoff determination does not take into account the size, shape, and slope of the area, surface vegetation, soil conditions, or rainfall intensity. </a:t>
            </a:r>
            <a:endParaRPr lang="en-US" dirty="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9FB0E59-A821-4020-B351-E07596DCD254}" type="slidenum">
              <a:rPr lang="en-US"/>
              <a:pPr/>
              <a:t>33</a:t>
            </a:fld>
            <a:endParaRPr lang="en-US" dirty="0"/>
          </a:p>
        </p:txBody>
      </p:sp>
      <p:grpSp>
        <p:nvGrpSpPr>
          <p:cNvPr id="78857" name="Group 9"/>
          <p:cNvGrpSpPr>
            <a:grpSpLocks/>
          </p:cNvGrpSpPr>
          <p:nvPr/>
        </p:nvGrpSpPr>
        <p:grpSpPr bwMode="auto">
          <a:xfrm>
            <a:off x="0" y="1917700"/>
            <a:ext cx="10058400" cy="5168900"/>
            <a:chOff x="146" y="1208"/>
            <a:chExt cx="5955" cy="3523"/>
          </a:xfrm>
        </p:grpSpPr>
        <p:sp>
          <p:nvSpPr>
            <p:cNvPr id="7885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885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885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885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885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8851" name="Rectangle 3"/>
          <p:cNvSpPr>
            <a:spLocks noGrp="1" noChangeArrowheads="1"/>
          </p:cNvSpPr>
          <p:nvPr>
            <p:ph type="body" idx="1"/>
          </p:nvPr>
        </p:nvSpPr>
        <p:spPr>
          <a:xfrm>
            <a:off x="287338" y="376238"/>
            <a:ext cx="9269412"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HASTY RUNOFF ESTIMATION MEASUREMENTS</a:t>
            </a:r>
            <a:endParaRPr lang="en-US" dirty="0"/>
          </a:p>
        </p:txBody>
      </p:sp>
      <p:sp>
        <p:nvSpPr>
          <p:cNvPr id="78858" name="Text Box 10"/>
          <p:cNvSpPr txBox="1">
            <a:spLocks noChangeArrowheads="1"/>
          </p:cNvSpPr>
          <p:nvPr/>
        </p:nvSpPr>
        <p:spPr bwMode="auto">
          <a:xfrm>
            <a:off x="457200" y="2286000"/>
            <a:ext cx="9139238" cy="4540250"/>
          </a:xfrm>
          <a:prstGeom prst="rect">
            <a:avLst/>
          </a:prstGeom>
          <a:noFill/>
          <a:ln w="9525">
            <a:noFill/>
            <a:miter lim="800000"/>
            <a:headEnd/>
            <a:tailEnd/>
          </a:ln>
          <a:effectLst/>
        </p:spPr>
        <p:txBody>
          <a:bodyPr lIns="0" tIns="0" rIns="0" bIns="0"/>
          <a:lstStyle/>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Locate a straight section along the ditch or gully at, or immediately adjacent to the construction site to take your measurements.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Make a rough cross section sketch of the ditch or gully you are taking measurements of.</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b="1" dirty="0">
                <a:solidFill>
                  <a:srgbClr val="000000"/>
                </a:solidFill>
                <a:latin typeface="Arial" charset="0"/>
              </a:rPr>
              <a:t>Measure, and record on your sketch, the inside </a:t>
            </a:r>
            <a:r>
              <a:rPr lang="en-US" b="1" dirty="0">
                <a:solidFill>
                  <a:srgbClr val="C20000"/>
                </a:solidFill>
                <a:latin typeface="Arial" charset="0"/>
              </a:rPr>
              <a:t>bottom width (W1)</a:t>
            </a:r>
            <a:r>
              <a:rPr lang="en-US" b="1" dirty="0">
                <a:solidFill>
                  <a:srgbClr val="000000"/>
                </a:solidFill>
                <a:latin typeface="Arial" charset="0"/>
              </a:rPr>
              <a:t> of the existing channel.</a:t>
            </a:r>
            <a:endParaRPr lang="en-US" dirty="0"/>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4049D9E-1228-4930-A9AE-233F6715BE0B}" type="slidenum">
              <a:rPr lang="en-US"/>
              <a:pPr/>
              <a:t>34</a:t>
            </a:fld>
            <a:endParaRPr lang="en-US" dirty="0"/>
          </a:p>
        </p:txBody>
      </p:sp>
      <p:grpSp>
        <p:nvGrpSpPr>
          <p:cNvPr id="79881" name="Group 9"/>
          <p:cNvGrpSpPr>
            <a:grpSpLocks/>
          </p:cNvGrpSpPr>
          <p:nvPr/>
        </p:nvGrpSpPr>
        <p:grpSpPr bwMode="auto">
          <a:xfrm>
            <a:off x="0" y="1676400"/>
            <a:ext cx="10058400" cy="5257800"/>
            <a:chOff x="146" y="1208"/>
            <a:chExt cx="5955" cy="3523"/>
          </a:xfrm>
        </p:grpSpPr>
        <p:sp>
          <p:nvSpPr>
            <p:cNvPr id="7987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987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7987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7987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7988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79875" name="Rectangle 3"/>
          <p:cNvSpPr>
            <a:spLocks noGrp="1" noChangeArrowheads="1"/>
          </p:cNvSpPr>
          <p:nvPr>
            <p:ph type="body" idx="1"/>
          </p:nvPr>
        </p:nvSpPr>
        <p:spPr>
          <a:xfrm>
            <a:off x="287338" y="376238"/>
            <a:ext cx="9269412"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HASTY RUNOFF ESTIMATION MEASUREMENTS</a:t>
            </a:r>
            <a:endParaRPr lang="en-US" dirty="0"/>
          </a:p>
        </p:txBody>
      </p:sp>
      <p:sp>
        <p:nvSpPr>
          <p:cNvPr id="79882" name="Text Box 10"/>
          <p:cNvSpPr txBox="1">
            <a:spLocks noChangeArrowheads="1"/>
          </p:cNvSpPr>
          <p:nvPr/>
        </p:nvSpPr>
        <p:spPr bwMode="auto">
          <a:xfrm>
            <a:off x="0" y="2139950"/>
            <a:ext cx="9604375" cy="4489450"/>
          </a:xfrm>
          <a:prstGeom prst="rect">
            <a:avLst/>
          </a:prstGeom>
          <a:noFill/>
          <a:ln w="9525">
            <a:noFill/>
            <a:miter lim="800000"/>
            <a:headEnd/>
            <a:tailEnd/>
          </a:ln>
          <a:effectLst/>
        </p:spPr>
        <p:txBody>
          <a:bodyPr lIns="0" tIns="0" rIns="0" bIns="0"/>
          <a:lstStyle/>
          <a:p>
            <a:pPr marL="695325" lvl="1" indent="-238125" defTabSz="457200">
              <a:buClr>
                <a:srgbClr val="820040"/>
              </a:buClr>
              <a:buSzPct val="46000"/>
              <a:buFont typeface="Monotype Sorts" pitchFamily="2" charset="2"/>
              <a:buChar char="l"/>
            </a:pPr>
            <a:r>
              <a:rPr lang="en-US" sz="2200" b="1" dirty="0">
                <a:solidFill>
                  <a:srgbClr val="000000"/>
                </a:solidFill>
                <a:latin typeface="Arial" charset="0"/>
              </a:rPr>
              <a:t>Measure, and record on your sketch, the </a:t>
            </a:r>
            <a:r>
              <a:rPr lang="en-US" sz="2200" b="1" dirty="0">
                <a:solidFill>
                  <a:srgbClr val="C20000"/>
                </a:solidFill>
                <a:latin typeface="Arial" charset="0"/>
              </a:rPr>
              <a:t>upper width (W2)</a:t>
            </a:r>
            <a:r>
              <a:rPr lang="en-US" sz="2200" b="1" dirty="0">
                <a:solidFill>
                  <a:srgbClr val="000000"/>
                </a:solidFill>
                <a:latin typeface="Arial" charset="0"/>
              </a:rPr>
              <a:t> at the high water mark.</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1900" b="1" dirty="0">
                <a:solidFill>
                  <a:srgbClr val="000000"/>
                </a:solidFill>
                <a:latin typeface="Arial" charset="0"/>
              </a:rPr>
              <a:t>The high water mark is characterized by water flowing at higher than normal velocity.</a:t>
            </a:r>
            <a:br>
              <a:rPr lang="en-US" sz="1900" b="1" dirty="0">
                <a:solidFill>
                  <a:srgbClr val="000000"/>
                </a:solidFill>
                <a:latin typeface="Arial" charset="0"/>
              </a:rPr>
            </a:br>
            <a:endParaRPr lang="en-US" sz="19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1900" b="1" dirty="0">
                <a:solidFill>
                  <a:srgbClr val="000000"/>
                </a:solidFill>
                <a:latin typeface="Arial" charset="0"/>
              </a:rPr>
              <a:t>The high flow velocity tends to cause notable bank erosion and undercutting, and tends to retard the growth of vegetation on the banks.</a:t>
            </a:r>
            <a:br>
              <a:rPr lang="en-US" sz="1900" b="1" dirty="0">
                <a:solidFill>
                  <a:srgbClr val="000000"/>
                </a:solidFill>
                <a:latin typeface="Arial" charset="0"/>
              </a:rPr>
            </a:br>
            <a:endParaRPr lang="en-US" sz="19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1900" b="1" dirty="0">
                <a:solidFill>
                  <a:srgbClr val="000000"/>
                </a:solidFill>
                <a:latin typeface="Arial" charset="0"/>
              </a:rPr>
              <a:t>The high water mark is identified at the point where bank erosion begins and vegetation growth ceases.</a:t>
            </a:r>
            <a:br>
              <a:rPr lang="en-US" sz="1900"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sz="2200" b="1" dirty="0">
                <a:solidFill>
                  <a:srgbClr val="000000"/>
                </a:solidFill>
                <a:latin typeface="Arial" charset="0"/>
              </a:rPr>
              <a:t>Measure, and record on your sketch, the</a:t>
            </a:r>
            <a:r>
              <a:rPr lang="en-US" sz="2200" b="1" dirty="0">
                <a:solidFill>
                  <a:srgbClr val="C20000"/>
                </a:solidFill>
                <a:latin typeface="Arial" charset="0"/>
              </a:rPr>
              <a:t> height (H)</a:t>
            </a:r>
            <a:r>
              <a:rPr lang="en-US" sz="2200" b="1" dirty="0">
                <a:solidFill>
                  <a:srgbClr val="000000"/>
                </a:solidFill>
                <a:latin typeface="Arial" charset="0"/>
              </a:rPr>
              <a:t> from the bottom of the channel to the high water mark.</a:t>
            </a:r>
            <a:endParaRPr lang="en-US" dirty="0"/>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74B6CE9-6089-4F5B-9B04-D727E54E7BBA}" type="slidenum">
              <a:rPr lang="en-US"/>
              <a:pPr/>
              <a:t>35</a:t>
            </a:fld>
            <a:endParaRPr lang="en-US" dirty="0"/>
          </a:p>
        </p:txBody>
      </p:sp>
      <p:grpSp>
        <p:nvGrpSpPr>
          <p:cNvPr id="80905" name="Group 9"/>
          <p:cNvGrpSpPr>
            <a:grpSpLocks/>
          </p:cNvGrpSpPr>
          <p:nvPr/>
        </p:nvGrpSpPr>
        <p:grpSpPr bwMode="auto">
          <a:xfrm>
            <a:off x="231775" y="1917700"/>
            <a:ext cx="9826625" cy="5092700"/>
            <a:chOff x="146" y="1208"/>
            <a:chExt cx="5955" cy="3523"/>
          </a:xfrm>
        </p:grpSpPr>
        <p:sp>
          <p:nvSpPr>
            <p:cNvPr id="8090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090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090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090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090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0899" name="Rectangle 3"/>
          <p:cNvSpPr>
            <a:spLocks noGrp="1" noChangeArrowheads="1"/>
          </p:cNvSpPr>
          <p:nvPr>
            <p:ph type="body" idx="1"/>
          </p:nvPr>
        </p:nvSpPr>
        <p:spPr>
          <a:xfrm>
            <a:off x="287338" y="533400"/>
            <a:ext cx="9269412"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HASTY RUNOFF FORMULA</a:t>
            </a:r>
            <a:endParaRPr lang="en-US" dirty="0"/>
          </a:p>
        </p:txBody>
      </p:sp>
      <p:sp>
        <p:nvSpPr>
          <p:cNvPr id="80906" name="Text Box 10"/>
          <p:cNvSpPr txBox="1">
            <a:spLocks noChangeArrowheads="1"/>
          </p:cNvSpPr>
          <p:nvPr/>
        </p:nvSpPr>
        <p:spPr bwMode="auto">
          <a:xfrm>
            <a:off x="490538" y="2316163"/>
            <a:ext cx="9139237" cy="5683250"/>
          </a:xfrm>
          <a:prstGeom prst="rect">
            <a:avLst/>
          </a:prstGeom>
          <a:noFill/>
          <a:ln w="9525">
            <a:noFill/>
            <a:miter lim="800000"/>
            <a:headEnd/>
            <a:tailEnd/>
          </a:ln>
          <a:effectLst/>
        </p:spPr>
        <p:txBody>
          <a:bodyPr lIns="0" tIns="0" rIns="0" bIns="0"/>
          <a:lstStyle/>
          <a:p>
            <a:pPr marL="695325" lvl="1" indent="-238125" defTabSz="457200">
              <a:buClr>
                <a:srgbClr val="820040"/>
              </a:buClr>
              <a:buSzPct val="90000"/>
              <a:buFont typeface="Monotype Sorts" pitchFamily="2" charset="2"/>
              <a:buNone/>
            </a:pPr>
            <a:r>
              <a:rPr lang="en-US" b="1" dirty="0">
                <a:solidFill>
                  <a:srgbClr val="000000"/>
                </a:solidFill>
                <a:latin typeface="Arial" charset="0"/>
              </a:rPr>
              <a:t>The following trapezoidal formula will enable you to calculate the approximate volume of water to be carried by an open ditch or culvert, from a maximum annual rain producing storm.</a:t>
            </a:r>
            <a:r>
              <a:rPr lang="en-US" sz="3000" dirty="0">
                <a:solidFill>
                  <a:srgbClr val="000000"/>
                </a:solidFill>
                <a:latin typeface="Arial" charset="0"/>
              </a:rPr>
              <a:t/>
            </a:r>
            <a:br>
              <a:rPr lang="en-US" sz="3000" dirty="0">
                <a:solidFill>
                  <a:srgbClr val="000000"/>
                </a:solidFill>
                <a:latin typeface="Arial" charset="0"/>
              </a:rPr>
            </a:br>
            <a:endParaRPr lang="en-US" sz="3000" dirty="0">
              <a:solidFill>
                <a:srgbClr val="000000"/>
              </a:solidFill>
              <a:latin typeface="Arial" charset="0"/>
            </a:endParaRPr>
          </a:p>
          <a:p>
            <a:pPr marL="695325" lvl="1" indent="-238125" defTabSz="457200">
              <a:buClr>
                <a:srgbClr val="820040"/>
              </a:buClr>
              <a:buSzPct val="90000"/>
              <a:buFont typeface="Monotype Sorts" pitchFamily="2" charset="2"/>
              <a:buNone/>
            </a:pPr>
            <a:r>
              <a:rPr lang="en-US" b="1" dirty="0">
                <a:solidFill>
                  <a:srgbClr val="C20000"/>
                </a:solidFill>
                <a:latin typeface="Arial" charset="0"/>
              </a:rPr>
              <a:t>Ca =( </a:t>
            </a:r>
            <a:r>
              <a:rPr lang="en-US" b="1" u="sng" dirty="0">
                <a:solidFill>
                  <a:srgbClr val="C20000"/>
                </a:solidFill>
                <a:latin typeface="Arial" charset="0"/>
              </a:rPr>
              <a:t>W1 + W2) x H</a:t>
            </a:r>
          </a:p>
          <a:p>
            <a:pPr marL="695325" lvl="1" indent="-238125" defTabSz="457200">
              <a:buClr>
                <a:srgbClr val="820040"/>
              </a:buClr>
              <a:buSzPct val="70000"/>
              <a:buFont typeface="Monotype Sorts" pitchFamily="2" charset="2"/>
              <a:buChar char="Ù"/>
            </a:pPr>
            <a:r>
              <a:rPr lang="en-US" b="1" dirty="0">
                <a:solidFill>
                  <a:srgbClr val="C20000"/>
                </a:solidFill>
                <a:latin typeface="Arial" charset="0"/>
              </a:rPr>
              <a:t>                2</a:t>
            </a:r>
            <a:r>
              <a:rPr lang="en-US" b="1" u="sng" dirty="0">
                <a:solidFill>
                  <a:srgbClr val="C20000"/>
                </a:solidFill>
                <a:latin typeface="Arial" charset="0"/>
              </a:rPr>
              <a:t/>
            </a:r>
            <a:br>
              <a:rPr lang="en-US" b="1" u="sng" dirty="0">
                <a:solidFill>
                  <a:srgbClr val="C20000"/>
                </a:solidFill>
                <a:latin typeface="Arial" charset="0"/>
              </a:rPr>
            </a:br>
            <a:endParaRPr lang="en-US" sz="1700" b="1" u="sng" dirty="0">
              <a:solidFill>
                <a:srgbClr val="000000"/>
              </a:solidFill>
              <a:latin typeface="Arial" charset="0"/>
            </a:endParaRPr>
          </a:p>
          <a:p>
            <a:pPr marL="695325" lvl="1" indent="-238125" defTabSz="457200">
              <a:buClr>
                <a:srgbClr val="820040"/>
              </a:buClr>
              <a:buSzPct val="70000"/>
              <a:buFont typeface="Monotype Sorts" pitchFamily="2" charset="2"/>
              <a:buChar char="Ù"/>
            </a:pPr>
            <a:r>
              <a:rPr lang="en-US" sz="1700" b="1" dirty="0">
                <a:solidFill>
                  <a:srgbClr val="000000"/>
                </a:solidFill>
                <a:latin typeface="Arial" charset="0"/>
              </a:rPr>
              <a:t>Ca = Channel area in square feet rounded to two decimal places.</a:t>
            </a:r>
          </a:p>
          <a:p>
            <a:pPr marL="695325" lvl="1" indent="-238125" defTabSz="457200">
              <a:buClr>
                <a:srgbClr val="820040"/>
              </a:buClr>
              <a:buSzPct val="70000"/>
              <a:buFont typeface="Monotype Sorts" pitchFamily="2" charset="2"/>
              <a:buChar char="Ù"/>
            </a:pPr>
            <a:r>
              <a:rPr lang="en-US" sz="1700" b="1" dirty="0">
                <a:solidFill>
                  <a:srgbClr val="000000"/>
                </a:solidFill>
                <a:latin typeface="Arial" charset="0"/>
              </a:rPr>
              <a:t>W1 = Width of channel bottom to the nearest  whole or half foot.</a:t>
            </a:r>
          </a:p>
          <a:p>
            <a:pPr marL="695325" lvl="1" indent="-238125" defTabSz="457200">
              <a:buClr>
                <a:srgbClr val="820040"/>
              </a:buClr>
              <a:buSzPct val="70000"/>
              <a:buFont typeface="Monotype Sorts" pitchFamily="2" charset="2"/>
              <a:buChar char="Ù"/>
            </a:pPr>
            <a:r>
              <a:rPr lang="en-US" sz="1700" b="1" dirty="0">
                <a:solidFill>
                  <a:srgbClr val="000000"/>
                </a:solidFill>
                <a:latin typeface="Arial" charset="0"/>
              </a:rPr>
              <a:t>W2 = Width at high water mark to the nearest whole or half foot.</a:t>
            </a:r>
          </a:p>
          <a:p>
            <a:pPr marL="695325" lvl="1" indent="-238125" defTabSz="457200">
              <a:buClr>
                <a:srgbClr val="820040"/>
              </a:buClr>
              <a:buSzPct val="70000"/>
              <a:buFont typeface="Monotype Sorts" pitchFamily="2" charset="2"/>
              <a:buChar char="Ù"/>
            </a:pPr>
            <a:r>
              <a:rPr lang="en-US" sz="1700" b="1" dirty="0">
                <a:solidFill>
                  <a:srgbClr val="000000"/>
                </a:solidFill>
                <a:latin typeface="Arial" charset="0"/>
              </a:rPr>
              <a:t>H =   Height from channel bottom to high water mark to the nearest whole</a:t>
            </a:r>
            <a:br>
              <a:rPr lang="en-US" sz="1700" b="1" dirty="0">
                <a:solidFill>
                  <a:srgbClr val="000000"/>
                </a:solidFill>
                <a:latin typeface="Arial" charset="0"/>
              </a:rPr>
            </a:br>
            <a:r>
              <a:rPr lang="en-US" sz="1700" b="1" dirty="0">
                <a:solidFill>
                  <a:srgbClr val="000000"/>
                </a:solidFill>
                <a:latin typeface="Arial" charset="0"/>
              </a:rPr>
              <a:t>         or half foot.</a:t>
            </a:r>
            <a:endParaRPr lang="en-US" dirty="0"/>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9AE8AFC-7E5F-4281-A670-28AEA8987AE1}" type="slidenum">
              <a:rPr lang="en-US"/>
              <a:pPr/>
              <a:t>36</a:t>
            </a:fld>
            <a:endParaRPr lang="en-US" dirty="0"/>
          </a:p>
        </p:txBody>
      </p:sp>
      <p:grpSp>
        <p:nvGrpSpPr>
          <p:cNvPr id="81929" name="Group 9"/>
          <p:cNvGrpSpPr>
            <a:grpSpLocks/>
          </p:cNvGrpSpPr>
          <p:nvPr/>
        </p:nvGrpSpPr>
        <p:grpSpPr bwMode="auto">
          <a:xfrm>
            <a:off x="231775" y="1917700"/>
            <a:ext cx="9453563" cy="5168900"/>
            <a:chOff x="146" y="1208"/>
            <a:chExt cx="5955" cy="3523"/>
          </a:xfrm>
        </p:grpSpPr>
        <p:sp>
          <p:nvSpPr>
            <p:cNvPr id="8192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192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192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192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192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1923"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HASTY RUNOFF EXAMPLE</a:t>
            </a:r>
            <a:endParaRPr lang="en-US" dirty="0"/>
          </a:p>
        </p:txBody>
      </p:sp>
      <p:sp>
        <p:nvSpPr>
          <p:cNvPr id="81930" name="Text Box 10"/>
          <p:cNvSpPr txBox="1">
            <a:spLocks noChangeArrowheads="1"/>
          </p:cNvSpPr>
          <p:nvPr/>
        </p:nvSpPr>
        <p:spPr bwMode="auto">
          <a:xfrm>
            <a:off x="490538" y="2316163"/>
            <a:ext cx="9139237" cy="5345112"/>
          </a:xfrm>
          <a:prstGeom prst="rect">
            <a:avLst/>
          </a:prstGeom>
          <a:noFill/>
          <a:ln w="9525">
            <a:noFill/>
            <a:miter lim="800000"/>
            <a:headEnd/>
            <a:tailEnd/>
          </a:ln>
          <a:effectLst/>
        </p:spPr>
        <p:txBody>
          <a:bodyPr lIns="0" tIns="0" rIns="0" bIns="0"/>
          <a:lstStyle/>
          <a:p>
            <a:pPr marL="695325" lvl="1" indent="-238125" defTabSz="457200">
              <a:buClr>
                <a:srgbClr val="820040"/>
              </a:buClr>
              <a:buSzPct val="46000"/>
              <a:buFont typeface="Monotype Sorts" pitchFamily="2" charset="2"/>
              <a:buChar char="l"/>
            </a:pPr>
            <a:r>
              <a:rPr lang="en-US" sz="3000" b="1" dirty="0">
                <a:solidFill>
                  <a:srgbClr val="000000"/>
                </a:solidFill>
                <a:latin typeface="Arial" charset="0"/>
              </a:rPr>
              <a:t>Channel area (Ca) computation example:</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695325" lvl="1" indent="-238125" algn="ctr" defTabSz="457200">
              <a:buClr>
                <a:srgbClr val="820040"/>
              </a:buClr>
              <a:buSzPct val="90000"/>
              <a:buFont typeface="Monotype Sorts" pitchFamily="2" charset="2"/>
              <a:buNone/>
            </a:pPr>
            <a:r>
              <a:rPr lang="en-US" sz="3600" b="1" dirty="0">
                <a:solidFill>
                  <a:srgbClr val="C20000"/>
                </a:solidFill>
                <a:latin typeface="Arial" charset="0"/>
              </a:rPr>
              <a:t>Ca = (</a:t>
            </a:r>
            <a:r>
              <a:rPr lang="en-US" sz="3600" b="1" u="sng" dirty="0">
                <a:solidFill>
                  <a:srgbClr val="C20000"/>
                </a:solidFill>
                <a:latin typeface="Arial" charset="0"/>
              </a:rPr>
              <a:t>3' + 6’) x 4'</a:t>
            </a:r>
          </a:p>
          <a:p>
            <a:pPr marL="695325" lvl="1" indent="-238125" algn="ctr" defTabSz="457200">
              <a:buClr>
                <a:srgbClr val="820040"/>
              </a:buClr>
              <a:buSzPct val="90000"/>
              <a:buFont typeface="Monotype Sorts" pitchFamily="2" charset="2"/>
              <a:buNone/>
            </a:pPr>
            <a:r>
              <a:rPr lang="en-US" sz="3600" b="1" dirty="0">
                <a:solidFill>
                  <a:srgbClr val="C20000"/>
                </a:solidFill>
                <a:latin typeface="Arial" charset="0"/>
              </a:rPr>
              <a:t>        2</a:t>
            </a:r>
            <a:r>
              <a:rPr lang="en-US" sz="3600" b="1" u="sng" dirty="0">
                <a:solidFill>
                  <a:srgbClr val="C20000"/>
                </a:solidFill>
                <a:latin typeface="Arial" charset="0"/>
              </a:rPr>
              <a:t/>
            </a:r>
            <a:br>
              <a:rPr lang="en-US" sz="3600" b="1" u="sng" dirty="0">
                <a:solidFill>
                  <a:srgbClr val="C20000"/>
                </a:solidFill>
                <a:latin typeface="Arial" charset="0"/>
              </a:rPr>
            </a:br>
            <a:endParaRPr lang="en-US" sz="3600" b="1" u="sng" dirty="0">
              <a:solidFill>
                <a:srgbClr val="C20000"/>
              </a:solidFill>
              <a:latin typeface="Arial" charset="0"/>
            </a:endParaRPr>
          </a:p>
          <a:p>
            <a:pPr marL="695325" lvl="1" indent="-238125" algn="ctr" defTabSz="457200">
              <a:buClr>
                <a:srgbClr val="820040"/>
              </a:buClr>
              <a:buSzPct val="90000"/>
              <a:buFont typeface="Monotype Sorts" pitchFamily="2" charset="2"/>
              <a:buNone/>
            </a:pPr>
            <a:endParaRPr lang="en-US" sz="3600" b="1" u="sng" dirty="0">
              <a:solidFill>
                <a:srgbClr val="C20000"/>
              </a:solidFill>
              <a:latin typeface="Arial" charset="0"/>
            </a:endParaRPr>
          </a:p>
          <a:p>
            <a:pPr marL="695325" lvl="1" indent="-238125" algn="ctr" defTabSz="457200">
              <a:buClr>
                <a:srgbClr val="820040"/>
              </a:buClr>
              <a:buSzPct val="90000"/>
              <a:buFont typeface="Monotype Sorts" pitchFamily="2" charset="2"/>
              <a:buNone/>
            </a:pPr>
            <a:r>
              <a:rPr lang="en-US" sz="3600" b="1" dirty="0">
                <a:solidFill>
                  <a:srgbClr val="C20000"/>
                </a:solidFill>
                <a:latin typeface="Arial" charset="0"/>
              </a:rPr>
              <a:t>Ca = 18.00 square feet.</a:t>
            </a:r>
            <a:r>
              <a:rPr lang="en-US" sz="3600" b="1" u="sng" dirty="0">
                <a:solidFill>
                  <a:srgbClr val="C20000"/>
                </a:solidFill>
                <a:latin typeface="Arial" charset="0"/>
              </a:rPr>
              <a:t/>
            </a:r>
            <a:br>
              <a:rPr lang="en-US" sz="3600" b="1" u="sng" dirty="0">
                <a:solidFill>
                  <a:srgbClr val="C20000"/>
                </a:solidFill>
                <a:latin typeface="Arial" charset="0"/>
              </a:rPr>
            </a:br>
            <a:endParaRPr lang="en-US" dirty="0"/>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DEA590-353C-4EBF-BCBD-6857C955A4AD}" type="slidenum">
              <a:rPr lang="en-US"/>
              <a:pPr/>
              <a:t>37</a:t>
            </a:fld>
            <a:endParaRPr lang="en-US" dirty="0"/>
          </a:p>
        </p:txBody>
      </p:sp>
      <p:sp>
        <p:nvSpPr>
          <p:cNvPr id="164866" name="Rectangle 2"/>
          <p:cNvSpPr>
            <a:spLocks noGrp="1" noChangeArrowheads="1"/>
          </p:cNvSpPr>
          <p:nvPr>
            <p:ph type="ctrTitle"/>
          </p:nvPr>
        </p:nvSpPr>
        <p:spPr>
          <a:xfrm>
            <a:off x="762000" y="2590800"/>
            <a:ext cx="8534400" cy="1295400"/>
          </a:xfrm>
        </p:spPr>
        <p:txBody>
          <a:bodyPr/>
          <a:lstStyle/>
          <a:p>
            <a:r>
              <a:rPr lang="en-US" b="1" dirty="0">
                <a:latin typeface="Arial" charset="0"/>
              </a:rPr>
              <a:t>PRACTICAL EXERCISE</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EB2F42-6343-44B1-B751-CC4057254BEC}" type="slidenum">
              <a:rPr lang="en-US"/>
              <a:pPr/>
              <a:t>38</a:t>
            </a:fld>
            <a:endParaRPr lang="en-US" dirty="0"/>
          </a:p>
        </p:txBody>
      </p:sp>
      <p:sp>
        <p:nvSpPr>
          <p:cNvPr id="165890"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EB2F42-6343-44B1-B751-CC4057254BEC}" type="slidenum">
              <a:rPr lang="en-US"/>
              <a:pPr/>
              <a:t>39</a:t>
            </a:fld>
            <a:endParaRPr lang="en-US" dirty="0"/>
          </a:p>
        </p:txBody>
      </p:sp>
      <p:sp>
        <p:nvSpPr>
          <p:cNvPr id="165890"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BREAK?</a:t>
            </a:r>
            <a:endParaRPr lang="en-US" b="1" dirty="0">
              <a:latin typeface="Arial" charset="0"/>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Learning Objectives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Given a horizontal constructions mission, site plans, and references, identify site reconnaissance features per the MCRP 3-17A. (1361-SRVY-2005b)</a:t>
            </a:r>
          </a:p>
          <a:p>
            <a:pPr marL="514350" indent="-514350">
              <a:buAutoNum type="arabicPeriod"/>
            </a:pPr>
            <a:r>
              <a:rPr lang="en-US" dirty="0" smtClean="0"/>
              <a:t>Given written site reconnaissance date, and references, calculate the estimated storm runoff volumes per the FM 5-430-00-1. </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4</a:t>
            </a:fld>
            <a:endParaRPr lang="en-US" dirty="0"/>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6EAD96A-27F6-423A-B50F-2B5B4D354E10}" type="slidenum">
              <a:rPr lang="en-US"/>
              <a:pPr/>
              <a:t>40</a:t>
            </a:fld>
            <a:endParaRPr lang="en-US" dirty="0"/>
          </a:p>
        </p:txBody>
      </p:sp>
      <p:grpSp>
        <p:nvGrpSpPr>
          <p:cNvPr id="82953" name="Group 9"/>
          <p:cNvGrpSpPr>
            <a:grpSpLocks/>
          </p:cNvGrpSpPr>
          <p:nvPr/>
        </p:nvGrpSpPr>
        <p:grpSpPr bwMode="auto">
          <a:xfrm>
            <a:off x="231775" y="1917700"/>
            <a:ext cx="9826625" cy="5168900"/>
            <a:chOff x="146" y="1208"/>
            <a:chExt cx="5955" cy="3523"/>
          </a:xfrm>
        </p:grpSpPr>
        <p:sp>
          <p:nvSpPr>
            <p:cNvPr id="8294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294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295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295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295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2947" name="Rectangle 3"/>
          <p:cNvSpPr>
            <a:spLocks noGrp="1" noChangeArrowheads="1"/>
          </p:cNvSpPr>
          <p:nvPr>
            <p:ph type="body" idx="1"/>
          </p:nvPr>
        </p:nvSpPr>
        <p:spPr>
          <a:xfrm>
            <a:off x="287338" y="4572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CULVERTS</a:t>
            </a:r>
            <a:endParaRPr lang="en-US" dirty="0"/>
          </a:p>
        </p:txBody>
      </p:sp>
      <p:sp>
        <p:nvSpPr>
          <p:cNvPr id="82954" name="Text Box 10"/>
          <p:cNvSpPr txBox="1">
            <a:spLocks noChangeArrowheads="1"/>
          </p:cNvSpPr>
          <p:nvPr/>
        </p:nvSpPr>
        <p:spPr bwMode="auto">
          <a:xfrm>
            <a:off x="479425" y="2305050"/>
            <a:ext cx="9151938" cy="4192588"/>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3000" b="1" dirty="0">
                <a:solidFill>
                  <a:srgbClr val="000000"/>
                </a:solidFill>
                <a:latin typeface="Arial" charset="0"/>
              </a:rPr>
              <a:t>A culvert is an enclosed waterway used to pass water  from one point to another.</a:t>
            </a:r>
            <a:br>
              <a:rPr lang="en-US" sz="3000" b="1" dirty="0">
                <a:solidFill>
                  <a:srgbClr val="000000"/>
                </a:solidFill>
                <a:latin typeface="Arial" charset="0"/>
              </a:rPr>
            </a:br>
            <a:endParaRPr lang="en-US" sz="30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3000" b="1" dirty="0">
                <a:solidFill>
                  <a:srgbClr val="000000"/>
                </a:solidFill>
                <a:latin typeface="Arial" charset="0"/>
              </a:rPr>
              <a:t>They are an expedient and economical way to correct or improve existing drainage problems, and to prevent drainage problems during and after construction of a military road.</a:t>
            </a:r>
            <a:endParaRPr lang="en-US" dirty="0"/>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570E674-FD48-4FCD-87E2-39D866551F5E}" type="slidenum">
              <a:rPr lang="en-US"/>
              <a:pPr/>
              <a:t>41</a:t>
            </a:fld>
            <a:endParaRPr lang="en-US" dirty="0"/>
          </a:p>
        </p:txBody>
      </p:sp>
      <p:grpSp>
        <p:nvGrpSpPr>
          <p:cNvPr id="83977" name="Group 9"/>
          <p:cNvGrpSpPr>
            <a:grpSpLocks/>
          </p:cNvGrpSpPr>
          <p:nvPr/>
        </p:nvGrpSpPr>
        <p:grpSpPr bwMode="auto">
          <a:xfrm>
            <a:off x="347663" y="1265238"/>
            <a:ext cx="9453562" cy="5897562"/>
            <a:chOff x="146" y="1208"/>
            <a:chExt cx="5955" cy="3523"/>
          </a:xfrm>
        </p:grpSpPr>
        <p:sp>
          <p:nvSpPr>
            <p:cNvPr id="8397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397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397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397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397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3971" name="Rectangle 3"/>
          <p:cNvSpPr>
            <a:spLocks noGrp="1" noChangeArrowheads="1"/>
          </p:cNvSpPr>
          <p:nvPr>
            <p:ph type="body" idx="1"/>
          </p:nvPr>
        </p:nvSpPr>
        <p:spPr>
          <a:xfrm>
            <a:off x="304800" y="0"/>
            <a:ext cx="9269413" cy="1219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USE</a:t>
            </a:r>
            <a:endParaRPr lang="en-US" dirty="0"/>
          </a:p>
        </p:txBody>
      </p:sp>
      <p:sp>
        <p:nvSpPr>
          <p:cNvPr id="83978" name="Text Box 10"/>
          <p:cNvSpPr txBox="1">
            <a:spLocks noChangeArrowheads="1"/>
          </p:cNvSpPr>
          <p:nvPr/>
        </p:nvSpPr>
        <p:spPr bwMode="auto">
          <a:xfrm>
            <a:off x="685800" y="1524000"/>
            <a:ext cx="8686800" cy="50927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Pass water through an embankment.</a:t>
            </a:r>
            <a:br>
              <a:rPr lang="en-US" sz="2700" b="1" dirty="0">
                <a:solidFill>
                  <a:srgbClr val="000000"/>
                </a:solidFill>
                <a:latin typeface="Arial" charset="0"/>
              </a:rPr>
            </a:br>
            <a:endParaRPr lang="en-US" sz="27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Continue natural streams through an intercepting structure.</a:t>
            </a:r>
            <a:br>
              <a:rPr lang="en-US" sz="2700" b="1" dirty="0">
                <a:solidFill>
                  <a:srgbClr val="000000"/>
                </a:solidFill>
                <a:latin typeface="Arial" charset="0"/>
              </a:rPr>
            </a:br>
            <a:endParaRPr lang="en-US" sz="27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Provide cross drainage in a fill section of a road.</a:t>
            </a:r>
            <a:br>
              <a:rPr lang="en-US" sz="2700" b="1" dirty="0">
                <a:solidFill>
                  <a:srgbClr val="000000"/>
                </a:solidFill>
                <a:latin typeface="Arial" charset="0"/>
              </a:rPr>
            </a:br>
            <a:endParaRPr lang="en-US" sz="27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Provide ditch relief.</a:t>
            </a:r>
            <a:br>
              <a:rPr lang="en-US" sz="2700" b="1" dirty="0">
                <a:solidFill>
                  <a:srgbClr val="000000"/>
                </a:solidFill>
                <a:latin typeface="Arial" charset="0"/>
              </a:rPr>
            </a:br>
            <a:endParaRPr lang="en-US" sz="27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Continue side ditches at road intersections.</a:t>
            </a:r>
          </a:p>
          <a:p>
            <a:pPr marL="207963" indent="-207963" defTabSz="457200">
              <a:buClr>
                <a:srgbClr val="820040"/>
              </a:buClr>
              <a:buSzPct val="46000"/>
              <a:buFont typeface="Monotype Sorts" pitchFamily="2" charset="2"/>
              <a:buChar char="l"/>
            </a:pPr>
            <a:endParaRPr lang="en-US" sz="27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700" b="1" dirty="0">
                <a:solidFill>
                  <a:srgbClr val="000000"/>
                </a:solidFill>
                <a:latin typeface="Arial" charset="0"/>
              </a:rPr>
              <a:t>There are two classifications of culvert systems.</a:t>
            </a:r>
            <a:endParaRPr lang="en-US" dirty="0"/>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9640561-1FAB-4E4B-A40E-75558B6B56FF}" type="slidenum">
              <a:rPr lang="en-US"/>
              <a:pPr/>
              <a:t>42</a:t>
            </a:fld>
            <a:endParaRPr lang="en-US" dirty="0"/>
          </a:p>
        </p:txBody>
      </p:sp>
      <p:grpSp>
        <p:nvGrpSpPr>
          <p:cNvPr id="85001" name="Group 9"/>
          <p:cNvGrpSpPr>
            <a:grpSpLocks/>
          </p:cNvGrpSpPr>
          <p:nvPr/>
        </p:nvGrpSpPr>
        <p:grpSpPr bwMode="auto">
          <a:xfrm>
            <a:off x="231775" y="1917700"/>
            <a:ext cx="9453563" cy="5168900"/>
            <a:chOff x="146" y="1208"/>
            <a:chExt cx="5955" cy="3523"/>
          </a:xfrm>
        </p:grpSpPr>
        <p:sp>
          <p:nvSpPr>
            <p:cNvPr id="8499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499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499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499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500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4995"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PERMANENT CULVERTS</a:t>
            </a:r>
            <a:endParaRPr lang="en-US" dirty="0"/>
          </a:p>
        </p:txBody>
      </p:sp>
      <p:sp>
        <p:nvSpPr>
          <p:cNvPr id="85002" name="Text Box 10"/>
          <p:cNvSpPr txBox="1">
            <a:spLocks noChangeArrowheads="1"/>
          </p:cNvSpPr>
          <p:nvPr/>
        </p:nvSpPr>
        <p:spPr bwMode="auto">
          <a:xfrm>
            <a:off x="490538" y="2316163"/>
            <a:ext cx="9139237" cy="4281487"/>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800" b="1" dirty="0">
                <a:solidFill>
                  <a:srgbClr val="000000"/>
                </a:solidFill>
                <a:latin typeface="Arial" charset="0"/>
              </a:rPr>
              <a:t>These types of culverts are permanent in nature.    </a:t>
            </a:r>
          </a:p>
          <a:p>
            <a:pPr marL="207963" indent="-207963" defTabSz="457200">
              <a:buClr>
                <a:srgbClr val="820040"/>
              </a:buClr>
              <a:buSzPct val="90000"/>
              <a:buFont typeface="Monotype Sorts" pitchFamily="2" charset="2"/>
              <a:buNone/>
            </a:pPr>
            <a:endParaRPr lang="en-US" sz="28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a:solidFill>
                  <a:srgbClr val="000000"/>
                </a:solidFill>
                <a:latin typeface="Arial" charset="0"/>
              </a:rPr>
              <a:t>Corrugated metal pipe. (CMP)</a:t>
            </a:r>
            <a:br>
              <a:rPr lang="en-US" sz="2800" b="1" dirty="0">
                <a:solidFill>
                  <a:srgbClr val="000000"/>
                </a:solidFill>
                <a:latin typeface="Arial" charset="0"/>
              </a:rPr>
            </a:br>
            <a:endParaRPr lang="en-US" sz="28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a:solidFill>
                  <a:srgbClr val="000000"/>
                </a:solidFill>
                <a:latin typeface="Arial" charset="0"/>
              </a:rPr>
              <a:t>Concrete pipe. (CP)</a:t>
            </a:r>
            <a:br>
              <a:rPr lang="en-US" sz="2800" b="1" dirty="0">
                <a:solidFill>
                  <a:srgbClr val="000000"/>
                </a:solidFill>
                <a:latin typeface="Arial" charset="0"/>
              </a:rPr>
            </a:br>
            <a:endParaRPr lang="en-US" sz="28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a:solidFill>
                  <a:srgbClr val="000000"/>
                </a:solidFill>
                <a:latin typeface="Arial" charset="0"/>
              </a:rPr>
              <a:t>Vitrified clay pipe. (VC)</a:t>
            </a:r>
            <a:br>
              <a:rPr lang="en-US" sz="2800" b="1" dirty="0">
                <a:solidFill>
                  <a:srgbClr val="000000"/>
                </a:solidFill>
                <a:latin typeface="Arial" charset="0"/>
              </a:rPr>
            </a:br>
            <a:endParaRPr lang="en-US" sz="2800" b="1" dirty="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a:solidFill>
                  <a:srgbClr val="000000"/>
                </a:solidFill>
                <a:latin typeface="Arial" charset="0"/>
              </a:rPr>
              <a:t>Polyvinyl chloride pipe. (PVC)</a:t>
            </a:r>
            <a:endParaRPr lang="en-US" dirty="0"/>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AF27B90-0109-4BDC-BA6C-467FA140E049}" type="slidenum">
              <a:rPr lang="en-US"/>
              <a:pPr/>
              <a:t>43</a:t>
            </a:fld>
            <a:endParaRPr lang="en-US" dirty="0"/>
          </a:p>
        </p:txBody>
      </p:sp>
      <p:grpSp>
        <p:nvGrpSpPr>
          <p:cNvPr id="86025" name="Group 9"/>
          <p:cNvGrpSpPr>
            <a:grpSpLocks/>
          </p:cNvGrpSpPr>
          <p:nvPr/>
        </p:nvGrpSpPr>
        <p:grpSpPr bwMode="auto">
          <a:xfrm>
            <a:off x="304800" y="685800"/>
            <a:ext cx="9453563" cy="7086600"/>
            <a:chOff x="146" y="1208"/>
            <a:chExt cx="5955" cy="3523"/>
          </a:xfrm>
        </p:grpSpPr>
        <p:sp>
          <p:nvSpPr>
            <p:cNvPr id="8602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602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602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602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602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6019" name="Rectangle 3"/>
          <p:cNvSpPr>
            <a:spLocks noGrp="1" noChangeArrowheads="1"/>
          </p:cNvSpPr>
          <p:nvPr>
            <p:ph type="body" idx="1"/>
          </p:nvPr>
        </p:nvSpPr>
        <p:spPr>
          <a:xfrm>
            <a:off x="304800" y="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EXPEDIENT CULVERTS</a:t>
            </a:r>
            <a:endParaRPr lang="en-US" dirty="0"/>
          </a:p>
        </p:txBody>
      </p:sp>
      <p:sp>
        <p:nvSpPr>
          <p:cNvPr id="86026" name="Text Box 10"/>
          <p:cNvSpPr txBox="1">
            <a:spLocks noChangeArrowheads="1"/>
          </p:cNvSpPr>
          <p:nvPr/>
        </p:nvSpPr>
        <p:spPr bwMode="auto">
          <a:xfrm>
            <a:off x="533400" y="914400"/>
            <a:ext cx="9139237" cy="640080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800" b="1" dirty="0">
                <a:solidFill>
                  <a:srgbClr val="000000"/>
                </a:solidFill>
                <a:latin typeface="Arial" charset="0"/>
              </a:rPr>
              <a:t>These types of culverts are used in expedient construction when permanent culverts are not available.   </a:t>
            </a:r>
          </a:p>
          <a:p>
            <a:pPr marL="1143000" lvl="2" indent="-228600" defTabSz="457200">
              <a:buClr>
                <a:srgbClr val="820040"/>
              </a:buClr>
              <a:buSzPct val="46000"/>
              <a:buFont typeface="Monotype Sorts" pitchFamily="2" charset="2"/>
              <a:buChar char="l"/>
            </a:pPr>
            <a:r>
              <a:rPr lang="en-US" sz="2800" b="1" dirty="0" smtClean="0">
                <a:solidFill>
                  <a:srgbClr val="000000"/>
                </a:solidFill>
                <a:latin typeface="Arial" charset="0"/>
              </a:rPr>
              <a:t>Logs </a:t>
            </a:r>
            <a:r>
              <a:rPr lang="en-US" sz="2800" b="1" dirty="0">
                <a:solidFill>
                  <a:srgbClr val="000000"/>
                </a:solidFill>
                <a:latin typeface="Arial" charset="0"/>
              </a:rPr>
              <a:t>and lumber.</a:t>
            </a:r>
            <a:br>
              <a:rPr lang="en-US" sz="2800" b="1" dirty="0">
                <a:solidFill>
                  <a:srgbClr val="000000"/>
                </a:solidFill>
                <a:latin typeface="Arial" charset="0"/>
              </a:rPr>
            </a:br>
            <a:endParaRPr lang="en-US" sz="2800" b="1" dirty="0" smtClean="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smtClean="0">
                <a:solidFill>
                  <a:srgbClr val="000000"/>
                </a:solidFill>
                <a:latin typeface="Arial" charset="0"/>
              </a:rPr>
              <a:t>Oil drums.</a:t>
            </a:r>
            <a:br>
              <a:rPr lang="en-US" sz="2800" b="1" dirty="0" smtClean="0">
                <a:solidFill>
                  <a:srgbClr val="000000"/>
                </a:solidFill>
                <a:latin typeface="Arial" charset="0"/>
              </a:rPr>
            </a:br>
            <a:endParaRPr lang="en-US" sz="2800" b="1" dirty="0" smtClean="0">
              <a:solidFill>
                <a:srgbClr val="000000"/>
              </a:solidFill>
              <a:latin typeface="Arial" charset="0"/>
            </a:endParaRPr>
          </a:p>
          <a:p>
            <a:pPr marL="1143000" lvl="2" indent="-228600" defTabSz="457200">
              <a:buClr>
                <a:srgbClr val="820040"/>
              </a:buClr>
              <a:buSzPct val="46000"/>
              <a:buFont typeface="Monotype Sorts" pitchFamily="2" charset="2"/>
              <a:buChar char="l"/>
            </a:pPr>
            <a:r>
              <a:rPr lang="en-US" sz="2800" b="1" dirty="0" smtClean="0">
                <a:solidFill>
                  <a:srgbClr val="000000"/>
                </a:solidFill>
                <a:latin typeface="Arial" charset="0"/>
              </a:rPr>
              <a:t>Landing </a:t>
            </a:r>
            <a:r>
              <a:rPr lang="en-US" sz="2800" b="1" dirty="0">
                <a:solidFill>
                  <a:srgbClr val="000000"/>
                </a:solidFill>
                <a:latin typeface="Arial" charset="0"/>
              </a:rPr>
              <a:t>mat and sandbags</a:t>
            </a:r>
            <a:r>
              <a:rPr lang="en-US" sz="2800" b="1" dirty="0" smtClean="0">
                <a:solidFill>
                  <a:srgbClr val="000000"/>
                </a:solidFill>
                <a:latin typeface="Arial" charset="0"/>
              </a:rPr>
              <a:t>.</a:t>
            </a:r>
          </a:p>
          <a:p>
            <a:pPr marL="1143000" lvl="2" indent="-228600" defTabSz="457200">
              <a:buClr>
                <a:srgbClr val="820040"/>
              </a:buClr>
              <a:buSzPct val="46000"/>
            </a:pPr>
            <a:endParaRPr lang="en-US" dirty="0" smtClean="0"/>
          </a:p>
          <a:p>
            <a:pPr marL="1143000" lvl="2" indent="-228600" defTabSz="457200">
              <a:buClr>
                <a:srgbClr val="820040"/>
              </a:buClr>
              <a:buSzPct val="46000"/>
            </a:pPr>
            <a:r>
              <a:rPr lang="en-US" sz="2800" b="1" u="sng" dirty="0" smtClean="0"/>
              <a:t>Culvert Installation</a:t>
            </a:r>
            <a:r>
              <a:rPr lang="en-US" sz="2800" b="1" dirty="0" smtClean="0"/>
              <a:t>:</a:t>
            </a:r>
            <a:r>
              <a:rPr lang="en-US" sz="2800" dirty="0" smtClean="0"/>
              <a:t> The installation of the culvert</a:t>
            </a:r>
          </a:p>
          <a:p>
            <a:pPr marL="1143000" lvl="2" indent="-228600" defTabSz="457200">
              <a:buClr>
                <a:srgbClr val="820040"/>
              </a:buClr>
              <a:buSzPct val="46000"/>
            </a:pPr>
            <a:r>
              <a:rPr lang="en-US" sz="2800" dirty="0" smtClean="0"/>
              <a:t> itself is relatively simple, regardless if it is placed in</a:t>
            </a:r>
          </a:p>
          <a:p>
            <a:pPr marL="1143000" lvl="2" indent="-228600" defTabSz="457200">
              <a:buClr>
                <a:srgbClr val="820040"/>
              </a:buClr>
              <a:buSzPct val="46000"/>
            </a:pPr>
            <a:r>
              <a:rPr lang="en-US" sz="2800" dirty="0" smtClean="0"/>
              <a:t>an existing channel or in a newly constructed channel.</a:t>
            </a:r>
          </a:p>
          <a:p>
            <a:pPr marL="1143000" lvl="2" indent="-228600" defTabSz="457200">
              <a:buClr>
                <a:srgbClr val="820040"/>
              </a:buClr>
              <a:buSzPct val="46000"/>
            </a:pPr>
            <a:r>
              <a:rPr lang="en-US" sz="2800" dirty="0" smtClean="0"/>
              <a:t>The following guidelines will help you supervise the </a:t>
            </a:r>
          </a:p>
          <a:p>
            <a:pPr marL="1143000" lvl="2" indent="-228600" defTabSz="457200">
              <a:buClr>
                <a:srgbClr val="820040"/>
              </a:buClr>
              <a:buSzPct val="46000"/>
            </a:pPr>
            <a:r>
              <a:rPr lang="en-US" sz="2800" dirty="0" smtClean="0"/>
              <a:t>installation of culvert systems within the channel.</a:t>
            </a:r>
            <a:endParaRPr lang="en-US" sz="2800" b="1" dirty="0" smtClean="0">
              <a:solidFill>
                <a:srgbClr val="000000"/>
              </a:solidFill>
              <a:latin typeface="Arial" charset="0"/>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66EEBAE-09C7-4C9B-82E5-90D29D025194}" type="slidenum">
              <a:rPr lang="en-US"/>
              <a:pPr/>
              <a:t>44</a:t>
            </a:fld>
            <a:endParaRPr lang="en-US" dirty="0"/>
          </a:p>
        </p:txBody>
      </p:sp>
      <p:grpSp>
        <p:nvGrpSpPr>
          <p:cNvPr id="87049" name="Group 9"/>
          <p:cNvGrpSpPr>
            <a:grpSpLocks/>
          </p:cNvGrpSpPr>
          <p:nvPr/>
        </p:nvGrpSpPr>
        <p:grpSpPr bwMode="auto">
          <a:xfrm>
            <a:off x="231775" y="1917700"/>
            <a:ext cx="9598025" cy="5168900"/>
            <a:chOff x="146" y="1208"/>
            <a:chExt cx="5955" cy="3523"/>
          </a:xfrm>
        </p:grpSpPr>
        <p:sp>
          <p:nvSpPr>
            <p:cNvPr id="8704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704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704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704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704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7043" name="Rectangle 3"/>
          <p:cNvSpPr>
            <a:spLocks noGrp="1" noChangeArrowheads="1"/>
          </p:cNvSpPr>
          <p:nvPr>
            <p:ph type="body" idx="1"/>
          </p:nvPr>
        </p:nvSpPr>
        <p:spPr>
          <a:xfrm>
            <a:off x="274638" y="344488"/>
            <a:ext cx="9294812" cy="1503362"/>
          </a:xfrm>
          <a:noFill/>
          <a:ln/>
        </p:spPr>
        <p:txBody>
          <a:bodyPr lIns="0" tIns="0" rIns="0" bIns="0" anchor="ctr"/>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INSTALLATION</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(Fill and Cover Depth)</a:t>
            </a:r>
            <a:endParaRPr lang="en-US" dirty="0"/>
          </a:p>
        </p:txBody>
      </p:sp>
      <p:sp>
        <p:nvSpPr>
          <p:cNvPr id="87050" name="Text Box 10"/>
          <p:cNvSpPr txBox="1">
            <a:spLocks noChangeArrowheads="1"/>
          </p:cNvSpPr>
          <p:nvPr/>
        </p:nvSpPr>
        <p:spPr bwMode="auto">
          <a:xfrm>
            <a:off x="485775" y="2309813"/>
            <a:ext cx="8658225" cy="472916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2800" b="1" u="sng" dirty="0">
                <a:solidFill>
                  <a:srgbClr val="000000"/>
                </a:solidFill>
                <a:latin typeface="Arial" charset="0"/>
              </a:rPr>
              <a:t>Fill Depth</a:t>
            </a:r>
            <a:r>
              <a:rPr lang="en-US" sz="2800" b="1" dirty="0">
                <a:solidFill>
                  <a:srgbClr val="000000"/>
                </a:solidFill>
                <a:latin typeface="Arial" charset="0"/>
              </a:rPr>
              <a:t>: The depth of fill must be equal to or greater than the depth of the cover, plus the diameter of the culvert.</a:t>
            </a:r>
            <a:r>
              <a:rPr lang="en-US" sz="2800" b="1" u="sng" dirty="0">
                <a:solidFill>
                  <a:srgbClr val="000000"/>
                </a:solidFill>
                <a:latin typeface="Arial" charset="0"/>
              </a:rPr>
              <a:t/>
            </a:r>
            <a:br>
              <a:rPr lang="en-US" sz="2800" b="1" u="sng" dirty="0">
                <a:solidFill>
                  <a:srgbClr val="000000"/>
                </a:solidFill>
                <a:latin typeface="Arial" charset="0"/>
              </a:rPr>
            </a:br>
            <a:endParaRPr lang="en-US" sz="2800" b="1" u="sng"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800" b="1" u="sng" dirty="0">
                <a:solidFill>
                  <a:srgbClr val="000000"/>
                </a:solidFill>
                <a:latin typeface="Arial" charset="0"/>
              </a:rPr>
              <a:t>Cover Depth</a:t>
            </a:r>
            <a:r>
              <a:rPr lang="en-US" sz="2800" b="1" dirty="0">
                <a:solidFill>
                  <a:srgbClr val="000000"/>
                </a:solidFill>
                <a:latin typeface="Arial" charset="0"/>
              </a:rPr>
              <a:t>: For road culverts the cover depth must be equal to half the diameter of the culvert that is used, or 12" inches, whichever is greater.</a:t>
            </a:r>
            <a:endParaRPr lang="en-US" dirty="0"/>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73DF22E-9FA6-41E7-9545-D0CEA71751BB}" type="slidenum">
              <a:rPr lang="en-US"/>
              <a:pPr/>
              <a:t>45</a:t>
            </a:fld>
            <a:endParaRPr lang="en-US" dirty="0"/>
          </a:p>
        </p:txBody>
      </p:sp>
      <p:grpSp>
        <p:nvGrpSpPr>
          <p:cNvPr id="88073" name="Group 9"/>
          <p:cNvGrpSpPr>
            <a:grpSpLocks/>
          </p:cNvGrpSpPr>
          <p:nvPr/>
        </p:nvGrpSpPr>
        <p:grpSpPr bwMode="auto">
          <a:xfrm>
            <a:off x="231775" y="1917700"/>
            <a:ext cx="9453563" cy="5092700"/>
            <a:chOff x="146" y="1208"/>
            <a:chExt cx="5955" cy="3523"/>
          </a:xfrm>
        </p:grpSpPr>
        <p:sp>
          <p:nvSpPr>
            <p:cNvPr id="8806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806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807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807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807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8067" name="Rectangle 3"/>
          <p:cNvSpPr>
            <a:spLocks noGrp="1" noChangeArrowheads="1"/>
          </p:cNvSpPr>
          <p:nvPr>
            <p:ph type="body" idx="1"/>
          </p:nvPr>
        </p:nvSpPr>
        <p:spPr>
          <a:xfrm>
            <a:off x="274638" y="344488"/>
            <a:ext cx="9294812" cy="1503362"/>
          </a:xfrm>
          <a:noFill/>
          <a:ln/>
        </p:spPr>
        <p:txBody>
          <a:bodyPr lIns="0" tIns="0" rIns="0" bIns="0" anchor="ctr"/>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INSTALLATION</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(Bedding)</a:t>
            </a:r>
            <a:endParaRPr lang="en-US" dirty="0"/>
          </a:p>
        </p:txBody>
      </p:sp>
      <p:sp>
        <p:nvSpPr>
          <p:cNvPr id="88074" name="Text Box 10"/>
          <p:cNvSpPr txBox="1">
            <a:spLocks noChangeArrowheads="1"/>
          </p:cNvSpPr>
          <p:nvPr/>
        </p:nvSpPr>
        <p:spPr bwMode="auto">
          <a:xfrm>
            <a:off x="485775" y="2309813"/>
            <a:ext cx="8734425" cy="4729162"/>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800" b="1" u="sng" dirty="0">
                <a:solidFill>
                  <a:srgbClr val="000000"/>
                </a:solidFill>
                <a:latin typeface="Arial" charset="0"/>
              </a:rPr>
              <a:t>Bedding</a:t>
            </a:r>
            <a:r>
              <a:rPr lang="en-US" sz="2800" b="1" dirty="0">
                <a:solidFill>
                  <a:srgbClr val="000000"/>
                </a:solidFill>
                <a:latin typeface="Arial" charset="0"/>
              </a:rPr>
              <a:t>: Bedding is placed in the bottom of the trench to cushion the bottom of the culvert from crushing forces.</a:t>
            </a:r>
            <a:r>
              <a:rPr lang="en-US" sz="2800" b="1" u="sng" dirty="0">
                <a:solidFill>
                  <a:srgbClr val="000000"/>
                </a:solidFill>
                <a:latin typeface="Arial" charset="0"/>
              </a:rPr>
              <a:t/>
            </a:r>
            <a:br>
              <a:rPr lang="en-US" sz="2800" b="1" u="sng" dirty="0">
                <a:solidFill>
                  <a:srgbClr val="000000"/>
                </a:solidFill>
                <a:latin typeface="Arial" charset="0"/>
              </a:rPr>
            </a:br>
            <a:endParaRPr lang="en-US" sz="2800" b="1" u="sng"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800" b="1" dirty="0">
                <a:solidFill>
                  <a:srgbClr val="000000"/>
                </a:solidFill>
                <a:latin typeface="Arial" charset="0"/>
              </a:rPr>
              <a:t>The depth of the bedding material that is used is equal to 1/10th of the diameter of the culvert it is supporting.</a:t>
            </a:r>
            <a:endParaRPr lang="en-US" dirty="0"/>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612D43A-C49B-4B31-9EAF-131CA1472DAF}" type="slidenum">
              <a:rPr lang="en-US"/>
              <a:pPr/>
              <a:t>46</a:t>
            </a:fld>
            <a:endParaRPr lang="en-US" dirty="0"/>
          </a:p>
        </p:txBody>
      </p:sp>
      <p:grpSp>
        <p:nvGrpSpPr>
          <p:cNvPr id="89097" name="Group 9"/>
          <p:cNvGrpSpPr>
            <a:grpSpLocks/>
          </p:cNvGrpSpPr>
          <p:nvPr/>
        </p:nvGrpSpPr>
        <p:grpSpPr bwMode="auto">
          <a:xfrm>
            <a:off x="231775" y="1600200"/>
            <a:ext cx="9826625" cy="5334000"/>
            <a:chOff x="146" y="1208"/>
            <a:chExt cx="5955" cy="3523"/>
          </a:xfrm>
        </p:grpSpPr>
        <p:sp>
          <p:nvSpPr>
            <p:cNvPr id="8909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909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8909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8909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8909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89091" name="Rectangle 3"/>
          <p:cNvSpPr>
            <a:spLocks noGrp="1" noChangeArrowheads="1"/>
          </p:cNvSpPr>
          <p:nvPr>
            <p:ph type="body" idx="1"/>
          </p:nvPr>
        </p:nvSpPr>
        <p:spPr>
          <a:xfrm>
            <a:off x="304800" y="0"/>
            <a:ext cx="9294813" cy="1503363"/>
          </a:xfrm>
          <a:noFill/>
          <a:ln/>
        </p:spPr>
        <p:txBody>
          <a:bodyPr lIns="0" tIns="0" rIns="0" bIns="0" anchor="ctr"/>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INSTALLATION</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Slope)</a:t>
            </a:r>
            <a:endParaRPr lang="en-US" dirty="0"/>
          </a:p>
        </p:txBody>
      </p:sp>
      <p:sp>
        <p:nvSpPr>
          <p:cNvPr id="89098" name="Text Box 10"/>
          <p:cNvSpPr txBox="1">
            <a:spLocks noChangeArrowheads="1"/>
          </p:cNvSpPr>
          <p:nvPr/>
        </p:nvSpPr>
        <p:spPr bwMode="auto">
          <a:xfrm>
            <a:off x="457200" y="1905000"/>
            <a:ext cx="9151938" cy="4797425"/>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800" b="1" dirty="0">
                <a:solidFill>
                  <a:srgbClr val="000000"/>
                </a:solidFill>
                <a:latin typeface="Arial" charset="0"/>
              </a:rPr>
              <a:t>Installing culverts with the proper slope (grade) will ensure that water will drain through it freely, and become self cleaning.</a:t>
            </a:r>
            <a:br>
              <a:rPr lang="en-US" sz="2800" b="1" dirty="0">
                <a:solidFill>
                  <a:srgbClr val="000000"/>
                </a:solidFill>
                <a:latin typeface="Arial" charset="0"/>
              </a:rPr>
            </a:br>
            <a:endParaRPr lang="en-US" sz="2800"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sz="2700" b="1" dirty="0">
                <a:solidFill>
                  <a:srgbClr val="000000"/>
                </a:solidFill>
                <a:latin typeface="Arial" charset="0"/>
              </a:rPr>
              <a:t>Install culverts in existing channels so the inlet </a:t>
            </a:r>
          </a:p>
          <a:p>
            <a:pPr marL="695325" lvl="1" indent="-238125" defTabSz="457200">
              <a:buClr>
                <a:srgbClr val="820040"/>
              </a:buClr>
              <a:buSzPct val="46000"/>
              <a:buFont typeface="Monotype Sorts" pitchFamily="2" charset="2"/>
              <a:buNone/>
            </a:pPr>
            <a:r>
              <a:rPr lang="en-US" sz="2700" b="1" dirty="0">
                <a:solidFill>
                  <a:srgbClr val="000000"/>
                </a:solidFill>
                <a:latin typeface="Arial" charset="0"/>
              </a:rPr>
              <a:t>  and outlet inverts match the </a:t>
            </a:r>
            <a:r>
              <a:rPr lang="en-US" sz="2700" b="1" u="sng" dirty="0">
                <a:solidFill>
                  <a:srgbClr val="C20000"/>
                </a:solidFill>
                <a:latin typeface="Arial" charset="0"/>
              </a:rPr>
              <a:t>existing</a:t>
            </a:r>
            <a:r>
              <a:rPr lang="en-US" sz="2700" b="1" dirty="0">
                <a:solidFill>
                  <a:srgbClr val="000000"/>
                </a:solidFill>
                <a:latin typeface="Arial" charset="0"/>
              </a:rPr>
              <a:t> channel elevations.</a:t>
            </a:r>
            <a:br>
              <a:rPr lang="en-US" sz="2700" b="1" dirty="0">
                <a:solidFill>
                  <a:srgbClr val="000000"/>
                </a:solidFill>
                <a:latin typeface="Arial" charset="0"/>
              </a:rPr>
            </a:br>
            <a:endParaRPr lang="en-US" sz="2700"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sz="2700" b="1" dirty="0">
                <a:solidFill>
                  <a:srgbClr val="000000"/>
                </a:solidFill>
                <a:latin typeface="Arial" charset="0"/>
              </a:rPr>
              <a:t>Slopes placed on culverts in </a:t>
            </a:r>
            <a:r>
              <a:rPr lang="en-US" sz="2700" b="1" dirty="0">
                <a:solidFill>
                  <a:srgbClr val="C20000"/>
                </a:solidFill>
                <a:latin typeface="Arial" charset="0"/>
              </a:rPr>
              <a:t>newly</a:t>
            </a:r>
            <a:r>
              <a:rPr lang="en-US" sz="2700" b="1" dirty="0">
                <a:solidFill>
                  <a:srgbClr val="000000"/>
                </a:solidFill>
                <a:latin typeface="Arial" charset="0"/>
              </a:rPr>
              <a:t> </a:t>
            </a:r>
            <a:r>
              <a:rPr lang="en-US" sz="2700" b="1" dirty="0">
                <a:solidFill>
                  <a:srgbClr val="C20000"/>
                </a:solidFill>
                <a:latin typeface="Arial" charset="0"/>
              </a:rPr>
              <a:t>constructed </a:t>
            </a:r>
            <a:r>
              <a:rPr lang="en-US" sz="2700" b="1" dirty="0">
                <a:solidFill>
                  <a:srgbClr val="000000"/>
                </a:solidFill>
                <a:latin typeface="Arial" charset="0"/>
              </a:rPr>
              <a:t>channels cannot be less than 0.50% in grade, or greater than 2.0% in grade.</a:t>
            </a:r>
            <a:endParaRPr lang="en-US" dirty="0"/>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AA7D122-32C4-4471-8273-7275CBC0C25E}" type="slidenum">
              <a:rPr lang="en-US"/>
              <a:pPr/>
              <a:t>47</a:t>
            </a:fld>
            <a:endParaRPr lang="en-US" dirty="0"/>
          </a:p>
        </p:txBody>
      </p:sp>
      <p:grpSp>
        <p:nvGrpSpPr>
          <p:cNvPr id="90121" name="Group 9"/>
          <p:cNvGrpSpPr>
            <a:grpSpLocks/>
          </p:cNvGrpSpPr>
          <p:nvPr/>
        </p:nvGrpSpPr>
        <p:grpSpPr bwMode="auto">
          <a:xfrm>
            <a:off x="231775" y="1917700"/>
            <a:ext cx="9826625" cy="5245100"/>
            <a:chOff x="146" y="1208"/>
            <a:chExt cx="5955" cy="3523"/>
          </a:xfrm>
        </p:grpSpPr>
        <p:sp>
          <p:nvSpPr>
            <p:cNvPr id="9011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011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011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011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012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0115" name="Rectangle 3"/>
          <p:cNvSpPr>
            <a:spLocks noGrp="1" noChangeArrowheads="1"/>
          </p:cNvSpPr>
          <p:nvPr>
            <p:ph type="body" idx="1"/>
          </p:nvPr>
        </p:nvSpPr>
        <p:spPr>
          <a:xfrm>
            <a:off x="274638" y="344488"/>
            <a:ext cx="9294812" cy="1503362"/>
          </a:xfrm>
          <a:noFill/>
          <a:ln/>
        </p:spPr>
        <p:txBody>
          <a:bodyPr lIns="0" tIns="0" rIns="0" bIns="0" anchor="ctr"/>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INSTALLATION</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(Backfill)</a:t>
            </a:r>
            <a:endParaRPr lang="en-US" dirty="0"/>
          </a:p>
        </p:txBody>
      </p:sp>
      <p:sp>
        <p:nvSpPr>
          <p:cNvPr id="90122" name="Text Box 10"/>
          <p:cNvSpPr txBox="1">
            <a:spLocks noChangeArrowheads="1"/>
          </p:cNvSpPr>
          <p:nvPr/>
        </p:nvSpPr>
        <p:spPr bwMode="auto">
          <a:xfrm>
            <a:off x="485775" y="2309813"/>
            <a:ext cx="9139238" cy="4729162"/>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800" b="1" u="sng" dirty="0">
                <a:solidFill>
                  <a:srgbClr val="000000"/>
                </a:solidFill>
                <a:latin typeface="Arial" charset="0"/>
              </a:rPr>
              <a:t>Backfill</a:t>
            </a:r>
            <a:r>
              <a:rPr lang="en-US" sz="2800" b="1" dirty="0">
                <a:solidFill>
                  <a:srgbClr val="000000"/>
                </a:solidFill>
                <a:latin typeface="Arial" charset="0"/>
              </a:rPr>
              <a:t>: The backfill material will be hand placed and compacted so the placement of the culvert in the bedding is not disturbed.</a:t>
            </a:r>
            <a:br>
              <a:rPr lang="en-US" sz="2800" b="1" dirty="0">
                <a:solidFill>
                  <a:srgbClr val="000000"/>
                </a:solidFill>
                <a:latin typeface="Arial" charset="0"/>
              </a:rPr>
            </a:br>
            <a:endParaRPr lang="en-US" sz="2800" b="1" dirty="0">
              <a:solidFill>
                <a:srgbClr val="000000"/>
              </a:solidFill>
              <a:latin typeface="Arial" charset="0"/>
            </a:endParaRPr>
          </a:p>
          <a:p>
            <a:pPr marL="695325" lvl="1" indent="-238125" defTabSz="457200">
              <a:buClr>
                <a:srgbClr val="820040"/>
              </a:buClr>
              <a:buSzPct val="46000"/>
              <a:buFont typeface="Monotype Sorts" pitchFamily="2" charset="2"/>
              <a:buChar char="l"/>
            </a:pPr>
            <a:r>
              <a:rPr lang="en-US" sz="2800" b="1" dirty="0">
                <a:solidFill>
                  <a:srgbClr val="000000"/>
                </a:solidFill>
                <a:latin typeface="Arial" charset="0"/>
              </a:rPr>
              <a:t>The spacing distance between the sides of the culvert to the side of the trench is equal to 1/2 the diameter of the culvert that is used.</a:t>
            </a:r>
            <a:endParaRPr lang="en-US" dirty="0"/>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67A53C-F1CA-410B-A756-A1AAC6B81972}" type="slidenum">
              <a:rPr lang="en-US"/>
              <a:pPr/>
              <a:t>48</a:t>
            </a:fld>
            <a:endParaRPr lang="en-US" dirty="0"/>
          </a:p>
        </p:txBody>
      </p:sp>
      <p:pic>
        <p:nvPicPr>
          <p:cNvPr id="91140" name="Picture 4"/>
          <p:cNvPicPr>
            <a:picLocks noChangeArrowheads="1"/>
          </p:cNvPicPr>
          <p:nvPr/>
        </p:nvPicPr>
        <p:blipFill>
          <a:blip r:embed="rId2" cstate="print"/>
          <a:srcRect/>
          <a:stretch>
            <a:fillRect/>
          </a:stretch>
        </p:blipFill>
        <p:spPr bwMode="auto">
          <a:xfrm>
            <a:off x="0" y="533400"/>
            <a:ext cx="9896475" cy="6477000"/>
          </a:xfrm>
          <a:prstGeom prst="rect">
            <a:avLst/>
          </a:prstGeom>
          <a:noFill/>
          <a:ln w="9525">
            <a:noFill/>
            <a:miter lim="800000"/>
            <a:headEnd/>
            <a:tailEnd/>
          </a:ln>
          <a:effectLst/>
        </p:spPr>
      </p:pic>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B75A4DDA-C817-4E56-AE02-6A6DFC083410}" type="slidenum">
              <a:rPr lang="en-US"/>
              <a:pPr/>
              <a:t>49</a:t>
            </a:fld>
            <a:endParaRPr lang="en-US" dirty="0"/>
          </a:p>
        </p:txBody>
      </p:sp>
      <p:grpSp>
        <p:nvGrpSpPr>
          <p:cNvPr id="92169" name="Group 9"/>
          <p:cNvGrpSpPr>
            <a:grpSpLocks/>
          </p:cNvGrpSpPr>
          <p:nvPr/>
        </p:nvGrpSpPr>
        <p:grpSpPr bwMode="auto">
          <a:xfrm>
            <a:off x="0" y="1676400"/>
            <a:ext cx="10058400" cy="5334000"/>
            <a:chOff x="146" y="1208"/>
            <a:chExt cx="5955" cy="3523"/>
          </a:xfrm>
        </p:grpSpPr>
        <p:sp>
          <p:nvSpPr>
            <p:cNvPr id="9216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216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216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216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216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2163"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MAXIMUM DIAMETER (Dmax)</a:t>
            </a:r>
            <a:endParaRPr lang="en-US" dirty="0"/>
          </a:p>
        </p:txBody>
      </p:sp>
      <p:sp>
        <p:nvSpPr>
          <p:cNvPr id="92170" name="Text Box 10"/>
          <p:cNvSpPr txBox="1">
            <a:spLocks noChangeArrowheads="1"/>
          </p:cNvSpPr>
          <p:nvPr/>
        </p:nvSpPr>
        <p:spPr bwMode="auto">
          <a:xfrm>
            <a:off x="457200" y="2209800"/>
            <a:ext cx="9034463" cy="5827713"/>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b="1" dirty="0">
                <a:solidFill>
                  <a:srgbClr val="000000"/>
                </a:solidFill>
                <a:latin typeface="Arial" charset="0"/>
              </a:rPr>
              <a:t>Permanent culverts are selected based on their diameter.</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The Maximum Diameter (Dmax) method is used to calculate the maximum diameter of culvert that can be used and still maintain the minimum amount of cover over it.</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The maximum diameter to be calculated is dependent upon the amount of fill used to bury the culvert.</a:t>
            </a:r>
            <a:endParaRPr lang="en-US"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Learning Objectives</a:t>
            </a:r>
            <a:endParaRPr lang="en-US" dirty="0"/>
          </a:p>
        </p:txBody>
      </p:sp>
      <p:sp>
        <p:nvSpPr>
          <p:cNvPr id="3" name="Content Placeholder 2"/>
          <p:cNvSpPr>
            <a:spLocks noGrp="1"/>
          </p:cNvSpPr>
          <p:nvPr>
            <p:ph idx="1"/>
          </p:nvPr>
        </p:nvSpPr>
        <p:spPr/>
        <p:txBody>
          <a:bodyPr/>
          <a:lstStyle/>
          <a:p>
            <a:pPr>
              <a:buNone/>
            </a:pPr>
            <a:r>
              <a:rPr lang="en-US" dirty="0" smtClean="0"/>
              <a:t>3. Given calculated storm runoff volumes, and references, determine culvert system requirements per the TM 5-820-4. (1361 SRVY-2005c)</a:t>
            </a:r>
          </a:p>
          <a:p>
            <a:pPr>
              <a:buNone/>
            </a:pPr>
            <a:r>
              <a:rPr lang="en-US" dirty="0" smtClean="0"/>
              <a:t>4. Given calculated storm runoff volumes, and references, determine open ditch design requirements per the FM 5-430-00-1. (1361-SRVY-2005d)</a:t>
            </a:r>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5</a:t>
            </a:fld>
            <a:endParaRPr lang="en-US" dirty="0"/>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5FE7510-D693-465B-88FE-168194C78B63}" type="slidenum">
              <a:rPr lang="en-US"/>
              <a:pPr/>
              <a:t>50</a:t>
            </a:fld>
            <a:endParaRPr lang="en-US" dirty="0"/>
          </a:p>
        </p:txBody>
      </p:sp>
      <p:grpSp>
        <p:nvGrpSpPr>
          <p:cNvPr id="93193" name="Group 9"/>
          <p:cNvGrpSpPr>
            <a:grpSpLocks/>
          </p:cNvGrpSpPr>
          <p:nvPr/>
        </p:nvGrpSpPr>
        <p:grpSpPr bwMode="auto">
          <a:xfrm>
            <a:off x="231775" y="1917700"/>
            <a:ext cx="9598025" cy="5168900"/>
            <a:chOff x="146" y="1208"/>
            <a:chExt cx="5955" cy="3523"/>
          </a:xfrm>
        </p:grpSpPr>
        <p:sp>
          <p:nvSpPr>
            <p:cNvPr id="9318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318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319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319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319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3187"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Dmax FOR FILLS 36“ or GREATER</a:t>
            </a:r>
          </a:p>
        </p:txBody>
      </p:sp>
      <p:sp>
        <p:nvSpPr>
          <p:cNvPr id="93194" name="Text Box 10"/>
          <p:cNvSpPr txBox="1">
            <a:spLocks noChangeArrowheads="1"/>
          </p:cNvSpPr>
          <p:nvPr/>
        </p:nvSpPr>
        <p:spPr bwMode="auto">
          <a:xfrm>
            <a:off x="485775" y="2309813"/>
            <a:ext cx="8886825" cy="4083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3600" b="1" dirty="0">
                <a:solidFill>
                  <a:srgbClr val="C20000"/>
                </a:solidFill>
                <a:latin typeface="Arial" charset="0"/>
              </a:rPr>
              <a:t>Dmax = 2/3 x Fill</a:t>
            </a:r>
            <a:r>
              <a:rPr lang="en-US" b="1" dirty="0">
                <a:solidFill>
                  <a:srgbClr val="C20000"/>
                </a:solidFill>
                <a:latin typeface="Arial" charset="0"/>
              </a:rPr>
              <a:t/>
            </a:r>
            <a:br>
              <a:rPr lang="en-US" b="1" dirty="0">
                <a:solidFill>
                  <a:srgbClr val="C20000"/>
                </a:solidFill>
                <a:latin typeface="Arial" charset="0"/>
              </a:rPr>
            </a:br>
            <a:endParaRPr lang="en-US" b="1" dirty="0">
              <a:solidFill>
                <a:srgbClr val="C2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Dmax = Maximum culvert diameter in inches rounded to two decimal places.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2/3 = A constant that represents the minimum fill depth required for the maximum diameter of culvert.</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Fill = Fill depth in inches rounded to two decimal places.</a:t>
            </a:r>
            <a:endParaRPr lang="en-US" dirty="0"/>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03B1A8B-4772-4CB7-A0B9-0103442CBA5D}" type="slidenum">
              <a:rPr lang="en-US"/>
              <a:pPr/>
              <a:t>51</a:t>
            </a:fld>
            <a:endParaRPr lang="en-US" dirty="0"/>
          </a:p>
        </p:txBody>
      </p:sp>
      <p:grpSp>
        <p:nvGrpSpPr>
          <p:cNvPr id="94217" name="Group 9"/>
          <p:cNvGrpSpPr>
            <a:grpSpLocks/>
          </p:cNvGrpSpPr>
          <p:nvPr/>
        </p:nvGrpSpPr>
        <p:grpSpPr bwMode="auto">
          <a:xfrm>
            <a:off x="231775" y="1917700"/>
            <a:ext cx="9521825" cy="5168900"/>
            <a:chOff x="146" y="1208"/>
            <a:chExt cx="5955" cy="3523"/>
          </a:xfrm>
        </p:grpSpPr>
        <p:sp>
          <p:nvSpPr>
            <p:cNvPr id="9421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421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421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421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421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4211"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Dmax FOR FILLS 36” or LESS </a:t>
            </a:r>
            <a:endParaRPr lang="en-US" dirty="0"/>
          </a:p>
        </p:txBody>
      </p:sp>
      <p:sp>
        <p:nvSpPr>
          <p:cNvPr id="94218" name="Text Box 10"/>
          <p:cNvSpPr txBox="1">
            <a:spLocks noChangeArrowheads="1"/>
          </p:cNvSpPr>
          <p:nvPr/>
        </p:nvSpPr>
        <p:spPr bwMode="auto">
          <a:xfrm>
            <a:off x="485775" y="2309813"/>
            <a:ext cx="8810625" cy="4083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3600" b="1" dirty="0">
                <a:solidFill>
                  <a:srgbClr val="C20000"/>
                </a:solidFill>
                <a:latin typeface="Arial" charset="0"/>
              </a:rPr>
              <a:t>Dmax = Fill - 12"</a:t>
            </a:r>
            <a:r>
              <a:rPr lang="en-US" b="1" dirty="0">
                <a:solidFill>
                  <a:srgbClr val="C20000"/>
                </a:solidFill>
                <a:latin typeface="Arial" charset="0"/>
              </a:rPr>
              <a:t/>
            </a:r>
            <a:br>
              <a:rPr lang="en-US" b="1" dirty="0">
                <a:solidFill>
                  <a:srgbClr val="C20000"/>
                </a:solidFill>
                <a:latin typeface="Arial" charset="0"/>
              </a:rPr>
            </a:br>
            <a:endParaRPr lang="en-US" b="1" dirty="0">
              <a:solidFill>
                <a:srgbClr val="C2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Dmax = Maximum culvert diameter in inches rounded to two decimal places.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Fill = Fill depth in inches rounded to two decimal places.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70000"/>
              <a:buFont typeface="Monotype Sorts" pitchFamily="2" charset="2"/>
              <a:buChar char="3"/>
            </a:pPr>
            <a:r>
              <a:rPr lang="en-US" b="1" dirty="0">
                <a:solidFill>
                  <a:srgbClr val="000000"/>
                </a:solidFill>
                <a:latin typeface="Arial" charset="0"/>
              </a:rPr>
              <a:t>12" = A constant that represents the minimum cover depth that is allowed to prevent crushing actions.</a:t>
            </a:r>
            <a:endParaRPr lang="en-US" dirty="0"/>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52</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53</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BREAK</a:t>
            </a:r>
            <a:endParaRPr lang="en-US" b="1" dirty="0">
              <a:latin typeface="Arial" charset="0"/>
            </a:endParaRPr>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B4FC9B4-FDA0-41B0-AE94-E840C95EF38C}" type="slidenum">
              <a:rPr lang="en-US"/>
              <a:pPr/>
              <a:t>54</a:t>
            </a:fld>
            <a:endParaRPr lang="en-US" dirty="0"/>
          </a:p>
        </p:txBody>
      </p:sp>
      <p:grpSp>
        <p:nvGrpSpPr>
          <p:cNvPr id="95241" name="Group 9"/>
          <p:cNvGrpSpPr>
            <a:grpSpLocks/>
          </p:cNvGrpSpPr>
          <p:nvPr/>
        </p:nvGrpSpPr>
        <p:grpSpPr bwMode="auto">
          <a:xfrm>
            <a:off x="231775" y="1524000"/>
            <a:ext cx="9598025" cy="5592763"/>
            <a:chOff x="146" y="1208"/>
            <a:chExt cx="5955" cy="3523"/>
          </a:xfrm>
        </p:grpSpPr>
        <p:sp>
          <p:nvSpPr>
            <p:cNvPr id="9523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523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523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523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524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5235" name="Rectangle 3"/>
          <p:cNvSpPr>
            <a:spLocks noGrp="1" noChangeArrowheads="1"/>
          </p:cNvSpPr>
          <p:nvPr>
            <p:ph type="body" idx="1"/>
          </p:nvPr>
        </p:nvSpPr>
        <p:spPr>
          <a:xfrm>
            <a:off x="304800" y="228600"/>
            <a:ext cx="9269413"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Dmax EXAMPLE #1</a:t>
            </a:r>
            <a:endParaRPr lang="en-US" dirty="0"/>
          </a:p>
        </p:txBody>
      </p:sp>
      <p:sp>
        <p:nvSpPr>
          <p:cNvPr id="95242" name="Text Box 10"/>
          <p:cNvSpPr txBox="1">
            <a:spLocks noChangeArrowheads="1"/>
          </p:cNvSpPr>
          <p:nvPr/>
        </p:nvSpPr>
        <p:spPr bwMode="auto">
          <a:xfrm>
            <a:off x="457200" y="1752600"/>
            <a:ext cx="8991600" cy="524827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600" b="1" dirty="0">
                <a:solidFill>
                  <a:srgbClr val="000000"/>
                </a:solidFill>
                <a:latin typeface="Arial" charset="0"/>
              </a:rPr>
              <a:t>You have a fill depth of 6 feet, with a compacted road depth of 1 foot.  What is the Dmax?</a:t>
            </a:r>
            <a:r>
              <a:rPr lang="en-US" sz="3400" dirty="0">
                <a:solidFill>
                  <a:srgbClr val="000000"/>
                </a:solidFill>
                <a:latin typeface="Arial" charset="0"/>
              </a:rPr>
              <a:t/>
            </a:r>
            <a:br>
              <a:rPr lang="en-US" sz="3400" dirty="0">
                <a:solidFill>
                  <a:srgbClr val="000000"/>
                </a:solidFill>
                <a:latin typeface="Arial" charset="0"/>
              </a:rPr>
            </a:br>
            <a:endParaRPr lang="en-US" sz="3400"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Dmax = 2/3 x 7 feet</a:t>
            </a:r>
            <a:br>
              <a:rPr lang="en-US" sz="2200" b="1" dirty="0">
                <a:solidFill>
                  <a:srgbClr val="C20000"/>
                </a:solidFill>
                <a:latin typeface="Arial" charset="0"/>
              </a:rPr>
            </a:br>
            <a:endParaRPr lang="en-US" sz="2200" b="1"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Dmax = 7' x 12" (fill depth converted to inches)</a:t>
            </a:r>
            <a:br>
              <a:rPr lang="en-US" sz="2200" b="1" dirty="0">
                <a:solidFill>
                  <a:srgbClr val="C20000"/>
                </a:solidFill>
                <a:latin typeface="Arial" charset="0"/>
              </a:rPr>
            </a:br>
            <a:endParaRPr lang="en-US" sz="2200" b="1"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Dmax = 2/3 x 84"     (84 x 2</a:t>
            </a:r>
            <a:r>
              <a:rPr lang="en-US" sz="2200" b="1" dirty="0">
                <a:solidFill>
                  <a:srgbClr val="C20000"/>
                </a:solidFill>
                <a:latin typeface="UniversalMath1 BT" pitchFamily="18" charset="2"/>
              </a:rPr>
              <a:t>4</a:t>
            </a:r>
            <a:r>
              <a:rPr lang="en-US" sz="2200" b="1" dirty="0">
                <a:solidFill>
                  <a:srgbClr val="C20000"/>
                </a:solidFill>
                <a:latin typeface="Arial" charset="0"/>
              </a:rPr>
              <a:t>3)</a:t>
            </a:r>
            <a:br>
              <a:rPr lang="en-US" sz="2200" b="1" dirty="0">
                <a:solidFill>
                  <a:srgbClr val="C20000"/>
                </a:solidFill>
                <a:latin typeface="Arial" charset="0"/>
              </a:rPr>
            </a:br>
            <a:r>
              <a:rPr lang="en-US" sz="2200" b="1" dirty="0">
                <a:solidFill>
                  <a:srgbClr val="C20000"/>
                </a:solidFill>
                <a:latin typeface="Arial" charset="0"/>
              </a:rPr>
              <a:t> </a:t>
            </a: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Dmax = 56.00 inches</a:t>
            </a:r>
            <a:endParaRPr lang="en-US" dirty="0"/>
          </a:p>
        </p:txBody>
      </p:sp>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0453FD7-726E-470B-84EE-CA0606752837}" type="slidenum">
              <a:rPr lang="en-US"/>
              <a:pPr/>
              <a:t>55</a:t>
            </a:fld>
            <a:endParaRPr lang="en-US" dirty="0"/>
          </a:p>
        </p:txBody>
      </p:sp>
      <p:grpSp>
        <p:nvGrpSpPr>
          <p:cNvPr id="96265" name="Group 9"/>
          <p:cNvGrpSpPr>
            <a:grpSpLocks/>
          </p:cNvGrpSpPr>
          <p:nvPr/>
        </p:nvGrpSpPr>
        <p:grpSpPr bwMode="auto">
          <a:xfrm>
            <a:off x="231775" y="1917700"/>
            <a:ext cx="9453563" cy="5168900"/>
            <a:chOff x="146" y="1208"/>
            <a:chExt cx="5955" cy="3523"/>
          </a:xfrm>
        </p:grpSpPr>
        <p:sp>
          <p:nvSpPr>
            <p:cNvPr id="9626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626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626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626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626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6259" name="Rectangle 3"/>
          <p:cNvSpPr>
            <a:spLocks noGrp="1" noChangeArrowheads="1"/>
          </p:cNvSpPr>
          <p:nvPr>
            <p:ph type="body" idx="1"/>
          </p:nvPr>
        </p:nvSpPr>
        <p:spPr>
          <a:xfrm>
            <a:off x="287338" y="4572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Dmax EXAMPLE #2</a:t>
            </a:r>
            <a:endParaRPr lang="en-US" dirty="0"/>
          </a:p>
        </p:txBody>
      </p:sp>
      <p:sp>
        <p:nvSpPr>
          <p:cNvPr id="96266" name="Text Box 10"/>
          <p:cNvSpPr txBox="1">
            <a:spLocks noChangeArrowheads="1"/>
          </p:cNvSpPr>
          <p:nvPr/>
        </p:nvSpPr>
        <p:spPr bwMode="auto">
          <a:xfrm>
            <a:off x="479425" y="2305050"/>
            <a:ext cx="9151938" cy="3878263"/>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600" b="1" dirty="0">
                <a:solidFill>
                  <a:srgbClr val="000000"/>
                </a:solidFill>
                <a:latin typeface="Arial" charset="0"/>
              </a:rPr>
              <a:t>You have a fill depth of 2 feet 2 inches, with a compacted road depth of 7 inches. What is the Dmax?</a:t>
            </a:r>
            <a:r>
              <a:rPr lang="en-US" sz="2700" b="1" dirty="0">
                <a:solidFill>
                  <a:srgbClr val="000000"/>
                </a:solidFill>
                <a:latin typeface="Arial" charset="0"/>
              </a:rPr>
              <a:t/>
            </a:r>
            <a:br>
              <a:rPr lang="en-US" sz="2700" b="1" dirty="0">
                <a:solidFill>
                  <a:srgbClr val="000000"/>
                </a:solidFill>
                <a:latin typeface="Arial" charset="0"/>
              </a:rPr>
            </a:br>
            <a:endParaRPr lang="en-US" sz="3400"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C20000"/>
                </a:solidFill>
                <a:latin typeface="Arial" charset="0"/>
              </a:rPr>
              <a:t>Dmax = 33" - 12"</a:t>
            </a:r>
            <a:br>
              <a:rPr lang="en-US" b="1" dirty="0">
                <a:solidFill>
                  <a:srgbClr val="C20000"/>
                </a:solidFill>
                <a:latin typeface="Arial" charset="0"/>
              </a:rPr>
            </a:br>
            <a:endParaRPr lang="en-US" b="1"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C20000"/>
                </a:solidFill>
                <a:latin typeface="Arial" charset="0"/>
              </a:rPr>
              <a:t>Dmax = 21.00 inches</a:t>
            </a:r>
            <a:endParaRPr lang="en-US" dirty="0"/>
          </a:p>
        </p:txBody>
      </p:sp>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56</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57</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BREAK</a:t>
            </a:r>
            <a:endParaRPr lang="en-US" b="1" dirty="0">
              <a:latin typeface="Arial" charset="0"/>
            </a:endParaRPr>
          </a:p>
        </p:txBody>
      </p:sp>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F13F2993-5891-483A-865C-EC3BBB5C35F5}" type="slidenum">
              <a:rPr lang="en-US"/>
              <a:pPr/>
              <a:t>58</a:t>
            </a:fld>
            <a:endParaRPr lang="en-US" dirty="0"/>
          </a:p>
        </p:txBody>
      </p:sp>
      <p:grpSp>
        <p:nvGrpSpPr>
          <p:cNvPr id="97289" name="Group 9"/>
          <p:cNvGrpSpPr>
            <a:grpSpLocks/>
          </p:cNvGrpSpPr>
          <p:nvPr/>
        </p:nvGrpSpPr>
        <p:grpSpPr bwMode="auto">
          <a:xfrm>
            <a:off x="231775" y="1917700"/>
            <a:ext cx="9826625" cy="5168900"/>
            <a:chOff x="146" y="1208"/>
            <a:chExt cx="5955" cy="3523"/>
          </a:xfrm>
        </p:grpSpPr>
        <p:sp>
          <p:nvSpPr>
            <p:cNvPr id="9728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728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728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728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728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7283"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ALIGNMENT</a:t>
            </a:r>
            <a:endParaRPr lang="en-US" dirty="0"/>
          </a:p>
        </p:txBody>
      </p:sp>
      <p:sp>
        <p:nvSpPr>
          <p:cNvPr id="97290" name="Text Box 10"/>
          <p:cNvSpPr txBox="1">
            <a:spLocks noChangeArrowheads="1"/>
          </p:cNvSpPr>
          <p:nvPr/>
        </p:nvSpPr>
        <p:spPr bwMode="auto">
          <a:xfrm>
            <a:off x="490538" y="2317750"/>
            <a:ext cx="9139237" cy="1677988"/>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600" b="1" dirty="0">
                <a:solidFill>
                  <a:srgbClr val="000000"/>
                </a:solidFill>
                <a:latin typeface="Arial" charset="0"/>
              </a:rPr>
              <a:t>To maintain an existing drainage path, place the culvert directly in the channel bottom. If no change is made to the original path of the existing channel, the drainage will not change its direction.</a:t>
            </a:r>
            <a:endParaRPr lang="en-US" dirty="0"/>
          </a:p>
        </p:txBody>
      </p:sp>
      <p:pic>
        <p:nvPicPr>
          <p:cNvPr id="97291" name="Picture 11"/>
          <p:cNvPicPr>
            <a:picLocks noChangeArrowheads="1"/>
          </p:cNvPicPr>
          <p:nvPr/>
        </p:nvPicPr>
        <p:blipFill>
          <a:blip r:embed="rId2" cstate="print"/>
          <a:srcRect/>
          <a:stretch>
            <a:fillRect/>
          </a:stretch>
        </p:blipFill>
        <p:spPr bwMode="auto">
          <a:xfrm>
            <a:off x="762000" y="4114800"/>
            <a:ext cx="8250238" cy="2362200"/>
          </a:xfrm>
          <a:prstGeom prst="rect">
            <a:avLst/>
          </a:prstGeom>
          <a:noFill/>
          <a:ln w="9525">
            <a:noFill/>
            <a:miter lim="800000"/>
            <a:headEnd/>
            <a:tailEnd/>
          </a:ln>
          <a:effectLst/>
        </p:spPr>
      </p:pic>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9BBD9C4E-27A6-4753-9339-C135656EF5C1}" type="slidenum">
              <a:rPr lang="en-US"/>
              <a:pPr/>
              <a:t>59</a:t>
            </a:fld>
            <a:endParaRPr lang="en-US" dirty="0"/>
          </a:p>
        </p:txBody>
      </p:sp>
      <p:grpSp>
        <p:nvGrpSpPr>
          <p:cNvPr id="98313" name="Group 9"/>
          <p:cNvGrpSpPr>
            <a:grpSpLocks/>
          </p:cNvGrpSpPr>
          <p:nvPr/>
        </p:nvGrpSpPr>
        <p:grpSpPr bwMode="auto">
          <a:xfrm>
            <a:off x="231775" y="1917700"/>
            <a:ext cx="9453563" cy="5245100"/>
            <a:chOff x="146" y="1208"/>
            <a:chExt cx="5955" cy="3523"/>
          </a:xfrm>
        </p:grpSpPr>
        <p:sp>
          <p:nvSpPr>
            <p:cNvPr id="9830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830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831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831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831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8307"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ALIGNMENT</a:t>
            </a:r>
            <a:endParaRPr lang="en-US" dirty="0"/>
          </a:p>
        </p:txBody>
      </p:sp>
      <p:sp>
        <p:nvSpPr>
          <p:cNvPr id="98314" name="Text Box 10"/>
          <p:cNvSpPr txBox="1">
            <a:spLocks noChangeArrowheads="1"/>
          </p:cNvSpPr>
          <p:nvPr/>
        </p:nvSpPr>
        <p:spPr bwMode="auto">
          <a:xfrm>
            <a:off x="490538" y="2317750"/>
            <a:ext cx="9139237" cy="1677988"/>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600" b="1" dirty="0">
                <a:solidFill>
                  <a:srgbClr val="000000"/>
                </a:solidFill>
                <a:latin typeface="Arial" charset="0"/>
              </a:rPr>
              <a:t>Sometimes the road must be constructed on a section where the channel meanders. In this case it is a good idea to cut a new path that will direct the existing channel away from the road.</a:t>
            </a:r>
            <a:endParaRPr lang="en-US" dirty="0"/>
          </a:p>
        </p:txBody>
      </p:sp>
      <p:pic>
        <p:nvPicPr>
          <p:cNvPr id="98315" name="Picture 11"/>
          <p:cNvPicPr>
            <a:picLocks noChangeArrowheads="1"/>
          </p:cNvPicPr>
          <p:nvPr/>
        </p:nvPicPr>
        <p:blipFill>
          <a:blip r:embed="rId2" cstate="print"/>
          <a:srcRect/>
          <a:stretch>
            <a:fillRect/>
          </a:stretch>
        </p:blipFill>
        <p:spPr bwMode="auto">
          <a:xfrm>
            <a:off x="762000" y="3962400"/>
            <a:ext cx="8382000" cy="2819400"/>
          </a:xfrm>
          <a:prstGeom prst="rect">
            <a:avLst/>
          </a:prstGeom>
          <a:noFill/>
          <a:ln w="9525">
            <a:noFill/>
            <a:miter lim="800000"/>
            <a:headEnd/>
            <a:tailEnd/>
          </a:ln>
          <a:effectLst/>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Learning Objectives</a:t>
            </a:r>
            <a:endParaRPr lang="en-US" dirty="0"/>
          </a:p>
        </p:txBody>
      </p:sp>
      <p:sp>
        <p:nvSpPr>
          <p:cNvPr id="3" name="Content Placeholder 2"/>
          <p:cNvSpPr>
            <a:spLocks noGrp="1"/>
          </p:cNvSpPr>
          <p:nvPr>
            <p:ph idx="1"/>
          </p:nvPr>
        </p:nvSpPr>
        <p:spPr/>
        <p:txBody>
          <a:bodyPr/>
          <a:lstStyle/>
          <a:p>
            <a:pPr>
              <a:buNone/>
            </a:pPr>
            <a:r>
              <a:rPr lang="en-US" dirty="0" smtClean="0"/>
              <a:t>5. Given a horizontal construction mission, vehicle usage requirements, and references, determine the road classification criteria per the FM 5-430-00-1. (1361-SRVY-2005e)</a:t>
            </a:r>
          </a:p>
          <a:p>
            <a:pPr>
              <a:buNone/>
            </a:pPr>
            <a:r>
              <a:rPr lang="en-US" dirty="0" smtClean="0"/>
              <a:t>6. Given a horizontal construction mission, anticipated aircraft usage requirements, and references, determine landing zone criteria per the FM 5-430-00-2. (1361-SRVY-2005g)</a:t>
            </a:r>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6</a:t>
            </a:fld>
            <a:endParaRPr lang="en-US" dirty="0"/>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023DB335-62A3-4559-8684-B2BDFAC35832}" type="slidenum">
              <a:rPr lang="en-US"/>
              <a:pPr/>
              <a:t>60</a:t>
            </a:fld>
            <a:endParaRPr lang="en-US" dirty="0"/>
          </a:p>
        </p:txBody>
      </p:sp>
      <p:grpSp>
        <p:nvGrpSpPr>
          <p:cNvPr id="99337" name="Group 9"/>
          <p:cNvGrpSpPr>
            <a:grpSpLocks/>
          </p:cNvGrpSpPr>
          <p:nvPr/>
        </p:nvGrpSpPr>
        <p:grpSpPr bwMode="auto">
          <a:xfrm>
            <a:off x="231775" y="1447800"/>
            <a:ext cx="9826625" cy="5592763"/>
            <a:chOff x="146" y="1208"/>
            <a:chExt cx="5955" cy="3523"/>
          </a:xfrm>
        </p:grpSpPr>
        <p:sp>
          <p:nvSpPr>
            <p:cNvPr id="9933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933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9933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9933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9933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99331"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CULVERT ALIGNMENT</a:t>
            </a:r>
            <a:endParaRPr lang="en-US" dirty="0"/>
          </a:p>
        </p:txBody>
      </p:sp>
      <p:sp>
        <p:nvSpPr>
          <p:cNvPr id="99338" name="Text Box 10"/>
          <p:cNvSpPr txBox="1">
            <a:spLocks noChangeArrowheads="1"/>
          </p:cNvSpPr>
          <p:nvPr/>
        </p:nvSpPr>
        <p:spPr bwMode="auto">
          <a:xfrm>
            <a:off x="457200" y="1752600"/>
            <a:ext cx="9139238" cy="2093913"/>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sz="2600" b="1" dirty="0">
                <a:solidFill>
                  <a:srgbClr val="000000"/>
                </a:solidFill>
                <a:latin typeface="Arial" charset="0"/>
              </a:rPr>
              <a:t>The road may also cut across a bend in the channel. Place the culvert at a 90 degree angle to the road, and fill and compact the bend of the channel. Place a dam at the inlet and outlet to redirect the flow of water through the culvert.</a:t>
            </a:r>
            <a:endParaRPr lang="en-US" dirty="0"/>
          </a:p>
        </p:txBody>
      </p:sp>
      <p:pic>
        <p:nvPicPr>
          <p:cNvPr id="99339" name="Picture 11"/>
          <p:cNvPicPr>
            <a:picLocks noChangeArrowheads="1"/>
          </p:cNvPicPr>
          <p:nvPr/>
        </p:nvPicPr>
        <p:blipFill>
          <a:blip r:embed="rId2" cstate="print"/>
          <a:srcRect/>
          <a:stretch>
            <a:fillRect/>
          </a:stretch>
        </p:blipFill>
        <p:spPr bwMode="auto">
          <a:xfrm>
            <a:off x="609600" y="3657600"/>
            <a:ext cx="8686800" cy="28194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61</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5E7A756-AFC7-4A00-9C36-180804DE5349}" type="slidenum">
              <a:rPr lang="en-US"/>
              <a:pPr/>
              <a:t>62</a:t>
            </a:fld>
            <a:endParaRPr lang="en-US" dirty="0"/>
          </a:p>
        </p:txBody>
      </p:sp>
      <p:grpSp>
        <p:nvGrpSpPr>
          <p:cNvPr id="100361" name="Group 9"/>
          <p:cNvGrpSpPr>
            <a:grpSpLocks/>
          </p:cNvGrpSpPr>
          <p:nvPr/>
        </p:nvGrpSpPr>
        <p:grpSpPr bwMode="auto">
          <a:xfrm>
            <a:off x="228600" y="1917700"/>
            <a:ext cx="9601200" cy="5168900"/>
            <a:chOff x="146" y="1208"/>
            <a:chExt cx="5955" cy="3523"/>
          </a:xfrm>
        </p:grpSpPr>
        <p:sp>
          <p:nvSpPr>
            <p:cNvPr id="10035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035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035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035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036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0355" name="Rectangle 3"/>
          <p:cNvSpPr>
            <a:spLocks noGrp="1" noChangeArrowheads="1"/>
          </p:cNvSpPr>
          <p:nvPr>
            <p:ph type="body" idx="1"/>
          </p:nvPr>
        </p:nvSpPr>
        <p:spPr>
          <a:xfrm>
            <a:off x="287338" y="533400"/>
            <a:ext cx="9269412" cy="8382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OPEN DITCHES</a:t>
            </a:r>
            <a:endParaRPr lang="en-US" dirty="0"/>
          </a:p>
        </p:txBody>
      </p:sp>
      <p:sp>
        <p:nvSpPr>
          <p:cNvPr id="100362" name="Text Box 10"/>
          <p:cNvSpPr txBox="1">
            <a:spLocks noChangeArrowheads="1"/>
          </p:cNvSpPr>
          <p:nvPr/>
        </p:nvSpPr>
        <p:spPr bwMode="auto">
          <a:xfrm>
            <a:off x="471488" y="2305050"/>
            <a:ext cx="8824912" cy="435292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Open ditches are located along the sides of a road to collect runoff from the road and adjacent areas and transport it to a culvert.</a:t>
            </a:r>
            <a:br>
              <a:rPr lang="en-US" sz="3000" b="1" dirty="0">
                <a:solidFill>
                  <a:srgbClr val="000000"/>
                </a:solidFill>
                <a:latin typeface="Arial" charset="0"/>
              </a:rPr>
            </a:br>
            <a:endParaRPr lang="en-US" sz="30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latin typeface="Arial" charset="0"/>
              </a:rPr>
              <a:t>Triangular ditches are used to move </a:t>
            </a:r>
            <a:r>
              <a:rPr lang="en-US" b="1" u="sng" dirty="0">
                <a:latin typeface="Arial" charset="0"/>
              </a:rPr>
              <a:t>small quantities of water.</a:t>
            </a:r>
            <a:br>
              <a:rPr lang="en-US" b="1" u="sng" dirty="0">
                <a:latin typeface="Arial" charset="0"/>
              </a:rPr>
            </a:br>
            <a:endParaRPr lang="en-US" sz="3000" b="1" u="sng" dirty="0">
              <a:latin typeface="Arial" charset="0"/>
            </a:endParaRPr>
          </a:p>
          <a:p>
            <a:pPr marL="695325" lvl="1" indent="-238125" defTabSz="457200">
              <a:buClr>
                <a:srgbClr val="820040"/>
              </a:buClr>
              <a:buSzPct val="46000"/>
              <a:buFont typeface="Monotype Sorts" pitchFamily="2" charset="2"/>
              <a:buChar char="è"/>
            </a:pPr>
            <a:r>
              <a:rPr lang="en-US" b="1" dirty="0">
                <a:latin typeface="Arial" charset="0"/>
              </a:rPr>
              <a:t>Small quantities of water mean that the calculated channel area (Ca) is less than or equal to 15 square feet.</a:t>
            </a:r>
            <a:r>
              <a:rPr lang="en-US" sz="3000" b="1" dirty="0">
                <a:latin typeface="Arial" charset="0"/>
              </a:rPr>
              <a:t> </a:t>
            </a:r>
            <a:endParaRPr lang="en-US" dirty="0"/>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E17035EE-DE21-4FC6-AD57-D5E3BEAB6A7B}" type="slidenum">
              <a:rPr lang="en-US"/>
              <a:pPr/>
              <a:t>63</a:t>
            </a:fld>
            <a:endParaRPr lang="en-US" dirty="0"/>
          </a:p>
        </p:txBody>
      </p:sp>
      <p:grpSp>
        <p:nvGrpSpPr>
          <p:cNvPr id="101385" name="Group 9"/>
          <p:cNvGrpSpPr>
            <a:grpSpLocks/>
          </p:cNvGrpSpPr>
          <p:nvPr/>
        </p:nvGrpSpPr>
        <p:grpSpPr bwMode="auto">
          <a:xfrm>
            <a:off x="231775" y="1917700"/>
            <a:ext cx="9453563" cy="5168900"/>
            <a:chOff x="146" y="1208"/>
            <a:chExt cx="5955" cy="3523"/>
          </a:xfrm>
        </p:grpSpPr>
        <p:sp>
          <p:nvSpPr>
            <p:cNvPr id="10138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138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138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138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138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pic>
        <p:nvPicPr>
          <p:cNvPr id="101386" name="Picture 10"/>
          <p:cNvPicPr>
            <a:picLocks noChangeArrowheads="1"/>
          </p:cNvPicPr>
          <p:nvPr/>
        </p:nvPicPr>
        <p:blipFill>
          <a:blip r:embed="rId2" cstate="print"/>
          <a:srcRect/>
          <a:stretch>
            <a:fillRect/>
          </a:stretch>
        </p:blipFill>
        <p:spPr bwMode="auto">
          <a:xfrm>
            <a:off x="838200" y="4038600"/>
            <a:ext cx="7532688" cy="1981200"/>
          </a:xfrm>
          <a:prstGeom prst="rect">
            <a:avLst/>
          </a:prstGeom>
          <a:noFill/>
          <a:ln w="9525">
            <a:noFill/>
            <a:miter lim="800000"/>
            <a:headEnd/>
            <a:tailEnd/>
          </a:ln>
          <a:effectLst/>
        </p:spPr>
      </p:pic>
      <p:sp>
        <p:nvSpPr>
          <p:cNvPr id="101379"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SYMMETRICAL TRIANGULAR DITCHES</a:t>
            </a:r>
            <a:endParaRPr lang="en-US" dirty="0"/>
          </a:p>
        </p:txBody>
      </p:sp>
      <p:sp>
        <p:nvSpPr>
          <p:cNvPr id="101387" name="Text Box 11"/>
          <p:cNvSpPr txBox="1">
            <a:spLocks noChangeArrowheads="1"/>
          </p:cNvSpPr>
          <p:nvPr/>
        </p:nvSpPr>
        <p:spPr bwMode="auto">
          <a:xfrm>
            <a:off x="484188" y="2316163"/>
            <a:ext cx="9140825" cy="9255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 </a:t>
            </a:r>
            <a:r>
              <a:rPr lang="en-US" sz="3600" b="1" dirty="0">
                <a:solidFill>
                  <a:srgbClr val="000000"/>
                </a:solidFill>
                <a:latin typeface="Arial" charset="0"/>
              </a:rPr>
              <a:t>Side slope ratios are equal.</a:t>
            </a:r>
            <a:endParaRPr lang="en-US" dirty="0"/>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A956763-3237-40F3-B681-3B68E59DC1C6}" type="slidenum">
              <a:rPr lang="en-US"/>
              <a:pPr/>
              <a:t>64</a:t>
            </a:fld>
            <a:endParaRPr lang="en-US" dirty="0"/>
          </a:p>
        </p:txBody>
      </p:sp>
      <p:grpSp>
        <p:nvGrpSpPr>
          <p:cNvPr id="102409" name="Group 9"/>
          <p:cNvGrpSpPr>
            <a:grpSpLocks/>
          </p:cNvGrpSpPr>
          <p:nvPr/>
        </p:nvGrpSpPr>
        <p:grpSpPr bwMode="auto">
          <a:xfrm>
            <a:off x="231775" y="1917700"/>
            <a:ext cx="9453563" cy="5168900"/>
            <a:chOff x="146" y="1208"/>
            <a:chExt cx="5955" cy="3523"/>
          </a:xfrm>
        </p:grpSpPr>
        <p:sp>
          <p:nvSpPr>
            <p:cNvPr id="10240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240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240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240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240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pic>
        <p:nvPicPr>
          <p:cNvPr id="102410" name="Picture 10"/>
          <p:cNvPicPr>
            <a:picLocks noChangeArrowheads="1"/>
          </p:cNvPicPr>
          <p:nvPr/>
        </p:nvPicPr>
        <p:blipFill>
          <a:blip r:embed="rId2" cstate="print"/>
          <a:srcRect/>
          <a:stretch>
            <a:fillRect/>
          </a:stretch>
        </p:blipFill>
        <p:spPr bwMode="auto">
          <a:xfrm>
            <a:off x="762000" y="3886200"/>
            <a:ext cx="7531100" cy="1828800"/>
          </a:xfrm>
          <a:prstGeom prst="rect">
            <a:avLst/>
          </a:prstGeom>
          <a:noFill/>
          <a:ln w="9525">
            <a:noFill/>
            <a:miter lim="800000"/>
            <a:headEnd/>
            <a:tailEnd/>
          </a:ln>
          <a:effectLst/>
        </p:spPr>
      </p:pic>
      <p:sp>
        <p:nvSpPr>
          <p:cNvPr id="102403"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NON-SYMMETRICAL TRIANGULAR DITCHES</a:t>
            </a:r>
            <a:endParaRPr lang="en-US" dirty="0"/>
          </a:p>
        </p:txBody>
      </p:sp>
      <p:sp>
        <p:nvSpPr>
          <p:cNvPr id="102411" name="Text Box 11"/>
          <p:cNvSpPr txBox="1">
            <a:spLocks noChangeArrowheads="1"/>
          </p:cNvSpPr>
          <p:nvPr/>
        </p:nvSpPr>
        <p:spPr bwMode="auto">
          <a:xfrm>
            <a:off x="484188" y="2316163"/>
            <a:ext cx="9140825" cy="56197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600" b="1" dirty="0">
                <a:solidFill>
                  <a:srgbClr val="000000"/>
                </a:solidFill>
                <a:latin typeface="Arial" charset="0"/>
              </a:rPr>
              <a:t>Side slope ratios differ in value.</a:t>
            </a:r>
            <a:endParaRPr lang="en-US" dirty="0"/>
          </a:p>
        </p:txBody>
      </p:sp>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5D092AC-8625-46B8-8213-9F0BCD463E56}" type="slidenum">
              <a:rPr lang="en-US"/>
              <a:pPr/>
              <a:t>65</a:t>
            </a:fld>
            <a:endParaRPr lang="en-US" dirty="0"/>
          </a:p>
        </p:txBody>
      </p:sp>
      <p:grpSp>
        <p:nvGrpSpPr>
          <p:cNvPr id="103433" name="Group 9"/>
          <p:cNvGrpSpPr>
            <a:grpSpLocks/>
          </p:cNvGrpSpPr>
          <p:nvPr/>
        </p:nvGrpSpPr>
        <p:grpSpPr bwMode="auto">
          <a:xfrm>
            <a:off x="231775" y="1917700"/>
            <a:ext cx="9826625" cy="5092700"/>
            <a:chOff x="146" y="1208"/>
            <a:chExt cx="5955" cy="3523"/>
          </a:xfrm>
        </p:grpSpPr>
        <p:sp>
          <p:nvSpPr>
            <p:cNvPr id="10342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342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343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343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343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pic>
        <p:nvPicPr>
          <p:cNvPr id="103434" name="Picture 10"/>
          <p:cNvPicPr>
            <a:picLocks noChangeArrowheads="1"/>
          </p:cNvPicPr>
          <p:nvPr/>
        </p:nvPicPr>
        <p:blipFill>
          <a:blip r:embed="rId2" cstate="print"/>
          <a:srcRect/>
          <a:stretch>
            <a:fillRect/>
          </a:stretch>
        </p:blipFill>
        <p:spPr bwMode="auto">
          <a:xfrm>
            <a:off x="889000" y="3886200"/>
            <a:ext cx="8083550" cy="2209800"/>
          </a:xfrm>
          <a:prstGeom prst="rect">
            <a:avLst/>
          </a:prstGeom>
          <a:noFill/>
          <a:ln w="9525">
            <a:noFill/>
            <a:miter lim="800000"/>
            <a:headEnd/>
            <a:tailEnd/>
          </a:ln>
          <a:effectLst/>
        </p:spPr>
      </p:pic>
      <p:sp>
        <p:nvSpPr>
          <p:cNvPr id="103427"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TRAPEZOIDAL DITCHES</a:t>
            </a:r>
            <a:endParaRPr lang="en-US" dirty="0"/>
          </a:p>
        </p:txBody>
      </p:sp>
      <p:sp>
        <p:nvSpPr>
          <p:cNvPr id="103435" name="Text Box 11"/>
          <p:cNvSpPr txBox="1">
            <a:spLocks noChangeArrowheads="1"/>
          </p:cNvSpPr>
          <p:nvPr/>
        </p:nvSpPr>
        <p:spPr bwMode="auto">
          <a:xfrm>
            <a:off x="484188" y="2316163"/>
            <a:ext cx="9153525" cy="113347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latin typeface="Arial" charset="0"/>
              </a:rPr>
              <a:t>Trapezoidal ditches are installed for </a:t>
            </a:r>
            <a:r>
              <a:rPr lang="en-US" b="1" u="sng" dirty="0">
                <a:latin typeface="Arial" charset="0"/>
              </a:rPr>
              <a:t>large quantities </a:t>
            </a:r>
            <a:r>
              <a:rPr lang="en-US" b="1" dirty="0">
                <a:latin typeface="Arial" charset="0"/>
              </a:rPr>
              <a:t>of water when the calculated channel area (Ca) is greater than 15 square feet. The side slopes are symmetrical.</a:t>
            </a:r>
            <a:endParaRPr lang="en-US" dirty="0"/>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08B7D20-C2E9-4757-910A-AC6918BEAF70}" type="slidenum">
              <a:rPr lang="en-US"/>
              <a:pPr/>
              <a:t>66</a:t>
            </a:fld>
            <a:endParaRPr lang="en-US" dirty="0"/>
          </a:p>
        </p:txBody>
      </p:sp>
      <p:grpSp>
        <p:nvGrpSpPr>
          <p:cNvPr id="104457" name="Group 9"/>
          <p:cNvGrpSpPr>
            <a:grpSpLocks/>
          </p:cNvGrpSpPr>
          <p:nvPr/>
        </p:nvGrpSpPr>
        <p:grpSpPr bwMode="auto">
          <a:xfrm>
            <a:off x="0" y="1917700"/>
            <a:ext cx="10058400" cy="5168900"/>
            <a:chOff x="146" y="1208"/>
            <a:chExt cx="5955" cy="3523"/>
          </a:xfrm>
        </p:grpSpPr>
        <p:sp>
          <p:nvSpPr>
            <p:cNvPr id="10445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445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445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445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445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4451"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SIDE-SLOPE RATIOS</a:t>
            </a:r>
            <a:endParaRPr lang="en-US" dirty="0"/>
          </a:p>
        </p:txBody>
      </p:sp>
      <p:sp>
        <p:nvSpPr>
          <p:cNvPr id="104458" name="Text Box 10"/>
          <p:cNvSpPr txBox="1">
            <a:spLocks noChangeArrowheads="1"/>
          </p:cNvSpPr>
          <p:nvPr/>
        </p:nvSpPr>
        <p:spPr bwMode="auto">
          <a:xfrm>
            <a:off x="490538" y="2322513"/>
            <a:ext cx="9142412" cy="455295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Ditches have two sloped sides, with each having a respective slope ratio. This is expressed as horizontal feet to vertical feet.</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If the side slopes are to steep, excessive erosion will occur, and the ditch will eventually clog with sediment.</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The ditch slope adjacent to the road shoulder is called the front slope.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The opposite slope is called the back slope.</a:t>
            </a:r>
            <a:endParaRPr lang="en-US" dirty="0"/>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397C288-ACA0-40F8-BE4F-65703E2BD16E}" type="slidenum">
              <a:rPr lang="en-US"/>
              <a:pPr/>
              <a:t>67</a:t>
            </a:fld>
            <a:endParaRPr lang="en-US" dirty="0"/>
          </a:p>
        </p:txBody>
      </p:sp>
      <p:grpSp>
        <p:nvGrpSpPr>
          <p:cNvPr id="105481" name="Group 9"/>
          <p:cNvGrpSpPr>
            <a:grpSpLocks/>
          </p:cNvGrpSpPr>
          <p:nvPr/>
        </p:nvGrpSpPr>
        <p:grpSpPr bwMode="auto">
          <a:xfrm>
            <a:off x="231775" y="1917700"/>
            <a:ext cx="9826625" cy="5092700"/>
            <a:chOff x="146" y="1208"/>
            <a:chExt cx="5955" cy="3523"/>
          </a:xfrm>
        </p:grpSpPr>
        <p:sp>
          <p:nvSpPr>
            <p:cNvPr id="10547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547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547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547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548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5475" name="Rectangle 3"/>
          <p:cNvSpPr>
            <a:spLocks noGrp="1" noChangeArrowheads="1"/>
          </p:cNvSpPr>
          <p:nvPr>
            <p:ph type="body" idx="1"/>
          </p:nvPr>
        </p:nvSpPr>
        <p:spPr>
          <a:xfrm>
            <a:off x="287338" y="5334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SIDE-SLOPE RATIOS</a:t>
            </a:r>
            <a:endParaRPr lang="en-US" dirty="0"/>
          </a:p>
        </p:txBody>
      </p:sp>
      <p:sp>
        <p:nvSpPr>
          <p:cNvPr id="105482" name="Text Box 10"/>
          <p:cNvSpPr txBox="1">
            <a:spLocks noChangeArrowheads="1"/>
          </p:cNvSpPr>
          <p:nvPr/>
        </p:nvSpPr>
        <p:spPr bwMode="auto">
          <a:xfrm>
            <a:off x="490538" y="2322513"/>
            <a:ext cx="9142412" cy="4552950"/>
          </a:xfrm>
          <a:prstGeom prst="rect">
            <a:avLst/>
          </a:prstGeom>
          <a:noFill/>
          <a:ln w="9525">
            <a:noFill/>
            <a:miter lim="800000"/>
            <a:headEnd/>
            <a:tailEnd/>
          </a:ln>
          <a:effectLst/>
        </p:spPr>
        <p:txBody>
          <a:bodyPr lIns="0" tIns="0" rIns="0" bIns="0"/>
          <a:lstStyle/>
          <a:p>
            <a:pPr marL="207963" indent="-207963" defTabSz="457200">
              <a:buClr>
                <a:srgbClr val="820040"/>
              </a:buClr>
              <a:buSzPct val="90000"/>
              <a:buFont typeface="Monotype Sorts" pitchFamily="2" charset="2"/>
              <a:buNone/>
            </a:pPr>
            <a:r>
              <a:rPr lang="en-US" b="1" dirty="0">
                <a:solidFill>
                  <a:srgbClr val="000000"/>
                </a:solidFill>
                <a:latin typeface="Arial" charset="0"/>
              </a:rPr>
              <a:t>The following rules of thumb applies to side-slope ratios for shallow ditches in relatively flat terrain:</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Non-symmetrical "V" ditch slopes are cut at a 3:1 front slope, and a 1:1 back slope.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b="1" dirty="0">
                <a:solidFill>
                  <a:srgbClr val="000000"/>
                </a:solidFill>
                <a:latin typeface="Arial" charset="0"/>
              </a:rPr>
              <a:t>Symmetrical ditch slopes for "V" or trapezoidal ditches are cut at either a 2:1 slope or a 3:1 slope.</a:t>
            </a:r>
            <a:endParaRPr lang="en-US" dirty="0"/>
          </a:p>
        </p:txBody>
      </p:sp>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68</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5489DE-0E6A-4972-9B23-AC38E2B94502}" type="slidenum">
              <a:rPr lang="en-US"/>
              <a:pPr/>
              <a:t>69</a:t>
            </a:fld>
            <a:endParaRPr lang="en-US" dirty="0"/>
          </a:p>
        </p:txBody>
      </p:sp>
      <p:sp>
        <p:nvSpPr>
          <p:cNvPr id="167938"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BREAK</a:t>
            </a:r>
            <a:endParaRPr lang="en-US" b="1" dirty="0">
              <a:latin typeface="Arial" charset="0"/>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Learning Objectives</a:t>
            </a:r>
            <a:endParaRPr lang="en-US" dirty="0"/>
          </a:p>
        </p:txBody>
      </p:sp>
      <p:sp>
        <p:nvSpPr>
          <p:cNvPr id="3" name="Content Placeholder 2"/>
          <p:cNvSpPr>
            <a:spLocks noGrp="1"/>
          </p:cNvSpPr>
          <p:nvPr>
            <p:ph idx="1"/>
          </p:nvPr>
        </p:nvSpPr>
        <p:spPr>
          <a:xfrm>
            <a:off x="457200" y="2033588"/>
            <a:ext cx="8235950" cy="5053012"/>
          </a:xfrm>
        </p:spPr>
        <p:txBody>
          <a:bodyPr/>
          <a:lstStyle/>
          <a:p>
            <a:pPr>
              <a:buNone/>
            </a:pPr>
            <a:r>
              <a:rPr lang="en-US" dirty="0" smtClean="0"/>
              <a:t>7. Given a horizontal construction mission, site reconnaissance data, a computer, software applications, and references, design the horizontal project alignments per the </a:t>
            </a:r>
            <a:r>
              <a:rPr lang="en-US" dirty="0" err="1" smtClean="0"/>
              <a:t>Terramodel</a:t>
            </a:r>
            <a:r>
              <a:rPr lang="en-US" dirty="0" smtClean="0"/>
              <a:t> User Guide. (1361-SRVY-2005g)</a:t>
            </a:r>
          </a:p>
          <a:p>
            <a:pPr>
              <a:buNone/>
            </a:pPr>
            <a:r>
              <a:rPr lang="en-US" dirty="0" smtClean="0"/>
              <a:t>8. Given a horizontal construction mission, site reconnaissance data, a computer, software applications, and references, design the vertical project alignments per the </a:t>
            </a:r>
            <a:r>
              <a:rPr lang="en-US" dirty="0" err="1" smtClean="0"/>
              <a:t>Terramodel</a:t>
            </a:r>
            <a:r>
              <a:rPr lang="en-US" dirty="0" smtClean="0"/>
              <a:t> User guide. (1361-SRVY-2005h)</a:t>
            </a:r>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7</a:t>
            </a:fld>
            <a:endParaRPr lang="en-US" dirty="0"/>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2A18CD93-5FE9-48F2-BE24-03478344BB16}" type="slidenum">
              <a:rPr lang="en-US"/>
              <a:pPr/>
              <a:t>70</a:t>
            </a:fld>
            <a:endParaRPr lang="en-US" dirty="0"/>
          </a:p>
        </p:txBody>
      </p:sp>
      <p:grpSp>
        <p:nvGrpSpPr>
          <p:cNvPr id="106505" name="Group 9"/>
          <p:cNvGrpSpPr>
            <a:grpSpLocks/>
          </p:cNvGrpSpPr>
          <p:nvPr/>
        </p:nvGrpSpPr>
        <p:grpSpPr bwMode="auto">
          <a:xfrm>
            <a:off x="231775" y="1509713"/>
            <a:ext cx="9826625" cy="5592762"/>
            <a:chOff x="146" y="1208"/>
            <a:chExt cx="5955" cy="3523"/>
          </a:xfrm>
        </p:grpSpPr>
        <p:sp>
          <p:nvSpPr>
            <p:cNvPr id="10650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650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650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650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650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6499"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CALCULATIONS </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(Triangular Ditches)</a:t>
            </a:r>
            <a:endParaRPr lang="en-US" dirty="0"/>
          </a:p>
        </p:txBody>
      </p:sp>
      <p:sp>
        <p:nvSpPr>
          <p:cNvPr id="106506" name="Text Box 10"/>
          <p:cNvSpPr txBox="1">
            <a:spLocks noChangeArrowheads="1"/>
          </p:cNvSpPr>
          <p:nvPr/>
        </p:nvSpPr>
        <p:spPr bwMode="auto">
          <a:xfrm>
            <a:off x="479425" y="1752600"/>
            <a:ext cx="9142413" cy="48768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200" b="1" dirty="0">
                <a:solidFill>
                  <a:srgbClr val="000000"/>
                </a:solidFill>
                <a:latin typeface="Arial" charset="0"/>
              </a:rPr>
              <a:t>The depth and width of triangular ditches need to be calculated to ensure that the ditch will have sufficient holding capacity for the estimated runoff.</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Ditch Depth:  D =   </a:t>
            </a:r>
            <a:r>
              <a:rPr lang="en-US" sz="2200" b="1" u="sng" dirty="0">
                <a:solidFill>
                  <a:srgbClr val="C20000"/>
                </a:solidFill>
                <a:latin typeface="Arial" charset="0"/>
              </a:rPr>
              <a:t>Ca x 2  </a:t>
            </a:r>
            <a:r>
              <a:rPr lang="en-US" sz="2200" b="1" dirty="0">
                <a:solidFill>
                  <a:srgbClr val="C20000"/>
                </a:solidFill>
                <a:latin typeface="Arial" charset="0"/>
              </a:rPr>
              <a:t>+ 0.5</a:t>
            </a:r>
            <a:br>
              <a:rPr lang="en-US" sz="2200" b="1" dirty="0">
                <a:solidFill>
                  <a:srgbClr val="C20000"/>
                </a:solidFill>
                <a:latin typeface="Arial" charset="0"/>
              </a:rPr>
            </a:br>
            <a:r>
              <a:rPr lang="en-US" sz="2200" b="1" dirty="0">
                <a:solidFill>
                  <a:srgbClr val="C20000"/>
                </a:solidFill>
                <a:latin typeface="Arial" charset="0"/>
              </a:rPr>
              <a:t>                                 X + Y</a:t>
            </a:r>
            <a:r>
              <a:rPr lang="en-US" sz="2200" b="1" u="sng" dirty="0">
                <a:solidFill>
                  <a:srgbClr val="000000"/>
                </a:solidFill>
                <a:latin typeface="Arial" charset="0"/>
              </a:rPr>
              <a:t/>
            </a:r>
            <a:br>
              <a:rPr lang="en-US" sz="2200" b="1" u="sng" dirty="0">
                <a:solidFill>
                  <a:srgbClr val="000000"/>
                </a:solidFill>
                <a:latin typeface="Arial" charset="0"/>
              </a:rPr>
            </a:br>
            <a:endParaRPr lang="en-US" b="1" u="sng" dirty="0">
              <a:solidFill>
                <a:srgbClr val="000000"/>
              </a:solidFill>
              <a:latin typeface="Arial" charset="0"/>
            </a:endParaRPr>
          </a:p>
          <a:p>
            <a:pPr marL="1143000" lvl="2" indent="-228600" defTabSz="457200">
              <a:buClr>
                <a:srgbClr val="820040"/>
              </a:buClr>
              <a:buSzPct val="70000"/>
              <a:buFont typeface="Arial" charset="0"/>
              <a:buChar char="–"/>
            </a:pPr>
            <a:r>
              <a:rPr lang="en-US" sz="1700" b="1" dirty="0">
                <a:solidFill>
                  <a:srgbClr val="000000"/>
                </a:solidFill>
                <a:latin typeface="Arial" charset="0"/>
              </a:rPr>
              <a:t>D = Ditch depth in feet. </a:t>
            </a:r>
            <a:br>
              <a:rPr lang="en-US" sz="1700" b="1" dirty="0">
                <a:solidFill>
                  <a:srgbClr val="000000"/>
                </a:solidFill>
                <a:latin typeface="Arial" charset="0"/>
              </a:rPr>
            </a:br>
            <a:endParaRPr lang="en-US" sz="1700" b="1" dirty="0">
              <a:solidFill>
                <a:srgbClr val="000000"/>
              </a:solidFill>
              <a:latin typeface="Arial" charset="0"/>
            </a:endParaRPr>
          </a:p>
          <a:p>
            <a:pPr marL="1143000" lvl="2" indent="-228600" defTabSz="457200">
              <a:buClr>
                <a:srgbClr val="820040"/>
              </a:buClr>
              <a:buSzPct val="70000"/>
              <a:buFont typeface="Arial" charset="0"/>
              <a:buChar char="–"/>
            </a:pPr>
            <a:r>
              <a:rPr lang="en-US" sz="1700" b="1" dirty="0">
                <a:solidFill>
                  <a:srgbClr val="000000"/>
                </a:solidFill>
                <a:latin typeface="Arial" charset="0"/>
              </a:rPr>
              <a:t>Ca = Channel are computed previously.</a:t>
            </a:r>
            <a:br>
              <a:rPr lang="en-US" sz="1700" b="1" dirty="0">
                <a:solidFill>
                  <a:srgbClr val="000000"/>
                </a:solidFill>
                <a:latin typeface="Arial" charset="0"/>
              </a:rPr>
            </a:br>
            <a:endParaRPr lang="en-US" sz="1700" b="1" dirty="0">
              <a:solidFill>
                <a:srgbClr val="000000"/>
              </a:solidFill>
              <a:latin typeface="Arial" charset="0"/>
            </a:endParaRPr>
          </a:p>
          <a:p>
            <a:pPr marL="1143000" lvl="2" indent="-228600" defTabSz="457200">
              <a:buClr>
                <a:srgbClr val="820040"/>
              </a:buClr>
              <a:buSzPct val="70000"/>
              <a:buFont typeface="Arial" charset="0"/>
              <a:buChar char="–"/>
            </a:pPr>
            <a:r>
              <a:rPr lang="en-US" sz="1700" b="1" dirty="0">
                <a:solidFill>
                  <a:srgbClr val="000000"/>
                </a:solidFill>
                <a:latin typeface="Arial" charset="0"/>
              </a:rPr>
              <a:t>X =Horizontal run of the front slope ratio.</a:t>
            </a:r>
            <a:br>
              <a:rPr lang="en-US" sz="1700" b="1" dirty="0">
                <a:solidFill>
                  <a:srgbClr val="000000"/>
                </a:solidFill>
                <a:latin typeface="Arial" charset="0"/>
              </a:rPr>
            </a:br>
            <a:endParaRPr lang="en-US" sz="1700" b="1" dirty="0">
              <a:solidFill>
                <a:srgbClr val="000000"/>
              </a:solidFill>
              <a:latin typeface="Arial" charset="0"/>
            </a:endParaRPr>
          </a:p>
          <a:p>
            <a:pPr marL="1143000" lvl="2" indent="-228600" defTabSz="457200">
              <a:buClr>
                <a:srgbClr val="820040"/>
              </a:buClr>
              <a:buSzPct val="70000"/>
              <a:buFont typeface="Arial" charset="0"/>
              <a:buChar char="–"/>
            </a:pPr>
            <a:r>
              <a:rPr lang="en-US" sz="1700" b="1" dirty="0">
                <a:solidFill>
                  <a:srgbClr val="000000"/>
                </a:solidFill>
                <a:latin typeface="Arial" charset="0"/>
              </a:rPr>
              <a:t>Y = Horizontal run of the back slope ratio.</a:t>
            </a:r>
            <a:br>
              <a:rPr lang="en-US" sz="1700" b="1" dirty="0">
                <a:solidFill>
                  <a:srgbClr val="000000"/>
                </a:solidFill>
                <a:latin typeface="Arial" charset="0"/>
              </a:rPr>
            </a:br>
            <a:endParaRPr lang="en-US" sz="1700" b="1" dirty="0">
              <a:solidFill>
                <a:srgbClr val="000000"/>
              </a:solidFill>
              <a:latin typeface="Arial" charset="0"/>
            </a:endParaRPr>
          </a:p>
          <a:p>
            <a:pPr marL="1143000" lvl="2" indent="-228600" defTabSz="457200">
              <a:buClr>
                <a:srgbClr val="820040"/>
              </a:buClr>
              <a:buSzPct val="70000"/>
              <a:buFont typeface="Arial" charset="0"/>
              <a:buChar char="–"/>
            </a:pPr>
            <a:r>
              <a:rPr lang="en-US" sz="1700" b="1" dirty="0">
                <a:solidFill>
                  <a:srgbClr val="000000"/>
                </a:solidFill>
                <a:latin typeface="Arial" charset="0"/>
              </a:rPr>
              <a:t>0.5 = Safety factor constant. (1/2 foot freeboard)</a:t>
            </a:r>
            <a:endParaRPr lang="en-US" dirty="0"/>
          </a:p>
        </p:txBody>
      </p:sp>
      <p:sp>
        <p:nvSpPr>
          <p:cNvPr id="106507" name="Line 11"/>
          <p:cNvSpPr>
            <a:spLocks noChangeShapeType="1"/>
          </p:cNvSpPr>
          <p:nvPr/>
        </p:nvSpPr>
        <p:spPr bwMode="auto">
          <a:xfrm flipH="1" flipV="1">
            <a:off x="-982663" y="4540250"/>
            <a:ext cx="1046163" cy="25400"/>
          </a:xfrm>
          <a:prstGeom prst="line">
            <a:avLst/>
          </a:prstGeom>
          <a:noFill/>
          <a:ln w="18415">
            <a:solidFill>
              <a:srgbClr val="000000"/>
            </a:solidFill>
            <a:round/>
            <a:headEnd/>
            <a:tailEnd/>
          </a:ln>
          <a:effectLst/>
        </p:spPr>
        <p:txBody>
          <a:bodyPr wrap="none" anchor="ctr"/>
          <a:lstStyle/>
          <a:p>
            <a:endParaRPr lang="en-US" dirty="0"/>
          </a:p>
        </p:txBody>
      </p:sp>
      <p:sp>
        <p:nvSpPr>
          <p:cNvPr id="106508" name="Line 12"/>
          <p:cNvSpPr>
            <a:spLocks noChangeShapeType="1"/>
          </p:cNvSpPr>
          <p:nvPr/>
        </p:nvSpPr>
        <p:spPr bwMode="auto">
          <a:xfrm>
            <a:off x="3397250" y="3579813"/>
            <a:ext cx="150813" cy="201612"/>
          </a:xfrm>
          <a:prstGeom prst="line">
            <a:avLst/>
          </a:prstGeom>
          <a:noFill/>
          <a:ln w="18415">
            <a:solidFill>
              <a:srgbClr val="000000"/>
            </a:solidFill>
            <a:round/>
            <a:headEnd/>
            <a:tailEnd/>
          </a:ln>
          <a:effectLst/>
        </p:spPr>
        <p:txBody>
          <a:bodyPr wrap="none" anchor="ctr"/>
          <a:lstStyle/>
          <a:p>
            <a:endParaRPr lang="en-US" dirty="0"/>
          </a:p>
        </p:txBody>
      </p:sp>
      <p:sp>
        <p:nvSpPr>
          <p:cNvPr id="106509" name="Line 13"/>
          <p:cNvSpPr>
            <a:spLocks noChangeShapeType="1"/>
          </p:cNvSpPr>
          <p:nvPr/>
        </p:nvSpPr>
        <p:spPr bwMode="auto">
          <a:xfrm flipV="1">
            <a:off x="3548063" y="3152775"/>
            <a:ext cx="0" cy="603250"/>
          </a:xfrm>
          <a:prstGeom prst="line">
            <a:avLst/>
          </a:prstGeom>
          <a:noFill/>
          <a:ln w="18415">
            <a:solidFill>
              <a:srgbClr val="000000"/>
            </a:solidFill>
            <a:round/>
            <a:headEnd/>
            <a:tailEnd/>
          </a:ln>
          <a:effectLst/>
        </p:spPr>
        <p:txBody>
          <a:bodyPr wrap="none" anchor="ctr"/>
          <a:lstStyle/>
          <a:p>
            <a:endParaRPr lang="en-US" dirty="0"/>
          </a:p>
        </p:txBody>
      </p:sp>
      <p:sp>
        <p:nvSpPr>
          <p:cNvPr id="106510" name="Line 14"/>
          <p:cNvSpPr>
            <a:spLocks noChangeShapeType="1"/>
          </p:cNvSpPr>
          <p:nvPr/>
        </p:nvSpPr>
        <p:spPr bwMode="auto">
          <a:xfrm>
            <a:off x="3548063" y="3152775"/>
            <a:ext cx="1176337" cy="0"/>
          </a:xfrm>
          <a:prstGeom prst="line">
            <a:avLst/>
          </a:prstGeom>
          <a:noFill/>
          <a:ln w="18415">
            <a:solidFill>
              <a:srgbClr val="000000"/>
            </a:solidFill>
            <a:round/>
            <a:headEnd/>
            <a:tailEnd/>
          </a:ln>
          <a:effectLst/>
        </p:spPr>
        <p:txBody>
          <a:bodyPr wrap="none" anchor="ctr"/>
          <a:lstStyle/>
          <a:p>
            <a:endParaRPr lang="en-US" dirty="0"/>
          </a:p>
        </p:txBody>
      </p:sp>
    </p:spTree>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B1693B8D-D8A8-4CB9-A34E-00103323E777}" type="slidenum">
              <a:rPr lang="en-US"/>
              <a:pPr/>
              <a:t>71</a:t>
            </a:fld>
            <a:endParaRPr lang="en-US" dirty="0"/>
          </a:p>
        </p:txBody>
      </p:sp>
      <p:grpSp>
        <p:nvGrpSpPr>
          <p:cNvPr id="107529" name="Group 9"/>
          <p:cNvGrpSpPr>
            <a:grpSpLocks/>
          </p:cNvGrpSpPr>
          <p:nvPr/>
        </p:nvGrpSpPr>
        <p:grpSpPr bwMode="auto">
          <a:xfrm>
            <a:off x="231775" y="1917700"/>
            <a:ext cx="9453563" cy="5168900"/>
            <a:chOff x="146" y="1208"/>
            <a:chExt cx="5955" cy="3523"/>
          </a:xfrm>
        </p:grpSpPr>
        <p:sp>
          <p:nvSpPr>
            <p:cNvPr id="10752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752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752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752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752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7523" name="Rectangle 3"/>
          <p:cNvSpPr>
            <a:spLocks noGrp="1" noChangeArrowheads="1"/>
          </p:cNvSpPr>
          <p:nvPr>
            <p:ph type="body" idx="1"/>
          </p:nvPr>
        </p:nvSpPr>
        <p:spPr>
          <a:xfrm>
            <a:off x="287338" y="381000"/>
            <a:ext cx="9269412"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CALCULATIONS </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(Triangular Ditches)</a:t>
            </a:r>
            <a:endParaRPr lang="en-US" dirty="0"/>
          </a:p>
        </p:txBody>
      </p:sp>
      <p:sp>
        <p:nvSpPr>
          <p:cNvPr id="107530" name="Text Box 10"/>
          <p:cNvSpPr txBox="1">
            <a:spLocks noChangeArrowheads="1"/>
          </p:cNvSpPr>
          <p:nvPr/>
        </p:nvSpPr>
        <p:spPr bwMode="auto">
          <a:xfrm>
            <a:off x="503238" y="2509838"/>
            <a:ext cx="9142412" cy="32623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C20000"/>
                </a:solidFill>
                <a:latin typeface="Arial" charset="0"/>
              </a:rPr>
              <a:t>Ditch Width:  W = D x (X + Y)</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100" b="1" dirty="0">
                <a:solidFill>
                  <a:srgbClr val="000000"/>
                </a:solidFill>
                <a:latin typeface="Arial" charset="0"/>
              </a:rPr>
              <a:t>W = Ditch width in feet. Rounded to the nearest whole foot.</a:t>
            </a:r>
            <a:br>
              <a:rPr lang="en-US" sz="2100" b="1" dirty="0">
                <a:solidFill>
                  <a:srgbClr val="000000"/>
                </a:solidFill>
                <a:latin typeface="Arial" charset="0"/>
              </a:rPr>
            </a:br>
            <a:endParaRPr lang="en-US" sz="21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100" b="1" dirty="0">
                <a:solidFill>
                  <a:srgbClr val="000000"/>
                </a:solidFill>
                <a:latin typeface="Arial" charset="0"/>
              </a:rPr>
              <a:t>D = Ditch depth in feet.</a:t>
            </a:r>
            <a:br>
              <a:rPr lang="en-US" sz="2100" b="1" dirty="0">
                <a:solidFill>
                  <a:srgbClr val="000000"/>
                </a:solidFill>
                <a:latin typeface="Arial" charset="0"/>
              </a:rPr>
            </a:br>
            <a:endParaRPr lang="en-US" sz="21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100" b="1" dirty="0">
                <a:solidFill>
                  <a:srgbClr val="000000"/>
                </a:solidFill>
                <a:latin typeface="Arial" charset="0"/>
              </a:rPr>
              <a:t>X = Front slope ratio.</a:t>
            </a:r>
            <a:br>
              <a:rPr lang="en-US" sz="2100" b="1" dirty="0">
                <a:solidFill>
                  <a:srgbClr val="000000"/>
                </a:solidFill>
                <a:latin typeface="Arial" charset="0"/>
              </a:rPr>
            </a:br>
            <a:endParaRPr lang="en-US" sz="21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100" b="1" dirty="0">
                <a:solidFill>
                  <a:srgbClr val="000000"/>
                </a:solidFill>
                <a:latin typeface="Arial" charset="0"/>
              </a:rPr>
              <a:t>Y = Back slope ratio.</a:t>
            </a:r>
            <a:endParaRPr lang="en-US" dirty="0"/>
          </a:p>
        </p:txBody>
      </p:sp>
      <p:sp>
        <p:nvSpPr>
          <p:cNvPr id="107531" name="Line 11"/>
          <p:cNvSpPr>
            <a:spLocks noChangeShapeType="1"/>
          </p:cNvSpPr>
          <p:nvPr/>
        </p:nvSpPr>
        <p:spPr bwMode="auto">
          <a:xfrm flipH="1" flipV="1">
            <a:off x="-982663" y="4540250"/>
            <a:ext cx="1046163" cy="25400"/>
          </a:xfrm>
          <a:prstGeom prst="line">
            <a:avLst/>
          </a:prstGeom>
          <a:noFill/>
          <a:ln w="18415">
            <a:solidFill>
              <a:srgbClr val="000000"/>
            </a:solidFill>
            <a:round/>
            <a:headEnd/>
            <a:tailEnd/>
          </a:ln>
          <a:effectLst/>
        </p:spPr>
        <p:txBody>
          <a:bodyPr wrap="none" anchor="ctr"/>
          <a:lstStyle/>
          <a:p>
            <a:endParaRPr lang="en-US" dirty="0"/>
          </a:p>
        </p:txBody>
      </p:sp>
      <p:pic>
        <p:nvPicPr>
          <p:cNvPr id="107532" name="Picture 12"/>
          <p:cNvPicPr>
            <a:picLocks noChangeArrowheads="1"/>
          </p:cNvPicPr>
          <p:nvPr/>
        </p:nvPicPr>
        <p:blipFill>
          <a:blip r:embed="rId2" cstate="print"/>
          <a:srcRect/>
          <a:stretch>
            <a:fillRect/>
          </a:stretch>
        </p:blipFill>
        <p:spPr bwMode="auto">
          <a:xfrm>
            <a:off x="3962400" y="4953000"/>
            <a:ext cx="5232400" cy="15240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43E5B0C0-49EE-473A-9283-2866F38813E3}" type="slidenum">
              <a:rPr lang="en-US"/>
              <a:pPr/>
              <a:t>72</a:t>
            </a:fld>
            <a:endParaRPr lang="en-US" dirty="0"/>
          </a:p>
        </p:txBody>
      </p:sp>
      <p:grpSp>
        <p:nvGrpSpPr>
          <p:cNvPr id="108553" name="Group 9"/>
          <p:cNvGrpSpPr>
            <a:grpSpLocks/>
          </p:cNvGrpSpPr>
          <p:nvPr/>
        </p:nvGrpSpPr>
        <p:grpSpPr bwMode="auto">
          <a:xfrm>
            <a:off x="228600" y="1524000"/>
            <a:ext cx="9453563" cy="5397500"/>
            <a:chOff x="146" y="1208"/>
            <a:chExt cx="5955" cy="3523"/>
          </a:xfrm>
        </p:grpSpPr>
        <p:sp>
          <p:nvSpPr>
            <p:cNvPr id="10854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854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855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855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855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8547"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"V" DITCH CALCULATION  (Example #1)</a:t>
            </a:r>
            <a:endParaRPr lang="en-US" dirty="0"/>
          </a:p>
        </p:txBody>
      </p:sp>
      <p:sp>
        <p:nvSpPr>
          <p:cNvPr id="108554" name="Text Box 10"/>
          <p:cNvSpPr txBox="1">
            <a:spLocks noChangeArrowheads="1"/>
          </p:cNvSpPr>
          <p:nvPr/>
        </p:nvSpPr>
        <p:spPr bwMode="auto">
          <a:xfrm>
            <a:off x="476250" y="1766888"/>
            <a:ext cx="9142413" cy="494506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200" b="1" dirty="0">
                <a:solidFill>
                  <a:srgbClr val="000000"/>
                </a:solidFill>
                <a:latin typeface="Arial" charset="0"/>
              </a:rPr>
              <a:t>Given a calculated channel area (Ca) of 12 sqft., and a front </a:t>
            </a:r>
          </a:p>
          <a:p>
            <a:pPr marL="207963" indent="-207963" defTabSz="457200">
              <a:buClr>
                <a:srgbClr val="820040"/>
              </a:buClr>
              <a:buSzPct val="46000"/>
              <a:buFont typeface="Monotype Sorts" pitchFamily="2" charset="2"/>
              <a:buNone/>
            </a:pPr>
            <a:r>
              <a:rPr lang="en-US" sz="2200" b="1" dirty="0">
                <a:solidFill>
                  <a:srgbClr val="000000"/>
                </a:solidFill>
                <a:latin typeface="Arial" charset="0"/>
              </a:rPr>
              <a:t>  slope of 3:1 and a back slope of 1:1.</a:t>
            </a:r>
            <a:r>
              <a:rPr lang="en-US" b="1" dirty="0">
                <a:solidFill>
                  <a:srgbClr val="000000"/>
                </a:solidFill>
                <a:latin typeface="Arial" charset="0"/>
              </a:rPr>
              <a:t/>
            </a:r>
            <a:br>
              <a:rPr lang="en-US" b="1" dirty="0">
                <a:solidFill>
                  <a:srgbClr val="000000"/>
                </a:solidFill>
                <a:latin typeface="Arial" charset="0"/>
              </a:rPr>
            </a:br>
            <a:endParaRPr lang="en-US" sz="2200" b="1"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 D =   </a:t>
            </a:r>
            <a:r>
              <a:rPr lang="en-US" sz="2200" b="1" u="sng" dirty="0">
                <a:solidFill>
                  <a:srgbClr val="C20000"/>
                </a:solidFill>
                <a:latin typeface="Arial" charset="0"/>
              </a:rPr>
              <a:t>12 x 2  </a:t>
            </a:r>
            <a:r>
              <a:rPr lang="en-US" sz="2200" b="1" dirty="0">
                <a:solidFill>
                  <a:srgbClr val="C20000"/>
                </a:solidFill>
                <a:latin typeface="Arial" charset="0"/>
              </a:rPr>
              <a:t>+ 0.5  					W = 3' x (3 + 1)</a:t>
            </a:r>
            <a:br>
              <a:rPr lang="en-US" sz="2200" b="1" dirty="0">
                <a:solidFill>
                  <a:srgbClr val="C20000"/>
                </a:solidFill>
                <a:latin typeface="Arial" charset="0"/>
              </a:rPr>
            </a:br>
            <a:r>
              <a:rPr lang="en-US" sz="2200" b="1" dirty="0">
                <a:solidFill>
                  <a:srgbClr val="C20000"/>
                </a:solidFill>
                <a:latin typeface="Arial" charset="0"/>
              </a:rPr>
              <a:t>           3 + 1</a:t>
            </a:r>
            <a:r>
              <a:rPr lang="en-US" sz="2200" b="1" u="sng" dirty="0">
                <a:solidFill>
                  <a:srgbClr val="C20000"/>
                </a:solidFill>
                <a:latin typeface="Arial" charset="0"/>
              </a:rPr>
              <a:t/>
            </a:r>
            <a:br>
              <a:rPr lang="en-US" sz="2200" b="1" u="sng" dirty="0">
                <a:solidFill>
                  <a:srgbClr val="C20000"/>
                </a:solidFill>
                <a:latin typeface="Arial" charset="0"/>
              </a:rPr>
            </a:br>
            <a:r>
              <a:rPr lang="en-US" sz="2200" b="1" dirty="0">
                <a:solidFill>
                  <a:srgbClr val="C20000"/>
                </a:solidFill>
                <a:latin typeface="Arial" charset="0"/>
              </a:rPr>
              <a:t>                                      				W = 3' x 4</a:t>
            </a:r>
            <a:endParaRPr lang="en-US" sz="2200" b="1" u="sng"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a:t>
            </a:r>
            <a:r>
              <a:rPr lang="en-US" sz="2200" b="1" u="sng" dirty="0">
                <a:solidFill>
                  <a:srgbClr val="C20000"/>
                </a:solidFill>
                <a:latin typeface="Arial" charset="0"/>
              </a:rPr>
              <a:t> 24  </a:t>
            </a:r>
            <a:r>
              <a:rPr lang="en-US" sz="2200" b="1" dirty="0">
                <a:solidFill>
                  <a:srgbClr val="C20000"/>
                </a:solidFill>
                <a:latin typeface="Arial" charset="0"/>
              </a:rPr>
              <a:t>+ 0.5</a:t>
            </a:r>
            <a:br>
              <a:rPr lang="en-US" sz="2200" b="1" dirty="0">
                <a:solidFill>
                  <a:srgbClr val="C20000"/>
                </a:solidFill>
                <a:latin typeface="Arial" charset="0"/>
              </a:rPr>
            </a:br>
            <a:r>
              <a:rPr lang="en-US" sz="2200" b="1" dirty="0">
                <a:solidFill>
                  <a:srgbClr val="C20000"/>
                </a:solidFill>
                <a:latin typeface="Arial" charset="0"/>
              </a:rPr>
              <a:t>         4								W = 12.00' feet</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6  + 0.5</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2.45' + 0.5</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2.95‘ round up to 3’</a:t>
            </a:r>
            <a:endParaRPr lang="en-US" dirty="0"/>
          </a:p>
        </p:txBody>
      </p:sp>
      <p:sp>
        <p:nvSpPr>
          <p:cNvPr id="108556" name="Line 12"/>
          <p:cNvSpPr>
            <a:spLocks noChangeShapeType="1"/>
          </p:cNvSpPr>
          <p:nvPr/>
        </p:nvSpPr>
        <p:spPr bwMode="auto">
          <a:xfrm>
            <a:off x="1606550" y="3292475"/>
            <a:ext cx="150813" cy="127000"/>
          </a:xfrm>
          <a:prstGeom prst="line">
            <a:avLst/>
          </a:prstGeom>
          <a:noFill/>
          <a:ln w="18415">
            <a:solidFill>
              <a:srgbClr val="000000"/>
            </a:solidFill>
            <a:round/>
            <a:headEnd/>
            <a:tailEnd/>
          </a:ln>
          <a:effectLst/>
        </p:spPr>
        <p:txBody>
          <a:bodyPr wrap="none" anchor="ctr"/>
          <a:lstStyle/>
          <a:p>
            <a:endParaRPr lang="en-US" dirty="0"/>
          </a:p>
        </p:txBody>
      </p:sp>
      <p:sp>
        <p:nvSpPr>
          <p:cNvPr id="108557" name="Line 13"/>
          <p:cNvSpPr>
            <a:spLocks noChangeShapeType="1"/>
          </p:cNvSpPr>
          <p:nvPr/>
        </p:nvSpPr>
        <p:spPr bwMode="auto">
          <a:xfrm flipV="1">
            <a:off x="1757363" y="2814638"/>
            <a:ext cx="0" cy="604837"/>
          </a:xfrm>
          <a:prstGeom prst="line">
            <a:avLst/>
          </a:prstGeom>
          <a:noFill/>
          <a:ln w="18415">
            <a:solidFill>
              <a:srgbClr val="000000"/>
            </a:solidFill>
            <a:round/>
            <a:headEnd/>
            <a:tailEnd/>
          </a:ln>
          <a:effectLst/>
        </p:spPr>
        <p:txBody>
          <a:bodyPr wrap="none" anchor="ctr"/>
          <a:lstStyle/>
          <a:p>
            <a:endParaRPr lang="en-US" dirty="0"/>
          </a:p>
        </p:txBody>
      </p:sp>
      <p:sp>
        <p:nvSpPr>
          <p:cNvPr id="108558" name="Line 14"/>
          <p:cNvSpPr>
            <a:spLocks noChangeShapeType="1"/>
          </p:cNvSpPr>
          <p:nvPr/>
        </p:nvSpPr>
        <p:spPr bwMode="auto">
          <a:xfrm>
            <a:off x="1757363" y="2814638"/>
            <a:ext cx="855662" cy="0"/>
          </a:xfrm>
          <a:prstGeom prst="line">
            <a:avLst/>
          </a:prstGeom>
          <a:noFill/>
          <a:ln w="18415">
            <a:solidFill>
              <a:srgbClr val="000000"/>
            </a:solidFill>
            <a:round/>
            <a:headEnd/>
            <a:tailEnd/>
          </a:ln>
          <a:effectLst/>
        </p:spPr>
        <p:txBody>
          <a:bodyPr wrap="none" anchor="ctr"/>
          <a:lstStyle/>
          <a:p>
            <a:endParaRPr lang="en-US" dirty="0"/>
          </a:p>
        </p:txBody>
      </p:sp>
      <p:sp>
        <p:nvSpPr>
          <p:cNvPr id="108559" name="Line 15"/>
          <p:cNvSpPr>
            <a:spLocks noChangeShapeType="1"/>
          </p:cNvSpPr>
          <p:nvPr/>
        </p:nvSpPr>
        <p:spPr bwMode="auto">
          <a:xfrm>
            <a:off x="1530350" y="4297363"/>
            <a:ext cx="150813" cy="101600"/>
          </a:xfrm>
          <a:prstGeom prst="line">
            <a:avLst/>
          </a:prstGeom>
          <a:noFill/>
          <a:ln w="18415">
            <a:solidFill>
              <a:srgbClr val="000000"/>
            </a:solidFill>
            <a:round/>
            <a:headEnd/>
            <a:tailEnd/>
          </a:ln>
          <a:effectLst/>
        </p:spPr>
        <p:txBody>
          <a:bodyPr wrap="none" anchor="ctr"/>
          <a:lstStyle/>
          <a:p>
            <a:endParaRPr lang="en-US" dirty="0"/>
          </a:p>
        </p:txBody>
      </p:sp>
      <p:sp>
        <p:nvSpPr>
          <p:cNvPr id="108560" name="Line 16"/>
          <p:cNvSpPr>
            <a:spLocks noChangeShapeType="1"/>
          </p:cNvSpPr>
          <p:nvPr/>
        </p:nvSpPr>
        <p:spPr bwMode="auto">
          <a:xfrm flipV="1">
            <a:off x="1681163" y="3819525"/>
            <a:ext cx="0" cy="554038"/>
          </a:xfrm>
          <a:prstGeom prst="line">
            <a:avLst/>
          </a:prstGeom>
          <a:noFill/>
          <a:ln w="18415">
            <a:solidFill>
              <a:srgbClr val="000000"/>
            </a:solidFill>
            <a:round/>
            <a:headEnd/>
            <a:tailEnd/>
          </a:ln>
          <a:effectLst/>
        </p:spPr>
        <p:txBody>
          <a:bodyPr wrap="none" anchor="ctr"/>
          <a:lstStyle/>
          <a:p>
            <a:endParaRPr lang="en-US" dirty="0"/>
          </a:p>
        </p:txBody>
      </p:sp>
      <p:sp>
        <p:nvSpPr>
          <p:cNvPr id="108561" name="Line 17"/>
          <p:cNvSpPr>
            <a:spLocks noChangeShapeType="1"/>
          </p:cNvSpPr>
          <p:nvPr/>
        </p:nvSpPr>
        <p:spPr bwMode="auto">
          <a:xfrm>
            <a:off x="1681163" y="3819525"/>
            <a:ext cx="454025" cy="0"/>
          </a:xfrm>
          <a:prstGeom prst="line">
            <a:avLst/>
          </a:prstGeom>
          <a:noFill/>
          <a:ln w="18415">
            <a:solidFill>
              <a:srgbClr val="000000"/>
            </a:solidFill>
            <a:round/>
            <a:headEnd/>
            <a:tailEnd/>
          </a:ln>
          <a:effectLst/>
        </p:spPr>
        <p:txBody>
          <a:bodyPr wrap="none" anchor="ctr"/>
          <a:lstStyle/>
          <a:p>
            <a:endParaRPr lang="en-US" dirty="0"/>
          </a:p>
        </p:txBody>
      </p:sp>
      <p:sp>
        <p:nvSpPr>
          <p:cNvPr id="108562" name="Line 18"/>
          <p:cNvSpPr>
            <a:spLocks noChangeShapeType="1"/>
          </p:cNvSpPr>
          <p:nvPr/>
        </p:nvSpPr>
        <p:spPr bwMode="auto">
          <a:xfrm>
            <a:off x="1647825" y="5013325"/>
            <a:ext cx="101600" cy="76200"/>
          </a:xfrm>
          <a:prstGeom prst="line">
            <a:avLst/>
          </a:prstGeom>
          <a:noFill/>
          <a:ln w="18415">
            <a:solidFill>
              <a:srgbClr val="000000"/>
            </a:solidFill>
            <a:round/>
            <a:headEnd/>
            <a:tailEnd/>
          </a:ln>
          <a:effectLst/>
        </p:spPr>
        <p:txBody>
          <a:bodyPr wrap="none" anchor="ctr"/>
          <a:lstStyle/>
          <a:p>
            <a:endParaRPr lang="en-US" dirty="0"/>
          </a:p>
        </p:txBody>
      </p:sp>
      <p:sp>
        <p:nvSpPr>
          <p:cNvPr id="108563" name="Line 19"/>
          <p:cNvSpPr>
            <a:spLocks noChangeShapeType="1"/>
          </p:cNvSpPr>
          <p:nvPr/>
        </p:nvSpPr>
        <p:spPr bwMode="auto">
          <a:xfrm flipV="1">
            <a:off x="1749425" y="4787900"/>
            <a:ext cx="0" cy="301625"/>
          </a:xfrm>
          <a:prstGeom prst="line">
            <a:avLst/>
          </a:prstGeom>
          <a:noFill/>
          <a:ln w="18415">
            <a:solidFill>
              <a:srgbClr val="000000"/>
            </a:solidFill>
            <a:round/>
            <a:headEnd/>
            <a:tailEnd/>
          </a:ln>
          <a:effectLst/>
        </p:spPr>
        <p:txBody>
          <a:bodyPr wrap="none" anchor="ctr"/>
          <a:lstStyle/>
          <a:p>
            <a:endParaRPr lang="en-US" dirty="0"/>
          </a:p>
        </p:txBody>
      </p:sp>
      <p:sp>
        <p:nvSpPr>
          <p:cNvPr id="108564" name="Line 20"/>
          <p:cNvSpPr>
            <a:spLocks noChangeShapeType="1"/>
          </p:cNvSpPr>
          <p:nvPr/>
        </p:nvSpPr>
        <p:spPr bwMode="auto">
          <a:xfrm>
            <a:off x="1749425" y="4813300"/>
            <a:ext cx="301625" cy="0"/>
          </a:xfrm>
          <a:prstGeom prst="line">
            <a:avLst/>
          </a:prstGeom>
          <a:noFill/>
          <a:ln w="18415">
            <a:solidFill>
              <a:srgbClr val="000000"/>
            </a:solidFill>
            <a:round/>
            <a:headEnd/>
            <a:tailEnd/>
          </a:ln>
          <a:effectLst/>
        </p:spPr>
        <p:txBody>
          <a:bodyPr wrap="none" anchor="ctr"/>
          <a:lstStyle/>
          <a:p>
            <a:endParaRPr lang="en-US" dirty="0"/>
          </a:p>
        </p:txBody>
      </p:sp>
    </p:spTree>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B583955F-1209-427A-9AE8-E1A577F15856}" type="slidenum">
              <a:rPr lang="en-US"/>
              <a:pPr/>
              <a:t>73</a:t>
            </a:fld>
            <a:endParaRPr lang="en-US" dirty="0"/>
          </a:p>
        </p:txBody>
      </p:sp>
      <p:grpSp>
        <p:nvGrpSpPr>
          <p:cNvPr id="109577" name="Group 9"/>
          <p:cNvGrpSpPr>
            <a:grpSpLocks/>
          </p:cNvGrpSpPr>
          <p:nvPr/>
        </p:nvGrpSpPr>
        <p:grpSpPr bwMode="auto">
          <a:xfrm>
            <a:off x="228600" y="1524000"/>
            <a:ext cx="9513888" cy="5592763"/>
            <a:chOff x="146" y="1208"/>
            <a:chExt cx="5955" cy="3523"/>
          </a:xfrm>
        </p:grpSpPr>
        <p:sp>
          <p:nvSpPr>
            <p:cNvPr id="10957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957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0957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0957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0957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09571" name="Rectangle 3"/>
          <p:cNvSpPr>
            <a:spLocks noGrp="1" noChangeArrowheads="1"/>
          </p:cNvSpPr>
          <p:nvPr>
            <p:ph type="body" idx="1"/>
          </p:nvPr>
        </p:nvSpPr>
        <p:spPr>
          <a:xfrm>
            <a:off x="304800" y="0"/>
            <a:ext cx="9269413"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"V" DITCH CALCULATION  (Example #2)</a:t>
            </a:r>
            <a:endParaRPr lang="en-US" dirty="0"/>
          </a:p>
        </p:txBody>
      </p:sp>
      <p:sp>
        <p:nvSpPr>
          <p:cNvPr id="109578" name="Text Box 10"/>
          <p:cNvSpPr txBox="1">
            <a:spLocks noChangeArrowheads="1"/>
          </p:cNvSpPr>
          <p:nvPr/>
        </p:nvSpPr>
        <p:spPr bwMode="auto">
          <a:xfrm>
            <a:off x="476250" y="1766888"/>
            <a:ext cx="8743950" cy="494506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200" b="1" dirty="0">
                <a:solidFill>
                  <a:srgbClr val="000000"/>
                </a:solidFill>
                <a:latin typeface="Arial" charset="0"/>
              </a:rPr>
              <a:t>Given a calculated channel area (Ca) of 5 sqft., and a front slope of 2:1 and a back slope of 2:1.</a:t>
            </a:r>
            <a:r>
              <a:rPr lang="en-US" b="1" dirty="0">
                <a:solidFill>
                  <a:srgbClr val="000000"/>
                </a:solidFill>
                <a:latin typeface="Arial" charset="0"/>
              </a:rPr>
              <a:t/>
            </a:r>
            <a:br>
              <a:rPr lang="en-US" b="1" dirty="0">
                <a:solidFill>
                  <a:srgbClr val="000000"/>
                </a:solidFill>
                <a:latin typeface="Arial" charset="0"/>
              </a:rPr>
            </a:br>
            <a:endParaRPr lang="en-US" sz="2200" b="1"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 D =   </a:t>
            </a:r>
            <a:r>
              <a:rPr lang="en-US" sz="2200" b="1" u="sng" dirty="0">
                <a:solidFill>
                  <a:srgbClr val="C20000"/>
                </a:solidFill>
                <a:latin typeface="Arial" charset="0"/>
              </a:rPr>
              <a:t>5 x 2  </a:t>
            </a:r>
            <a:r>
              <a:rPr lang="en-US" sz="2200" b="1" dirty="0">
                <a:solidFill>
                  <a:srgbClr val="C20000"/>
                </a:solidFill>
                <a:latin typeface="Arial" charset="0"/>
              </a:rPr>
              <a:t>+ 0.5					W = 2' x (2 + 2)</a:t>
            </a:r>
            <a:br>
              <a:rPr lang="en-US" sz="2200" b="1" dirty="0">
                <a:solidFill>
                  <a:srgbClr val="C20000"/>
                </a:solidFill>
                <a:latin typeface="Arial" charset="0"/>
              </a:rPr>
            </a:br>
            <a:r>
              <a:rPr lang="en-US" sz="2200" b="1" dirty="0">
                <a:solidFill>
                  <a:srgbClr val="C20000"/>
                </a:solidFill>
                <a:latin typeface="Arial" charset="0"/>
              </a:rPr>
              <a:t>          2 +2</a:t>
            </a:r>
            <a:r>
              <a:rPr lang="en-US" sz="2200" b="1" u="sng" dirty="0">
                <a:solidFill>
                  <a:srgbClr val="C20000"/>
                </a:solidFill>
                <a:latin typeface="Arial" charset="0"/>
              </a:rPr>
              <a:t/>
            </a:r>
            <a:br>
              <a:rPr lang="en-US" sz="2200" b="1" u="sng" dirty="0">
                <a:solidFill>
                  <a:srgbClr val="C20000"/>
                </a:solidFill>
                <a:latin typeface="Arial" charset="0"/>
              </a:rPr>
            </a:br>
            <a:r>
              <a:rPr lang="en-US" sz="2200" b="1" dirty="0">
                <a:solidFill>
                  <a:srgbClr val="C20000"/>
                </a:solidFill>
                <a:latin typeface="Arial" charset="0"/>
              </a:rPr>
              <a:t>										W = 2' x 4</a:t>
            </a:r>
            <a:endParaRPr lang="en-US" sz="2200" b="1" u="sng"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a:t>
            </a:r>
            <a:r>
              <a:rPr lang="en-US" sz="2200" b="1" u="sng" dirty="0">
                <a:solidFill>
                  <a:srgbClr val="C20000"/>
                </a:solidFill>
                <a:latin typeface="Arial" charset="0"/>
              </a:rPr>
              <a:t> 10  </a:t>
            </a:r>
            <a:r>
              <a:rPr lang="en-US" sz="2200" b="1" dirty="0">
                <a:solidFill>
                  <a:srgbClr val="C20000"/>
                </a:solidFill>
                <a:latin typeface="Arial" charset="0"/>
              </a:rPr>
              <a:t>+ 0.5</a:t>
            </a:r>
            <a:br>
              <a:rPr lang="en-US" sz="2200" b="1" dirty="0">
                <a:solidFill>
                  <a:srgbClr val="C20000"/>
                </a:solidFill>
                <a:latin typeface="Arial" charset="0"/>
              </a:rPr>
            </a:br>
            <a:r>
              <a:rPr lang="en-US" sz="2200" b="1" dirty="0">
                <a:solidFill>
                  <a:srgbClr val="C20000"/>
                </a:solidFill>
                <a:latin typeface="Arial" charset="0"/>
              </a:rPr>
              <a:t>         4								W = 8.00' feet</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2.5  + 0.5</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1.58' + 0.5</a:t>
            </a:r>
            <a:r>
              <a:rPr lang="en-US" sz="2200" b="1" u="sng" dirty="0">
                <a:solidFill>
                  <a:srgbClr val="C20000"/>
                </a:solidFill>
                <a:latin typeface="Arial" charset="0"/>
              </a:rPr>
              <a:t/>
            </a:r>
            <a:br>
              <a:rPr lang="en-US" sz="2200" b="1" u="sng" dirty="0">
                <a:solidFill>
                  <a:srgbClr val="C20000"/>
                </a:solidFill>
                <a:latin typeface="Arial" charset="0"/>
              </a:rPr>
            </a:br>
            <a:endParaRPr lang="en-US" sz="2200" b="1" u="sng" dirty="0">
              <a:solidFill>
                <a:srgbClr val="C2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C20000"/>
                </a:solidFill>
                <a:latin typeface="Arial" charset="0"/>
              </a:rPr>
              <a:t>D = 2.08' round to 2’</a:t>
            </a:r>
            <a:endParaRPr lang="en-US" dirty="0"/>
          </a:p>
        </p:txBody>
      </p:sp>
      <p:sp>
        <p:nvSpPr>
          <p:cNvPr id="109580" name="Line 12"/>
          <p:cNvSpPr>
            <a:spLocks noChangeShapeType="1"/>
          </p:cNvSpPr>
          <p:nvPr/>
        </p:nvSpPr>
        <p:spPr bwMode="auto">
          <a:xfrm>
            <a:off x="1606550" y="3292475"/>
            <a:ext cx="152400" cy="127000"/>
          </a:xfrm>
          <a:prstGeom prst="line">
            <a:avLst/>
          </a:prstGeom>
          <a:noFill/>
          <a:ln w="18415">
            <a:solidFill>
              <a:srgbClr val="000000"/>
            </a:solidFill>
            <a:round/>
            <a:headEnd/>
            <a:tailEnd/>
          </a:ln>
          <a:effectLst/>
        </p:spPr>
        <p:txBody>
          <a:bodyPr wrap="none" anchor="ctr"/>
          <a:lstStyle/>
          <a:p>
            <a:endParaRPr lang="en-US" dirty="0"/>
          </a:p>
        </p:txBody>
      </p:sp>
      <p:sp>
        <p:nvSpPr>
          <p:cNvPr id="109581" name="Line 13"/>
          <p:cNvSpPr>
            <a:spLocks noChangeShapeType="1"/>
          </p:cNvSpPr>
          <p:nvPr/>
        </p:nvSpPr>
        <p:spPr bwMode="auto">
          <a:xfrm flipV="1">
            <a:off x="1757363" y="2814638"/>
            <a:ext cx="1587" cy="604837"/>
          </a:xfrm>
          <a:prstGeom prst="line">
            <a:avLst/>
          </a:prstGeom>
          <a:noFill/>
          <a:ln w="18415">
            <a:solidFill>
              <a:srgbClr val="000000"/>
            </a:solidFill>
            <a:round/>
            <a:headEnd/>
            <a:tailEnd/>
          </a:ln>
          <a:effectLst/>
        </p:spPr>
        <p:txBody>
          <a:bodyPr wrap="none" anchor="ctr"/>
          <a:lstStyle/>
          <a:p>
            <a:endParaRPr lang="en-US" dirty="0"/>
          </a:p>
        </p:txBody>
      </p:sp>
      <p:sp>
        <p:nvSpPr>
          <p:cNvPr id="109582" name="Line 14"/>
          <p:cNvSpPr>
            <a:spLocks noChangeShapeType="1"/>
          </p:cNvSpPr>
          <p:nvPr/>
        </p:nvSpPr>
        <p:spPr bwMode="auto">
          <a:xfrm>
            <a:off x="1757363" y="2814638"/>
            <a:ext cx="860425" cy="1587"/>
          </a:xfrm>
          <a:prstGeom prst="line">
            <a:avLst/>
          </a:prstGeom>
          <a:noFill/>
          <a:ln w="18415">
            <a:solidFill>
              <a:srgbClr val="000000"/>
            </a:solidFill>
            <a:round/>
            <a:headEnd/>
            <a:tailEnd/>
          </a:ln>
          <a:effectLst/>
        </p:spPr>
        <p:txBody>
          <a:bodyPr wrap="none" anchor="ctr"/>
          <a:lstStyle/>
          <a:p>
            <a:endParaRPr lang="en-US" dirty="0"/>
          </a:p>
        </p:txBody>
      </p:sp>
      <p:sp>
        <p:nvSpPr>
          <p:cNvPr id="109583" name="Line 15"/>
          <p:cNvSpPr>
            <a:spLocks noChangeShapeType="1"/>
          </p:cNvSpPr>
          <p:nvPr/>
        </p:nvSpPr>
        <p:spPr bwMode="auto">
          <a:xfrm>
            <a:off x="1524000" y="4267200"/>
            <a:ext cx="152400" cy="101600"/>
          </a:xfrm>
          <a:prstGeom prst="line">
            <a:avLst/>
          </a:prstGeom>
          <a:noFill/>
          <a:ln w="18415">
            <a:solidFill>
              <a:srgbClr val="000000"/>
            </a:solidFill>
            <a:round/>
            <a:headEnd/>
            <a:tailEnd/>
          </a:ln>
          <a:effectLst/>
        </p:spPr>
        <p:txBody>
          <a:bodyPr wrap="none" anchor="ctr"/>
          <a:lstStyle/>
          <a:p>
            <a:endParaRPr lang="en-US" dirty="0"/>
          </a:p>
        </p:txBody>
      </p:sp>
      <p:sp>
        <p:nvSpPr>
          <p:cNvPr id="109584" name="Line 16"/>
          <p:cNvSpPr>
            <a:spLocks noChangeShapeType="1"/>
          </p:cNvSpPr>
          <p:nvPr/>
        </p:nvSpPr>
        <p:spPr bwMode="auto">
          <a:xfrm flipV="1">
            <a:off x="1681163" y="3819525"/>
            <a:ext cx="1587" cy="554038"/>
          </a:xfrm>
          <a:prstGeom prst="line">
            <a:avLst/>
          </a:prstGeom>
          <a:noFill/>
          <a:ln w="18415">
            <a:solidFill>
              <a:srgbClr val="000000"/>
            </a:solidFill>
            <a:round/>
            <a:headEnd/>
            <a:tailEnd/>
          </a:ln>
          <a:effectLst/>
        </p:spPr>
        <p:txBody>
          <a:bodyPr wrap="none" anchor="ctr"/>
          <a:lstStyle/>
          <a:p>
            <a:endParaRPr lang="en-US" dirty="0"/>
          </a:p>
        </p:txBody>
      </p:sp>
      <p:sp>
        <p:nvSpPr>
          <p:cNvPr id="109585" name="Line 17"/>
          <p:cNvSpPr>
            <a:spLocks noChangeShapeType="1"/>
          </p:cNvSpPr>
          <p:nvPr/>
        </p:nvSpPr>
        <p:spPr bwMode="auto">
          <a:xfrm>
            <a:off x="1681163" y="3819525"/>
            <a:ext cx="457200" cy="1588"/>
          </a:xfrm>
          <a:prstGeom prst="line">
            <a:avLst/>
          </a:prstGeom>
          <a:noFill/>
          <a:ln w="18415">
            <a:solidFill>
              <a:srgbClr val="000000"/>
            </a:solidFill>
            <a:round/>
            <a:headEnd/>
            <a:tailEnd/>
          </a:ln>
          <a:effectLst/>
        </p:spPr>
        <p:txBody>
          <a:bodyPr wrap="none" anchor="ctr"/>
          <a:lstStyle/>
          <a:p>
            <a:endParaRPr lang="en-US" dirty="0"/>
          </a:p>
        </p:txBody>
      </p:sp>
      <p:sp>
        <p:nvSpPr>
          <p:cNvPr id="109586" name="Line 18"/>
          <p:cNvSpPr>
            <a:spLocks noChangeShapeType="1"/>
          </p:cNvSpPr>
          <p:nvPr/>
        </p:nvSpPr>
        <p:spPr bwMode="auto">
          <a:xfrm>
            <a:off x="1676400" y="5029200"/>
            <a:ext cx="101600" cy="76200"/>
          </a:xfrm>
          <a:prstGeom prst="line">
            <a:avLst/>
          </a:prstGeom>
          <a:noFill/>
          <a:ln w="18415">
            <a:solidFill>
              <a:srgbClr val="000000"/>
            </a:solidFill>
            <a:round/>
            <a:headEnd/>
            <a:tailEnd/>
          </a:ln>
          <a:effectLst/>
        </p:spPr>
        <p:txBody>
          <a:bodyPr wrap="none" anchor="ctr"/>
          <a:lstStyle/>
          <a:p>
            <a:endParaRPr lang="en-US" dirty="0"/>
          </a:p>
        </p:txBody>
      </p:sp>
      <p:sp>
        <p:nvSpPr>
          <p:cNvPr id="109587" name="Line 19"/>
          <p:cNvSpPr>
            <a:spLocks noChangeShapeType="1"/>
          </p:cNvSpPr>
          <p:nvPr/>
        </p:nvSpPr>
        <p:spPr bwMode="auto">
          <a:xfrm flipV="1">
            <a:off x="1752600" y="4800600"/>
            <a:ext cx="1588" cy="301625"/>
          </a:xfrm>
          <a:prstGeom prst="line">
            <a:avLst/>
          </a:prstGeom>
          <a:noFill/>
          <a:ln w="18415">
            <a:solidFill>
              <a:srgbClr val="000000"/>
            </a:solidFill>
            <a:round/>
            <a:headEnd/>
            <a:tailEnd/>
          </a:ln>
          <a:effectLst/>
        </p:spPr>
        <p:txBody>
          <a:bodyPr wrap="none" anchor="ctr"/>
          <a:lstStyle/>
          <a:p>
            <a:endParaRPr lang="en-US" dirty="0"/>
          </a:p>
        </p:txBody>
      </p:sp>
      <p:sp>
        <p:nvSpPr>
          <p:cNvPr id="109588" name="Line 20"/>
          <p:cNvSpPr>
            <a:spLocks noChangeShapeType="1"/>
          </p:cNvSpPr>
          <p:nvPr/>
        </p:nvSpPr>
        <p:spPr bwMode="auto">
          <a:xfrm>
            <a:off x="1752600" y="4800600"/>
            <a:ext cx="303213" cy="1588"/>
          </a:xfrm>
          <a:prstGeom prst="line">
            <a:avLst/>
          </a:prstGeom>
          <a:noFill/>
          <a:ln w="18415">
            <a:solidFill>
              <a:srgbClr val="000000"/>
            </a:solidFill>
            <a:round/>
            <a:headEnd/>
            <a:tailEnd/>
          </a:ln>
          <a:effectLst/>
        </p:spPr>
        <p:txBody>
          <a:bodyPr wrap="none" anchor="ctr"/>
          <a:lstStyle/>
          <a:p>
            <a:endParaRPr lang="en-US" dirty="0"/>
          </a:p>
        </p:txBody>
      </p:sp>
    </p:spTree>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079026-EAC9-4499-B07B-08E5F04C89E3}" type="slidenum">
              <a:rPr lang="en-US"/>
              <a:pPr/>
              <a:t>74</a:t>
            </a:fld>
            <a:endParaRPr lang="en-US" dirty="0"/>
          </a:p>
        </p:txBody>
      </p:sp>
      <p:sp>
        <p:nvSpPr>
          <p:cNvPr id="168962"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QUESTIONS</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079026-EAC9-4499-B07B-08E5F04C89E3}" type="slidenum">
              <a:rPr lang="en-US"/>
              <a:pPr/>
              <a:t>75</a:t>
            </a:fld>
            <a:endParaRPr lang="en-US" dirty="0"/>
          </a:p>
        </p:txBody>
      </p:sp>
      <p:sp>
        <p:nvSpPr>
          <p:cNvPr id="168962" name="Rectangle 2"/>
          <p:cNvSpPr>
            <a:spLocks noGrp="1" noChangeArrowheads="1"/>
          </p:cNvSpPr>
          <p:nvPr>
            <p:ph type="ctrTitle"/>
          </p:nvPr>
        </p:nvSpPr>
        <p:spPr>
          <a:xfrm>
            <a:off x="762000" y="2590800"/>
            <a:ext cx="8534400" cy="1295400"/>
          </a:xfrm>
        </p:spPr>
        <p:txBody>
          <a:bodyPr/>
          <a:lstStyle/>
          <a:p>
            <a:r>
              <a:rPr lang="en-US" b="1" dirty="0">
                <a:latin typeface="Arial" charset="0"/>
              </a:rPr>
              <a:t>PRACTICAL EXERCISES</a:t>
            </a:r>
          </a:p>
        </p:txBody>
      </p:sp>
    </p:spTree>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079026-EAC9-4499-B07B-08E5F04C89E3}" type="slidenum">
              <a:rPr lang="en-US"/>
              <a:pPr/>
              <a:t>76</a:t>
            </a:fld>
            <a:endParaRPr lang="en-US" dirty="0"/>
          </a:p>
        </p:txBody>
      </p:sp>
      <p:sp>
        <p:nvSpPr>
          <p:cNvPr id="168962"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QUESTIONS</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CB7DD2E-09CD-4558-A299-3DD879705795}" type="slidenum">
              <a:rPr lang="en-US"/>
              <a:pPr/>
              <a:t>77</a:t>
            </a:fld>
            <a:endParaRPr lang="en-US" dirty="0"/>
          </a:p>
        </p:txBody>
      </p:sp>
      <p:grpSp>
        <p:nvGrpSpPr>
          <p:cNvPr id="110601" name="Group 9"/>
          <p:cNvGrpSpPr>
            <a:grpSpLocks/>
          </p:cNvGrpSpPr>
          <p:nvPr/>
        </p:nvGrpSpPr>
        <p:grpSpPr bwMode="auto">
          <a:xfrm>
            <a:off x="231775" y="1917700"/>
            <a:ext cx="9453563" cy="5016500"/>
            <a:chOff x="146" y="1208"/>
            <a:chExt cx="5955" cy="3523"/>
          </a:xfrm>
        </p:grpSpPr>
        <p:sp>
          <p:nvSpPr>
            <p:cNvPr id="11059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059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059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059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060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0595" name="Rectangle 3"/>
          <p:cNvSpPr>
            <a:spLocks noGrp="1" noChangeArrowheads="1"/>
          </p:cNvSpPr>
          <p:nvPr>
            <p:ph type="body" idx="1"/>
          </p:nvPr>
        </p:nvSpPr>
        <p:spPr>
          <a:xfrm>
            <a:off x="276225" y="323850"/>
            <a:ext cx="9293225" cy="1503363"/>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CALCULATIONS</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(Trapezoidal Ditches)</a:t>
            </a:r>
            <a:endParaRPr lang="en-US" dirty="0"/>
          </a:p>
        </p:txBody>
      </p:sp>
      <p:sp>
        <p:nvSpPr>
          <p:cNvPr id="110602" name="Text Box 10"/>
          <p:cNvSpPr txBox="1">
            <a:spLocks noChangeArrowheads="1"/>
          </p:cNvSpPr>
          <p:nvPr/>
        </p:nvSpPr>
        <p:spPr bwMode="auto">
          <a:xfrm>
            <a:off x="479425" y="2305050"/>
            <a:ext cx="9139238" cy="481647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l"/>
            </a:pPr>
            <a:r>
              <a:rPr lang="en-US" sz="2200" b="1" dirty="0">
                <a:solidFill>
                  <a:srgbClr val="000000"/>
                </a:solidFill>
                <a:latin typeface="Arial" charset="0"/>
              </a:rPr>
              <a:t>The cross-sectional area of a trapezoidal ditch is computed as if it were a rectangle. The slope areas are not considered.</a:t>
            </a:r>
            <a:br>
              <a:rPr lang="en-US" sz="2200" b="1" dirty="0">
                <a:solidFill>
                  <a:srgbClr val="000000"/>
                </a:solidFill>
                <a:latin typeface="Arial" charset="0"/>
              </a:rPr>
            </a:br>
            <a:endParaRPr lang="en-US" sz="2200" b="1" dirty="0">
              <a:solidFill>
                <a:srgbClr val="000000"/>
              </a:solidFill>
              <a:latin typeface="Arial" charset="0"/>
            </a:endParaRPr>
          </a:p>
          <a:p>
            <a:pPr marL="207963" indent="-207963" defTabSz="457200">
              <a:buClr>
                <a:srgbClr val="820040"/>
              </a:buClr>
              <a:buSzPct val="46000"/>
              <a:buFont typeface="Monotype Sorts" pitchFamily="2" charset="2"/>
              <a:buChar char="l"/>
            </a:pPr>
            <a:r>
              <a:rPr lang="en-US" sz="2200" b="1" dirty="0">
                <a:solidFill>
                  <a:srgbClr val="000000"/>
                </a:solidFill>
                <a:latin typeface="Arial" charset="0"/>
              </a:rPr>
              <a:t>The width of the bottom of the ditch is based on the width of the cutting edge of the equipment used to construct the ditch.</a:t>
            </a:r>
            <a:br>
              <a:rPr lang="en-US" sz="2200" b="1" dirty="0">
                <a:solidFill>
                  <a:srgbClr val="000000"/>
                </a:solidFill>
                <a:latin typeface="Arial" charset="0"/>
              </a:rPr>
            </a:br>
            <a:endParaRPr lang="en-US" sz="2200" b="1" dirty="0">
              <a:solidFill>
                <a:srgbClr val="000000"/>
              </a:solidFill>
              <a:latin typeface="Arial" charset="0"/>
            </a:endParaRPr>
          </a:p>
          <a:p>
            <a:pPr marL="695325" lvl="1" indent="-238125" defTabSz="457200">
              <a:buClr>
                <a:srgbClr val="820040"/>
              </a:buClr>
              <a:buSzPct val="46000"/>
              <a:buFont typeface="Monotype Sorts" pitchFamily="2" charset="2"/>
              <a:buChar char="n"/>
            </a:pPr>
            <a:r>
              <a:rPr lang="en-US" sz="2300" b="1" dirty="0">
                <a:solidFill>
                  <a:srgbClr val="000000"/>
                </a:solidFill>
                <a:latin typeface="Arial" charset="0"/>
              </a:rPr>
              <a:t>Ditch Depth: </a:t>
            </a:r>
            <a:r>
              <a:rPr lang="en-US" sz="2300" b="1" dirty="0">
                <a:solidFill>
                  <a:srgbClr val="C20000"/>
                </a:solidFill>
                <a:latin typeface="Arial" charset="0"/>
              </a:rPr>
              <a:t> D = </a:t>
            </a:r>
            <a:r>
              <a:rPr lang="en-US" sz="2300" b="1" u="sng" dirty="0">
                <a:solidFill>
                  <a:srgbClr val="C20000"/>
                </a:solidFill>
                <a:latin typeface="Arial" charset="0"/>
              </a:rPr>
              <a:t>Ca </a:t>
            </a:r>
            <a:r>
              <a:rPr lang="en-US" sz="2300" b="1" dirty="0">
                <a:solidFill>
                  <a:srgbClr val="C20000"/>
                </a:solidFill>
                <a:latin typeface="Arial" charset="0"/>
              </a:rPr>
              <a:t>+ 0.5</a:t>
            </a:r>
            <a:br>
              <a:rPr lang="en-US" sz="2300" b="1" dirty="0">
                <a:solidFill>
                  <a:srgbClr val="C20000"/>
                </a:solidFill>
                <a:latin typeface="Arial" charset="0"/>
              </a:rPr>
            </a:br>
            <a:r>
              <a:rPr lang="en-US" sz="2300" b="1" dirty="0">
                <a:solidFill>
                  <a:srgbClr val="C20000"/>
                </a:solidFill>
                <a:latin typeface="Arial" charset="0"/>
              </a:rPr>
              <a:t>                               W</a:t>
            </a:r>
            <a:endParaRPr lang="en-US" sz="2300" b="1" u="sng" dirty="0">
              <a:solidFill>
                <a:srgbClr val="FFE118"/>
              </a:solidFill>
              <a:latin typeface="Arial" charset="0"/>
            </a:endParaRPr>
          </a:p>
          <a:p>
            <a:pPr marL="695325" lvl="1" indent="-238125" defTabSz="457200">
              <a:buClr>
                <a:srgbClr val="820040"/>
              </a:buClr>
              <a:buSzPct val="46000"/>
              <a:buFont typeface="Monotype Sorts" pitchFamily="2" charset="2"/>
              <a:buChar char="n"/>
            </a:pPr>
            <a:r>
              <a:rPr lang="en-US" sz="2300" b="1" dirty="0">
                <a:solidFill>
                  <a:srgbClr val="000000"/>
                </a:solidFill>
                <a:latin typeface="Arial" charset="0"/>
              </a:rPr>
              <a:t>D = Ditch Depth in feet. Rounded to nearest foot.</a:t>
            </a:r>
          </a:p>
          <a:p>
            <a:pPr marL="695325" lvl="1" indent="-238125" defTabSz="457200">
              <a:buClr>
                <a:srgbClr val="820040"/>
              </a:buClr>
              <a:buSzPct val="46000"/>
              <a:buFont typeface="Monotype Sorts" pitchFamily="2" charset="2"/>
              <a:buChar char="n"/>
            </a:pPr>
            <a:r>
              <a:rPr lang="en-US" sz="2300" b="1" dirty="0">
                <a:solidFill>
                  <a:srgbClr val="000000"/>
                </a:solidFill>
                <a:latin typeface="Arial" charset="0"/>
              </a:rPr>
              <a:t>Ca = Channel area in square feet.</a:t>
            </a:r>
          </a:p>
          <a:p>
            <a:pPr marL="695325" lvl="1" indent="-238125" defTabSz="457200">
              <a:buClr>
                <a:srgbClr val="820040"/>
              </a:buClr>
              <a:buSzPct val="46000"/>
              <a:buFont typeface="Monotype Sorts" pitchFamily="2" charset="2"/>
              <a:buChar char="n"/>
            </a:pPr>
            <a:r>
              <a:rPr lang="en-US" sz="2300" b="1" dirty="0">
                <a:solidFill>
                  <a:srgbClr val="000000"/>
                </a:solidFill>
                <a:latin typeface="Arial" charset="0"/>
              </a:rPr>
              <a:t>W = Width of ditch in feet.</a:t>
            </a:r>
          </a:p>
          <a:p>
            <a:pPr marL="695325" lvl="1" indent="-238125" defTabSz="457200">
              <a:buClr>
                <a:srgbClr val="820040"/>
              </a:buClr>
              <a:buSzPct val="46000"/>
              <a:buFont typeface="Monotype Sorts" pitchFamily="2" charset="2"/>
              <a:buChar char="n"/>
            </a:pPr>
            <a:r>
              <a:rPr lang="en-US" sz="2300" b="1" dirty="0">
                <a:solidFill>
                  <a:srgbClr val="000000"/>
                </a:solidFill>
                <a:latin typeface="Arial" charset="0"/>
              </a:rPr>
              <a:t>0.5 = Safety factor constant. (1/2 foot of freeboard)</a:t>
            </a:r>
            <a:endParaRPr lang="en-US" dirty="0"/>
          </a:p>
        </p:txBody>
      </p:sp>
    </p:spTree>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5B26D5C-28D8-49B0-B759-631A03656FE8}" type="slidenum">
              <a:rPr lang="en-US"/>
              <a:pPr/>
              <a:t>78</a:t>
            </a:fld>
            <a:endParaRPr lang="en-US" dirty="0"/>
          </a:p>
        </p:txBody>
      </p:sp>
      <p:grpSp>
        <p:nvGrpSpPr>
          <p:cNvPr id="111625" name="Group 9"/>
          <p:cNvGrpSpPr>
            <a:grpSpLocks/>
          </p:cNvGrpSpPr>
          <p:nvPr/>
        </p:nvGrpSpPr>
        <p:grpSpPr bwMode="auto">
          <a:xfrm>
            <a:off x="231775" y="1917700"/>
            <a:ext cx="9453563" cy="5016500"/>
            <a:chOff x="146" y="1208"/>
            <a:chExt cx="5955" cy="3523"/>
          </a:xfrm>
        </p:grpSpPr>
        <p:sp>
          <p:nvSpPr>
            <p:cNvPr id="11162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162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162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162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162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1619"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TRAPEZOIDAL DITCH CALCULATION  (Example)</a:t>
            </a:r>
            <a:endParaRPr lang="en-US" dirty="0"/>
          </a:p>
        </p:txBody>
      </p:sp>
      <p:sp>
        <p:nvSpPr>
          <p:cNvPr id="111626" name="Text Box 10"/>
          <p:cNvSpPr txBox="1">
            <a:spLocks noChangeArrowheads="1"/>
          </p:cNvSpPr>
          <p:nvPr/>
        </p:nvSpPr>
        <p:spPr bwMode="auto">
          <a:xfrm>
            <a:off x="485775" y="2309813"/>
            <a:ext cx="9139238" cy="4187825"/>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Given a calculated channel area (Ca) of</a:t>
            </a:r>
            <a:r>
              <a:rPr lang="en-US" b="1" dirty="0">
                <a:solidFill>
                  <a:srgbClr val="FFE118"/>
                </a:solidFill>
                <a:latin typeface="Arial" charset="0"/>
              </a:rPr>
              <a:t> </a:t>
            </a:r>
            <a:r>
              <a:rPr lang="en-US" b="1" dirty="0">
                <a:solidFill>
                  <a:srgbClr val="000000"/>
                </a:solidFill>
                <a:latin typeface="Arial" charset="0"/>
              </a:rPr>
              <a:t>18.8 sqft., a front ditch slope of 3:1,  a back slope of 3:1, and a channel bottom width of 12 feet.</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C20000"/>
                </a:solidFill>
                <a:latin typeface="Arial" charset="0"/>
              </a:rPr>
              <a:t>D = </a:t>
            </a:r>
            <a:r>
              <a:rPr lang="en-US" b="1" u="sng" dirty="0">
                <a:solidFill>
                  <a:srgbClr val="C20000"/>
                </a:solidFill>
                <a:latin typeface="Arial" charset="0"/>
              </a:rPr>
              <a:t>18.8 </a:t>
            </a:r>
            <a:r>
              <a:rPr lang="en-US" b="1" dirty="0">
                <a:solidFill>
                  <a:srgbClr val="C20000"/>
                </a:solidFill>
                <a:latin typeface="Arial" charset="0"/>
              </a:rPr>
              <a:t>+ 0.5</a:t>
            </a:r>
            <a:br>
              <a:rPr lang="en-US" b="1" dirty="0">
                <a:solidFill>
                  <a:srgbClr val="C20000"/>
                </a:solidFill>
                <a:latin typeface="Arial" charset="0"/>
              </a:rPr>
            </a:br>
            <a:r>
              <a:rPr lang="en-US" b="1" dirty="0">
                <a:solidFill>
                  <a:srgbClr val="C20000"/>
                </a:solidFill>
                <a:latin typeface="Arial" charset="0"/>
              </a:rPr>
              <a:t>        12</a:t>
            </a:r>
            <a:r>
              <a:rPr lang="en-US" b="1" u="sng" dirty="0">
                <a:solidFill>
                  <a:srgbClr val="C20000"/>
                </a:solidFill>
                <a:latin typeface="Arial" charset="0"/>
              </a:rPr>
              <a:t/>
            </a:r>
            <a:br>
              <a:rPr lang="en-US" b="1" u="sng" dirty="0">
                <a:solidFill>
                  <a:srgbClr val="C20000"/>
                </a:solidFill>
                <a:latin typeface="Arial" charset="0"/>
              </a:rPr>
            </a:br>
            <a:endParaRPr lang="en-US" b="1" u="sng" dirty="0">
              <a:solidFill>
                <a:srgbClr val="C2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C20000"/>
                </a:solidFill>
                <a:latin typeface="Arial" charset="0"/>
              </a:rPr>
              <a:t>D = 1.57' + 0.5</a:t>
            </a:r>
            <a:r>
              <a:rPr lang="en-US" b="1" u="sng" dirty="0">
                <a:solidFill>
                  <a:srgbClr val="C20000"/>
                </a:solidFill>
                <a:latin typeface="Arial" charset="0"/>
              </a:rPr>
              <a:t/>
            </a:r>
            <a:br>
              <a:rPr lang="en-US" b="1" u="sng" dirty="0">
                <a:solidFill>
                  <a:srgbClr val="C20000"/>
                </a:solidFill>
                <a:latin typeface="Arial" charset="0"/>
              </a:rPr>
            </a:br>
            <a:endParaRPr lang="en-US" b="1" u="sng" dirty="0">
              <a:solidFill>
                <a:srgbClr val="C2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C20000"/>
                </a:solidFill>
                <a:latin typeface="Arial" charset="0"/>
              </a:rPr>
              <a:t>D = 2‘ (rounded to the nearest whole foot) </a:t>
            </a:r>
            <a:endParaRPr lang="en-US" dirty="0"/>
          </a:p>
        </p:txBody>
      </p:sp>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079026-EAC9-4499-B07B-08E5F04C89E3}" type="slidenum">
              <a:rPr lang="en-US"/>
              <a:pPr/>
              <a:t>79</a:t>
            </a:fld>
            <a:endParaRPr lang="en-US" dirty="0"/>
          </a:p>
        </p:txBody>
      </p:sp>
      <p:sp>
        <p:nvSpPr>
          <p:cNvPr id="168962"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QUESTIONS</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70560" y="604520"/>
            <a:ext cx="8549640" cy="1295400"/>
          </a:xfrm>
        </p:spPr>
        <p:txBody>
          <a:bodyPr/>
          <a:lstStyle/>
          <a:p>
            <a:pPr eaLnBrk="1" hangingPunct="1">
              <a:defRPr/>
            </a:pPr>
            <a:r>
              <a:rPr lang="en-US" smtClean="0"/>
              <a:t>Administrative Data</a:t>
            </a:r>
          </a:p>
        </p:txBody>
      </p:sp>
      <p:sp>
        <p:nvSpPr>
          <p:cNvPr id="6147" name="Rectangle 3"/>
          <p:cNvSpPr>
            <a:spLocks noGrp="1" noChangeArrowheads="1"/>
          </p:cNvSpPr>
          <p:nvPr>
            <p:ph idx="1"/>
          </p:nvPr>
        </p:nvSpPr>
        <p:spPr/>
        <p:txBody>
          <a:bodyPr/>
          <a:lstStyle/>
          <a:p>
            <a:pPr eaLnBrk="1" hangingPunct="1"/>
            <a:r>
              <a:rPr lang="en-US" dirty="0" smtClean="0"/>
              <a:t>Method/Media:  Lecture, slide show, demonstration, practical application</a:t>
            </a:r>
          </a:p>
          <a:p>
            <a:pPr eaLnBrk="1" hangingPunct="1"/>
            <a:r>
              <a:rPr lang="en-US" dirty="0" smtClean="0"/>
              <a:t>Safety:  No major safety concerns</a:t>
            </a:r>
          </a:p>
          <a:p>
            <a:pPr eaLnBrk="1" hangingPunct="1"/>
            <a:r>
              <a:rPr lang="en-US" dirty="0" smtClean="0"/>
              <a:t>Risk Assessment Level:  Low</a:t>
            </a:r>
          </a:p>
          <a:p>
            <a:pPr eaLnBrk="1" hangingPunct="1"/>
            <a:r>
              <a:rPr lang="en-US" dirty="0" smtClean="0"/>
              <a:t>Environmental Considerations:  None</a:t>
            </a:r>
          </a:p>
          <a:p>
            <a:pPr eaLnBrk="1" hangingPunct="1"/>
            <a:r>
              <a:rPr lang="en-US" dirty="0" smtClean="0"/>
              <a:t>Evaluation:  Students must score a minimum of 80% on a Performance based Written Evaluation .</a:t>
            </a:r>
          </a:p>
        </p:txBody>
      </p:sp>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1A37ED1-486A-4123-B989-1A57015BD76C}" type="slidenum">
              <a:rPr lang="en-US"/>
              <a:pPr/>
              <a:t>80</a:t>
            </a:fld>
            <a:endParaRPr lang="en-US" dirty="0"/>
          </a:p>
        </p:txBody>
      </p:sp>
      <p:sp>
        <p:nvSpPr>
          <p:cNvPr id="169986" name="Rectangle 2"/>
          <p:cNvSpPr>
            <a:spLocks noGrp="1" noChangeArrowheads="1"/>
          </p:cNvSpPr>
          <p:nvPr>
            <p:ph type="ctrTitle"/>
          </p:nvPr>
        </p:nvSpPr>
        <p:spPr>
          <a:xfrm>
            <a:off x="762000" y="2590800"/>
            <a:ext cx="8534400" cy="1295400"/>
          </a:xfrm>
        </p:spPr>
        <p:txBody>
          <a:bodyPr/>
          <a:lstStyle/>
          <a:p>
            <a:r>
              <a:rPr lang="en-US" b="1" dirty="0">
                <a:latin typeface="Arial" charset="0"/>
              </a:rPr>
              <a:t>PRACTICAL EXERCISES</a:t>
            </a:r>
          </a:p>
        </p:txBody>
      </p:sp>
    </p:spTree>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079026-EAC9-4499-B07B-08E5F04C89E3}" type="slidenum">
              <a:rPr lang="en-US"/>
              <a:pPr/>
              <a:t>81</a:t>
            </a:fld>
            <a:endParaRPr lang="en-US" dirty="0"/>
          </a:p>
        </p:txBody>
      </p:sp>
      <p:sp>
        <p:nvSpPr>
          <p:cNvPr id="168962" name="Rectangle 2"/>
          <p:cNvSpPr>
            <a:spLocks noGrp="1" noChangeArrowheads="1"/>
          </p:cNvSpPr>
          <p:nvPr>
            <p:ph type="ctrTitle"/>
          </p:nvPr>
        </p:nvSpPr>
        <p:spPr>
          <a:xfrm>
            <a:off x="762000" y="2590800"/>
            <a:ext cx="8534400" cy="1295400"/>
          </a:xfrm>
        </p:spPr>
        <p:txBody>
          <a:bodyPr/>
          <a:lstStyle/>
          <a:p>
            <a:r>
              <a:rPr lang="en-US" b="1" dirty="0" smtClean="0">
                <a:latin typeface="Arial" charset="0"/>
              </a:rPr>
              <a:t>QUESTIONS</a:t>
            </a:r>
            <a:br>
              <a:rPr lang="en-US" b="1" dirty="0" smtClean="0">
                <a:latin typeface="Arial" charset="0"/>
              </a:rPr>
            </a:br>
            <a:r>
              <a:rPr lang="en-US" b="1" dirty="0" smtClean="0">
                <a:latin typeface="Arial" charset="0"/>
              </a:rPr>
              <a:t/>
            </a:r>
            <a:br>
              <a:rPr lang="en-US" b="1" dirty="0" smtClean="0">
                <a:latin typeface="Arial" charset="0"/>
              </a:rPr>
            </a:br>
            <a:r>
              <a:rPr lang="en-US" b="1" dirty="0" smtClean="0">
                <a:latin typeface="Arial" charset="0"/>
              </a:rPr>
              <a:t>BREAK</a:t>
            </a:r>
            <a:endParaRPr lang="en-US" b="1" dirty="0">
              <a:latin typeface="Arial" charset="0"/>
            </a:endParaRPr>
          </a:p>
        </p:txBody>
      </p:sp>
    </p:spTree>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15FDCF-8CF2-4B35-AA05-2AEA1EB07EDB}" type="slidenum">
              <a:rPr lang="en-US"/>
              <a:pPr/>
              <a:t>82</a:t>
            </a:fld>
            <a:endParaRPr lang="en-US" dirty="0"/>
          </a:p>
        </p:txBody>
      </p:sp>
      <p:grpSp>
        <p:nvGrpSpPr>
          <p:cNvPr id="112649" name="Group 9"/>
          <p:cNvGrpSpPr>
            <a:grpSpLocks/>
          </p:cNvGrpSpPr>
          <p:nvPr/>
        </p:nvGrpSpPr>
        <p:grpSpPr bwMode="auto">
          <a:xfrm>
            <a:off x="231775" y="1917700"/>
            <a:ext cx="9826625" cy="5092700"/>
            <a:chOff x="146" y="1208"/>
            <a:chExt cx="5955" cy="3523"/>
          </a:xfrm>
        </p:grpSpPr>
        <p:sp>
          <p:nvSpPr>
            <p:cNvPr id="11264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264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264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264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264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2643" name="Rectangle 3"/>
          <p:cNvSpPr>
            <a:spLocks noGrp="1" noChangeArrowheads="1"/>
          </p:cNvSpPr>
          <p:nvPr>
            <p:ph type="body" idx="1"/>
          </p:nvPr>
        </p:nvSpPr>
        <p:spPr>
          <a:xfrm>
            <a:off x="287338" y="381000"/>
            <a:ext cx="9267825"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EROSION CONTROL</a:t>
            </a:r>
            <a:endParaRPr lang="en-US" dirty="0"/>
          </a:p>
        </p:txBody>
      </p:sp>
      <p:sp>
        <p:nvSpPr>
          <p:cNvPr id="112650" name="Text Box 10"/>
          <p:cNvSpPr txBox="1">
            <a:spLocks noChangeArrowheads="1"/>
          </p:cNvSpPr>
          <p:nvPr/>
        </p:nvSpPr>
        <p:spPr bwMode="auto">
          <a:xfrm>
            <a:off x="485775" y="2309813"/>
            <a:ext cx="9139238" cy="45275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600" b="1" dirty="0">
                <a:solidFill>
                  <a:srgbClr val="000000"/>
                </a:solidFill>
                <a:latin typeface="Arial" charset="0"/>
              </a:rPr>
              <a:t>The primary concern is to slow water velocity down in extremely hilly or mountainous areas.</a:t>
            </a:r>
            <a:br>
              <a:rPr lang="en-US" sz="2600" b="1" dirty="0">
                <a:solidFill>
                  <a:srgbClr val="000000"/>
                </a:solidFill>
                <a:latin typeface="Arial" charset="0"/>
              </a:rPr>
            </a:br>
            <a:endParaRPr lang="en-US" sz="26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600" b="1" dirty="0">
                <a:solidFill>
                  <a:srgbClr val="000000"/>
                </a:solidFill>
                <a:latin typeface="Arial" charset="0"/>
              </a:rPr>
              <a:t>Water that runs too slowly will cause drainage systems to clog and ultimately fail.</a:t>
            </a:r>
            <a:br>
              <a:rPr lang="en-US" sz="2600" b="1" dirty="0">
                <a:solidFill>
                  <a:srgbClr val="000000"/>
                </a:solidFill>
                <a:latin typeface="Arial" charset="0"/>
              </a:rPr>
            </a:br>
            <a:endParaRPr lang="en-US" sz="26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600" b="1" dirty="0">
                <a:solidFill>
                  <a:srgbClr val="000000"/>
                </a:solidFill>
                <a:latin typeface="Arial" charset="0"/>
              </a:rPr>
              <a:t> The desirable gradient for a ditch is between 0.5% to 2.0%.</a:t>
            </a:r>
            <a:br>
              <a:rPr lang="en-US" sz="2600" b="1" dirty="0">
                <a:solidFill>
                  <a:srgbClr val="000000"/>
                </a:solidFill>
                <a:latin typeface="Arial" charset="0"/>
              </a:rPr>
            </a:br>
            <a:endParaRPr lang="en-US" sz="26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600" b="1" dirty="0">
                <a:solidFill>
                  <a:srgbClr val="000000"/>
                </a:solidFill>
                <a:latin typeface="Arial" charset="0"/>
              </a:rPr>
              <a:t> Ditches with a gradient of greater than 2.0% will require erosion control.</a:t>
            </a:r>
            <a:endParaRPr lang="en-US" dirty="0"/>
          </a:p>
        </p:txBody>
      </p:sp>
    </p:spTree>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6237530-F03A-4382-85D4-4B3C26D5941C}" type="slidenum">
              <a:rPr lang="en-US"/>
              <a:pPr/>
              <a:t>83</a:t>
            </a:fld>
            <a:endParaRPr lang="en-US" dirty="0"/>
          </a:p>
        </p:txBody>
      </p:sp>
      <p:grpSp>
        <p:nvGrpSpPr>
          <p:cNvPr id="113673" name="Group 9"/>
          <p:cNvGrpSpPr>
            <a:grpSpLocks/>
          </p:cNvGrpSpPr>
          <p:nvPr/>
        </p:nvGrpSpPr>
        <p:grpSpPr bwMode="auto">
          <a:xfrm>
            <a:off x="231775" y="1917700"/>
            <a:ext cx="9826625" cy="5168900"/>
            <a:chOff x="146" y="1208"/>
            <a:chExt cx="5955" cy="3523"/>
          </a:xfrm>
        </p:grpSpPr>
        <p:sp>
          <p:nvSpPr>
            <p:cNvPr id="11366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366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367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367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367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3667" name="Rectangle 3"/>
          <p:cNvSpPr>
            <a:spLocks noGrp="1" noChangeArrowheads="1"/>
          </p:cNvSpPr>
          <p:nvPr>
            <p:ph type="body" idx="1"/>
          </p:nvPr>
        </p:nvSpPr>
        <p:spPr>
          <a:xfrm>
            <a:off x="276225" y="319088"/>
            <a:ext cx="9293225" cy="15033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EROSION CONTROL METHODS</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(Ditch Lining)</a:t>
            </a:r>
            <a:endParaRPr lang="en-US" dirty="0"/>
          </a:p>
        </p:txBody>
      </p:sp>
      <p:sp>
        <p:nvSpPr>
          <p:cNvPr id="113674" name="Text Box 10"/>
          <p:cNvSpPr txBox="1">
            <a:spLocks noChangeArrowheads="1"/>
          </p:cNvSpPr>
          <p:nvPr/>
        </p:nvSpPr>
        <p:spPr bwMode="auto">
          <a:xfrm>
            <a:off x="473075" y="2298700"/>
            <a:ext cx="9164638" cy="4395788"/>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Ditches may be lined with various materials to prevent erosion:</a:t>
            </a:r>
            <a:r>
              <a:rPr lang="en-US" b="1" dirty="0">
                <a:solidFill>
                  <a:srgbClr val="000000"/>
                </a:solidFill>
                <a:latin typeface="Arial" charset="0"/>
              </a:rPr>
              <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000000"/>
                </a:solidFill>
                <a:latin typeface="Arial" charset="0"/>
              </a:rPr>
              <a:t>The use of concrete, asphalt, rock and mortar will not decrease the velocity of the water, but it will protect the soil.</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000000"/>
                </a:solidFill>
                <a:latin typeface="Arial" charset="0"/>
              </a:rPr>
              <a:t>The use of grass will not only help to protect the soil, but it will also reduce the velocity. Grass seed is cheap, and is normally available for the construction site.</a:t>
            </a:r>
            <a:endParaRPr lang="en-US" dirty="0"/>
          </a:p>
        </p:txBody>
      </p:sp>
    </p:spTree>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CC8FAB8-6463-44E4-B01A-8767B012A241}" type="slidenum">
              <a:rPr lang="en-US"/>
              <a:pPr/>
              <a:t>84</a:t>
            </a:fld>
            <a:endParaRPr lang="en-US" dirty="0"/>
          </a:p>
        </p:txBody>
      </p:sp>
      <p:grpSp>
        <p:nvGrpSpPr>
          <p:cNvPr id="114697" name="Group 9"/>
          <p:cNvGrpSpPr>
            <a:grpSpLocks/>
          </p:cNvGrpSpPr>
          <p:nvPr/>
        </p:nvGrpSpPr>
        <p:grpSpPr bwMode="auto">
          <a:xfrm>
            <a:off x="304800" y="1917700"/>
            <a:ext cx="9753600" cy="5168900"/>
            <a:chOff x="146" y="1208"/>
            <a:chExt cx="5955" cy="3523"/>
          </a:xfrm>
        </p:grpSpPr>
        <p:sp>
          <p:nvSpPr>
            <p:cNvPr id="11469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469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469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469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469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4691" name="Rectangle 3"/>
          <p:cNvSpPr>
            <a:spLocks noGrp="1" noChangeArrowheads="1"/>
          </p:cNvSpPr>
          <p:nvPr>
            <p:ph type="body" idx="1"/>
          </p:nvPr>
        </p:nvSpPr>
        <p:spPr>
          <a:xfrm>
            <a:off x="276225" y="319088"/>
            <a:ext cx="9293225" cy="15033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EROSION CONTROL METHODS</a:t>
            </a:r>
          </a:p>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(Check Dams)</a:t>
            </a:r>
            <a:endParaRPr lang="en-US" dirty="0"/>
          </a:p>
        </p:txBody>
      </p:sp>
      <p:sp>
        <p:nvSpPr>
          <p:cNvPr id="114698" name="Text Box 10"/>
          <p:cNvSpPr txBox="1">
            <a:spLocks noChangeArrowheads="1"/>
          </p:cNvSpPr>
          <p:nvPr/>
        </p:nvSpPr>
        <p:spPr bwMode="auto">
          <a:xfrm>
            <a:off x="479425" y="2305050"/>
            <a:ext cx="9164638" cy="4718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Check dams are nothing more than small  wooden dams built from logs and timber to</a:t>
            </a:r>
            <a:r>
              <a:rPr lang="en-US" b="1" dirty="0">
                <a:solidFill>
                  <a:srgbClr val="FFE118"/>
                </a:solidFill>
                <a:latin typeface="Arial" charset="0"/>
              </a:rPr>
              <a:t> </a:t>
            </a:r>
            <a:r>
              <a:rPr lang="en-US" b="1" dirty="0">
                <a:solidFill>
                  <a:srgbClr val="000000"/>
                </a:solidFill>
                <a:latin typeface="Arial" charset="0"/>
              </a:rPr>
              <a:t>reduce the grade of the ditch.</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000000"/>
                </a:solidFill>
                <a:latin typeface="Arial" charset="0"/>
              </a:rPr>
              <a:t>The minimum spacing for check dams is at 50 foot intervals.</a:t>
            </a:r>
            <a:br>
              <a:rPr lang="en-US" sz="2200" b="1" dirty="0">
                <a:solidFill>
                  <a:srgbClr val="000000"/>
                </a:solidFill>
                <a:latin typeface="Arial" charset="0"/>
              </a:rPr>
            </a:br>
            <a:endParaRPr lang="en-US" sz="22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000000"/>
                </a:solidFill>
                <a:latin typeface="Arial" charset="0"/>
              </a:rPr>
              <a:t>To reduce construction effort, the dams should be placed as far apart as possible, while achieving the desired grade.</a:t>
            </a:r>
            <a:br>
              <a:rPr lang="en-US" sz="2200" b="1" dirty="0">
                <a:solidFill>
                  <a:srgbClr val="000000"/>
                </a:solidFill>
                <a:latin typeface="Arial" charset="0"/>
              </a:rPr>
            </a:br>
            <a:endParaRPr lang="en-US" sz="2200"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sz="2200" b="1" dirty="0">
                <a:solidFill>
                  <a:srgbClr val="000000"/>
                </a:solidFill>
                <a:latin typeface="Arial" charset="0"/>
              </a:rPr>
              <a:t>Check dams should be checked periodically to allow free flow of water.</a:t>
            </a:r>
            <a:endParaRPr lang="en-US" dirty="0"/>
          </a:p>
        </p:txBody>
      </p:sp>
    </p:spTree>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F5EAC84-6261-4019-A5B9-B60B69714F96}" type="slidenum">
              <a:rPr lang="en-US"/>
              <a:pPr/>
              <a:t>85</a:t>
            </a:fld>
            <a:endParaRPr lang="en-US" dirty="0"/>
          </a:p>
        </p:txBody>
      </p:sp>
      <p:sp>
        <p:nvSpPr>
          <p:cNvPr id="171010"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664A9F8-F4F5-4919-BB8E-A72F72CD363B}" type="slidenum">
              <a:rPr lang="en-US"/>
              <a:pPr/>
              <a:t>86</a:t>
            </a:fld>
            <a:endParaRPr lang="en-US" dirty="0"/>
          </a:p>
        </p:txBody>
      </p:sp>
      <p:grpSp>
        <p:nvGrpSpPr>
          <p:cNvPr id="115721" name="Group 9"/>
          <p:cNvGrpSpPr>
            <a:grpSpLocks/>
          </p:cNvGrpSpPr>
          <p:nvPr/>
        </p:nvGrpSpPr>
        <p:grpSpPr bwMode="auto">
          <a:xfrm>
            <a:off x="0" y="1905000"/>
            <a:ext cx="9829800" cy="5092700"/>
            <a:chOff x="146" y="1208"/>
            <a:chExt cx="5955" cy="3523"/>
          </a:xfrm>
        </p:grpSpPr>
        <p:sp>
          <p:nvSpPr>
            <p:cNvPr id="115716"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5717"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5718"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5719"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5720"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5715"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 CONSTRUCTION SURVEYS</a:t>
            </a:r>
            <a:endParaRPr lang="en-US" dirty="0"/>
          </a:p>
        </p:txBody>
      </p:sp>
      <p:sp>
        <p:nvSpPr>
          <p:cNvPr id="115722" name="Text Box 10"/>
          <p:cNvSpPr txBox="1">
            <a:spLocks noChangeArrowheads="1"/>
          </p:cNvSpPr>
          <p:nvPr/>
        </p:nvSpPr>
        <p:spPr bwMode="auto">
          <a:xfrm>
            <a:off x="490538" y="2316163"/>
            <a:ext cx="8805862" cy="3925887"/>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The purpose of construction surveys is to support the construction activities for the road.</a:t>
            </a:r>
            <a:br>
              <a:rPr lang="en-US" sz="3000" b="1" dirty="0">
                <a:solidFill>
                  <a:srgbClr val="000000"/>
                </a:solidFill>
                <a:latin typeface="Arial" charset="0"/>
              </a:rPr>
            </a:br>
            <a:endParaRPr lang="en-US" sz="3000"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3000" b="1" dirty="0">
                <a:solidFill>
                  <a:srgbClr val="000000"/>
                </a:solidFill>
                <a:latin typeface="Arial" charset="0"/>
              </a:rPr>
              <a:t>Construction surveys are broken down into three distinct phases.</a:t>
            </a:r>
            <a:endParaRPr lang="en-US" dirty="0"/>
          </a:p>
        </p:txBody>
      </p:sp>
    </p:spTree>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5465E42-8275-4F55-99AE-B7B48DE173AF}" type="slidenum">
              <a:rPr lang="en-US"/>
              <a:pPr/>
              <a:t>87</a:t>
            </a:fld>
            <a:endParaRPr lang="en-US" dirty="0"/>
          </a:p>
        </p:txBody>
      </p:sp>
      <p:grpSp>
        <p:nvGrpSpPr>
          <p:cNvPr id="116745" name="Group 9"/>
          <p:cNvGrpSpPr>
            <a:grpSpLocks/>
          </p:cNvGrpSpPr>
          <p:nvPr/>
        </p:nvGrpSpPr>
        <p:grpSpPr bwMode="auto">
          <a:xfrm>
            <a:off x="0" y="1905000"/>
            <a:ext cx="10058400" cy="5105400"/>
            <a:chOff x="146" y="1208"/>
            <a:chExt cx="5955" cy="3523"/>
          </a:xfrm>
        </p:grpSpPr>
        <p:sp>
          <p:nvSpPr>
            <p:cNvPr id="11674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674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674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674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674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6739"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CONSTRUCTION SURVEY PHASES</a:t>
            </a:r>
            <a:endParaRPr lang="en-US" dirty="0"/>
          </a:p>
        </p:txBody>
      </p:sp>
      <p:sp>
        <p:nvSpPr>
          <p:cNvPr id="116746" name="Text Box 10"/>
          <p:cNvSpPr txBox="1">
            <a:spLocks noChangeArrowheads="1"/>
          </p:cNvSpPr>
          <p:nvPr/>
        </p:nvSpPr>
        <p:spPr bwMode="auto">
          <a:xfrm>
            <a:off x="473075" y="2298700"/>
            <a:ext cx="9164638" cy="47561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b="1" u="sng" dirty="0">
                <a:solidFill>
                  <a:srgbClr val="C20000"/>
                </a:solidFill>
                <a:latin typeface="Arial" charset="0"/>
              </a:rPr>
              <a:t>Preliminary Survey</a:t>
            </a:r>
            <a:r>
              <a:rPr lang="en-US" sz="2300" dirty="0">
                <a:solidFill>
                  <a:srgbClr val="000000"/>
                </a:solidFill>
                <a:latin typeface="Arial" charset="0"/>
              </a:rPr>
              <a:t>:  </a:t>
            </a:r>
            <a:r>
              <a:rPr lang="en-US" sz="2300" b="1" dirty="0">
                <a:solidFill>
                  <a:srgbClr val="000000"/>
                </a:solidFill>
                <a:latin typeface="Arial" charset="0"/>
              </a:rPr>
              <a:t>Control is set, a traverse of the proposed road route is established, and a </a:t>
            </a:r>
            <a:r>
              <a:rPr lang="en-US" sz="2300" b="1" dirty="0" smtClean="0">
                <a:solidFill>
                  <a:srgbClr val="000000"/>
                </a:solidFill>
                <a:latin typeface="Arial" charset="0"/>
              </a:rPr>
              <a:t>topographical </a:t>
            </a:r>
            <a:r>
              <a:rPr lang="en-US" sz="2300" b="1" dirty="0">
                <a:solidFill>
                  <a:srgbClr val="000000"/>
                </a:solidFill>
                <a:latin typeface="Arial" charset="0"/>
              </a:rPr>
              <a:t>survey is conducted to create a site plan of the project area.</a:t>
            </a:r>
            <a:r>
              <a:rPr lang="en-US" sz="2300" dirty="0">
                <a:solidFill>
                  <a:srgbClr val="000000"/>
                </a:solidFill>
                <a:latin typeface="Arial" charset="0"/>
              </a:rPr>
              <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b="1" u="sng" dirty="0">
                <a:solidFill>
                  <a:srgbClr val="C20000"/>
                </a:solidFill>
                <a:latin typeface="Arial" charset="0"/>
              </a:rPr>
              <a:t>Final Location Survey</a:t>
            </a:r>
            <a:r>
              <a:rPr lang="en-US" sz="2300" dirty="0">
                <a:solidFill>
                  <a:srgbClr val="000000"/>
                </a:solidFill>
                <a:latin typeface="Arial" charset="0"/>
              </a:rPr>
              <a:t>:  </a:t>
            </a:r>
            <a:r>
              <a:rPr lang="en-US" sz="2300" b="1" dirty="0">
                <a:solidFill>
                  <a:srgbClr val="000000"/>
                </a:solidFill>
                <a:latin typeface="Arial" charset="0"/>
              </a:rPr>
              <a:t>The road centerline is set, cross sections and plan and profile drawings are created, and earthwork volume readouts are created.</a:t>
            </a:r>
            <a:r>
              <a:rPr lang="en-US" sz="2300" dirty="0">
                <a:solidFill>
                  <a:srgbClr val="000000"/>
                </a:solidFill>
                <a:latin typeface="Arial" charset="0"/>
              </a:rPr>
              <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b="1" u="sng" dirty="0">
                <a:solidFill>
                  <a:srgbClr val="C20000"/>
                </a:solidFill>
                <a:latin typeface="Arial" charset="0"/>
              </a:rPr>
              <a:t>Construction Layout Survey</a:t>
            </a:r>
            <a:r>
              <a:rPr lang="en-US" sz="2300" dirty="0">
                <a:solidFill>
                  <a:srgbClr val="000000"/>
                </a:solidFill>
                <a:latin typeface="Arial" charset="0"/>
              </a:rPr>
              <a:t>:  </a:t>
            </a:r>
            <a:r>
              <a:rPr lang="en-US" sz="2300" b="1" dirty="0">
                <a:solidFill>
                  <a:srgbClr val="000000"/>
                </a:solidFill>
                <a:latin typeface="Arial" charset="0"/>
              </a:rPr>
              <a:t>Grade stakes are set to establish the vertical alignment of subgrades and finish grade elevations, slope stakes are set at the limits of earth moving operations, and culvert locations are established.</a:t>
            </a:r>
            <a:endParaRPr lang="en-US" dirty="0"/>
          </a:p>
        </p:txBody>
      </p:sp>
    </p:spTree>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5A641011-2AAA-4B44-9A25-3AFAF1D5D8CF}" type="slidenum">
              <a:rPr lang="en-US"/>
              <a:pPr/>
              <a:t>88</a:t>
            </a:fld>
            <a:endParaRPr lang="en-US" dirty="0"/>
          </a:p>
        </p:txBody>
      </p:sp>
      <p:grpSp>
        <p:nvGrpSpPr>
          <p:cNvPr id="117769" name="Group 9"/>
          <p:cNvGrpSpPr>
            <a:grpSpLocks/>
          </p:cNvGrpSpPr>
          <p:nvPr/>
        </p:nvGrpSpPr>
        <p:grpSpPr bwMode="auto">
          <a:xfrm>
            <a:off x="0" y="1917700"/>
            <a:ext cx="10058400" cy="5092700"/>
            <a:chOff x="146" y="1208"/>
            <a:chExt cx="5955" cy="3523"/>
          </a:xfrm>
        </p:grpSpPr>
        <p:sp>
          <p:nvSpPr>
            <p:cNvPr id="117764"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7765"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7766"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7767"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7768"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7763" name="Rectangle 3"/>
          <p:cNvSpPr>
            <a:spLocks noGrp="1" noChangeArrowheads="1"/>
          </p:cNvSpPr>
          <p:nvPr>
            <p:ph type="body" idx="1"/>
          </p:nvPr>
        </p:nvSpPr>
        <p:spPr>
          <a:xfrm>
            <a:off x="287338" y="376238"/>
            <a:ext cx="9267825" cy="1439862"/>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CONSTRUCTION SURVEY GUIDELINES</a:t>
            </a:r>
            <a:endParaRPr lang="en-US" dirty="0"/>
          </a:p>
        </p:txBody>
      </p:sp>
      <p:sp>
        <p:nvSpPr>
          <p:cNvPr id="117770" name="Text Box 10"/>
          <p:cNvSpPr txBox="1">
            <a:spLocks noChangeArrowheads="1"/>
          </p:cNvSpPr>
          <p:nvPr/>
        </p:nvSpPr>
        <p:spPr bwMode="auto">
          <a:xfrm>
            <a:off x="490538" y="2316163"/>
            <a:ext cx="9139237" cy="40513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Keep the</a:t>
            </a:r>
            <a:r>
              <a:rPr lang="en-US" sz="2300" b="1" u="sng" dirty="0">
                <a:solidFill>
                  <a:srgbClr val="000000"/>
                </a:solidFill>
                <a:latin typeface="Arial" charset="0"/>
              </a:rPr>
              <a:t> centerline</a:t>
            </a:r>
            <a:r>
              <a:rPr lang="en-US" sz="2300" dirty="0">
                <a:solidFill>
                  <a:srgbClr val="000000"/>
                </a:solidFill>
                <a:latin typeface="Arial" charset="0"/>
              </a:rPr>
              <a:t> established at least</a:t>
            </a:r>
            <a:r>
              <a:rPr lang="en-US" sz="2300" dirty="0">
                <a:solidFill>
                  <a:srgbClr val="C20000"/>
                </a:solidFill>
                <a:latin typeface="Arial" charset="0"/>
              </a:rPr>
              <a:t> </a:t>
            </a:r>
            <a:r>
              <a:rPr lang="en-US" sz="2300" b="1" dirty="0">
                <a:solidFill>
                  <a:srgbClr val="C20000"/>
                </a:solidFill>
                <a:latin typeface="Arial" charset="0"/>
              </a:rPr>
              <a:t>500 feet</a:t>
            </a:r>
            <a:r>
              <a:rPr lang="en-US" sz="2300" dirty="0">
                <a:solidFill>
                  <a:srgbClr val="000000"/>
                </a:solidFill>
                <a:latin typeface="Arial" charset="0"/>
              </a:rPr>
              <a:t> ahead of clearing and stripping operations.</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Keep </a:t>
            </a:r>
            <a:r>
              <a:rPr lang="en-US" sz="2300" b="1" u="sng" dirty="0">
                <a:solidFill>
                  <a:srgbClr val="000000"/>
                </a:solidFill>
                <a:latin typeface="Arial" charset="0"/>
              </a:rPr>
              <a:t>rough grades</a:t>
            </a:r>
            <a:r>
              <a:rPr lang="en-US" sz="2300" dirty="0">
                <a:solidFill>
                  <a:srgbClr val="000000"/>
                </a:solidFill>
                <a:latin typeface="Arial" charset="0"/>
              </a:rPr>
              <a:t> established and </a:t>
            </a:r>
            <a:r>
              <a:rPr lang="en-US" sz="2300" b="1" u="sng" dirty="0">
                <a:solidFill>
                  <a:srgbClr val="000000"/>
                </a:solidFill>
                <a:latin typeface="Arial" charset="0"/>
              </a:rPr>
              <a:t>slope stakes</a:t>
            </a:r>
            <a:r>
              <a:rPr lang="en-US" sz="2300" dirty="0">
                <a:solidFill>
                  <a:srgbClr val="000000"/>
                </a:solidFill>
                <a:latin typeface="Arial" charset="0"/>
              </a:rPr>
              <a:t> set at least </a:t>
            </a:r>
            <a:r>
              <a:rPr lang="en-US" sz="2300" b="1" dirty="0">
                <a:solidFill>
                  <a:srgbClr val="C20000"/>
                </a:solidFill>
                <a:latin typeface="Arial" charset="0"/>
              </a:rPr>
              <a:t>250 feet</a:t>
            </a:r>
            <a:r>
              <a:rPr lang="en-US" sz="2300" dirty="0">
                <a:solidFill>
                  <a:srgbClr val="000000"/>
                </a:solidFill>
                <a:latin typeface="Arial" charset="0"/>
              </a:rPr>
              <a:t> ahead of rough grade operations.</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Set </a:t>
            </a:r>
            <a:r>
              <a:rPr lang="en-US" sz="2300" b="1" u="sng" dirty="0">
                <a:solidFill>
                  <a:srgbClr val="000000"/>
                </a:solidFill>
                <a:latin typeface="Arial" charset="0"/>
              </a:rPr>
              <a:t>finish grades</a:t>
            </a:r>
            <a:r>
              <a:rPr lang="en-US" sz="2300" dirty="0">
                <a:solidFill>
                  <a:srgbClr val="000000"/>
                </a:solidFill>
                <a:latin typeface="Arial" charset="0"/>
              </a:rPr>
              <a:t> at least </a:t>
            </a:r>
            <a:r>
              <a:rPr lang="en-US" sz="2300" b="1" dirty="0">
                <a:solidFill>
                  <a:srgbClr val="C20000"/>
                </a:solidFill>
                <a:latin typeface="Arial" charset="0"/>
              </a:rPr>
              <a:t>200 feet</a:t>
            </a:r>
            <a:r>
              <a:rPr lang="en-US" sz="2300" dirty="0">
                <a:solidFill>
                  <a:srgbClr val="000000"/>
                </a:solidFill>
                <a:latin typeface="Arial" charset="0"/>
              </a:rPr>
              <a:t> ahead of finish grade operations.</a:t>
            </a:r>
            <a:br>
              <a:rPr lang="en-US" sz="2300" dirty="0">
                <a:solidFill>
                  <a:srgbClr val="000000"/>
                </a:solidFill>
                <a:latin typeface="Arial" charset="0"/>
              </a:rPr>
            </a:br>
            <a:endParaRPr lang="en-US" sz="2300"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sz="2300" dirty="0">
                <a:solidFill>
                  <a:srgbClr val="000000"/>
                </a:solidFill>
                <a:latin typeface="Arial" charset="0"/>
              </a:rPr>
              <a:t>Ensure </a:t>
            </a:r>
            <a:r>
              <a:rPr lang="en-US" sz="2300" b="1" u="sng" dirty="0">
                <a:solidFill>
                  <a:srgbClr val="000000"/>
                </a:solidFill>
                <a:latin typeface="Arial" charset="0"/>
              </a:rPr>
              <a:t>traverse stations</a:t>
            </a:r>
            <a:r>
              <a:rPr lang="en-US" sz="2300" dirty="0">
                <a:solidFill>
                  <a:srgbClr val="000000"/>
                </a:solidFill>
                <a:latin typeface="Arial" charset="0"/>
              </a:rPr>
              <a:t> along the road are </a:t>
            </a:r>
            <a:r>
              <a:rPr lang="en-US" sz="2300" b="1" dirty="0">
                <a:solidFill>
                  <a:srgbClr val="C20000"/>
                </a:solidFill>
                <a:latin typeface="Arial" charset="0"/>
              </a:rPr>
              <a:t>referenced</a:t>
            </a:r>
            <a:r>
              <a:rPr lang="en-US" sz="2300" dirty="0">
                <a:solidFill>
                  <a:srgbClr val="000000"/>
                </a:solidFill>
                <a:latin typeface="Arial" charset="0"/>
              </a:rPr>
              <a:t> properly.</a:t>
            </a:r>
            <a:endParaRPr lang="en-US" dirty="0"/>
          </a:p>
        </p:txBody>
      </p:sp>
    </p:spTree>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9BC96C3-0D35-44DC-97B3-AE3A03719199}" type="slidenum">
              <a:rPr lang="en-US"/>
              <a:pPr/>
              <a:t>89</a:t>
            </a:fld>
            <a:endParaRPr lang="en-US" dirty="0"/>
          </a:p>
        </p:txBody>
      </p:sp>
      <p:grpSp>
        <p:nvGrpSpPr>
          <p:cNvPr id="118793" name="Group 9"/>
          <p:cNvGrpSpPr>
            <a:grpSpLocks/>
          </p:cNvGrpSpPr>
          <p:nvPr/>
        </p:nvGrpSpPr>
        <p:grpSpPr bwMode="auto">
          <a:xfrm>
            <a:off x="0" y="1917700"/>
            <a:ext cx="10058400" cy="5168900"/>
            <a:chOff x="146" y="1208"/>
            <a:chExt cx="5955" cy="3523"/>
          </a:xfrm>
        </p:grpSpPr>
        <p:sp>
          <p:nvSpPr>
            <p:cNvPr id="11878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878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879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879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879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8787" name="Rectangle 3"/>
          <p:cNvSpPr>
            <a:spLocks noGrp="1" noChangeArrowheads="1"/>
          </p:cNvSpPr>
          <p:nvPr>
            <p:ph type="body" idx="1"/>
          </p:nvPr>
        </p:nvSpPr>
        <p:spPr>
          <a:xfrm>
            <a:off x="287338" y="381000"/>
            <a:ext cx="9267825"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ALIGNMENT STAKES</a:t>
            </a:r>
            <a:endParaRPr lang="en-US" dirty="0"/>
          </a:p>
        </p:txBody>
      </p:sp>
      <p:sp>
        <p:nvSpPr>
          <p:cNvPr id="118794" name="Text Box 10"/>
          <p:cNvSpPr txBox="1">
            <a:spLocks noChangeArrowheads="1"/>
          </p:cNvSpPr>
          <p:nvPr/>
        </p:nvSpPr>
        <p:spPr bwMode="auto">
          <a:xfrm>
            <a:off x="490538" y="2316163"/>
            <a:ext cx="9139237" cy="36830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sz="3600" b="1" dirty="0">
                <a:solidFill>
                  <a:srgbClr val="000000"/>
                </a:solidFill>
                <a:latin typeface="Arial" charset="0"/>
              </a:rPr>
              <a:t>Alignment stakes indicate the horizontal alignment of the road and establish the subgrade and finish grade elevations, which guide equipment operators during earth moving operations.</a:t>
            </a:r>
            <a:endParaRPr 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F0F4025F-3CA8-44C5-83A6-1609BAF879F7}" type="slidenum">
              <a:rPr lang="en-US" smtClean="0"/>
              <a:pPr/>
              <a:t>9</a:t>
            </a:fld>
            <a:endParaRPr lang="en-US" dirty="0"/>
          </a:p>
        </p:txBody>
      </p:sp>
      <p:grpSp>
        <p:nvGrpSpPr>
          <p:cNvPr id="5" name="Content Placeholder 4"/>
          <p:cNvGrpSpPr>
            <a:grpSpLocks noGrp="1" noChangeAspect="1"/>
          </p:cNvGrpSpPr>
          <p:nvPr/>
        </p:nvGrpSpPr>
        <p:grpSpPr bwMode="auto">
          <a:xfrm>
            <a:off x="457200" y="2033588"/>
            <a:ext cx="8235950" cy="4371975"/>
            <a:chOff x="1440" y="1114"/>
            <a:chExt cx="2880" cy="2822"/>
          </a:xfrm>
          <a:effectLst>
            <a:glow rad="101600">
              <a:schemeClr val="accent4">
                <a:lumMod val="50000"/>
                <a:alpha val="60000"/>
              </a:schemeClr>
            </a:glow>
          </a:effectLst>
          <a:scene3d>
            <a:camera prst="isometricOffAxis2Left"/>
            <a:lightRig rig="threePt" dir="t">
              <a:rot lat="0" lon="0" rev="0"/>
            </a:lightRig>
          </a:scene3d>
        </p:grpSpPr>
        <p:sp>
          <p:nvSpPr>
            <p:cNvPr id="6" name="AutoShape 3"/>
            <p:cNvSpPr>
              <a:spLocks noChangeAspect="1" noChangeArrowheads="1" noTextEdit="1"/>
            </p:cNvSpPr>
            <p:nvPr/>
          </p:nvSpPr>
          <p:spPr bwMode="auto">
            <a:xfrm>
              <a:off x="1440" y="1114"/>
              <a:ext cx="2880" cy="2822"/>
            </a:xfrm>
            <a:prstGeom prst="rect">
              <a:avLst/>
            </a:prstGeom>
            <a:noFill/>
            <a:ln w="34925">
              <a:solidFill>
                <a:srgbClr val="FFFFFF"/>
              </a:solidFill>
              <a:miter lim="800000"/>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2312" y="1630"/>
              <a:ext cx="1178" cy="1832"/>
            </a:xfrm>
            <a:custGeom>
              <a:avLst/>
              <a:gdLst/>
              <a:ahLst/>
              <a:cxnLst>
                <a:cxn ang="0">
                  <a:pos x="402" y="494"/>
                </a:cxn>
                <a:cxn ang="0">
                  <a:pos x="519" y="371"/>
                </a:cxn>
                <a:cxn ang="0">
                  <a:pos x="730" y="448"/>
                </a:cxn>
                <a:cxn ang="0">
                  <a:pos x="711" y="655"/>
                </a:cxn>
                <a:cxn ang="0">
                  <a:pos x="458" y="815"/>
                </a:cxn>
                <a:cxn ang="0">
                  <a:pos x="411" y="1270"/>
                </a:cxn>
                <a:cxn ang="0">
                  <a:pos x="458" y="1412"/>
                </a:cxn>
                <a:cxn ang="0">
                  <a:pos x="374" y="1569"/>
                </a:cxn>
                <a:cxn ang="0">
                  <a:pos x="393" y="1730"/>
                </a:cxn>
                <a:cxn ang="0">
                  <a:pos x="572" y="1832"/>
                </a:cxn>
                <a:cxn ang="0">
                  <a:pos x="804" y="1758"/>
                </a:cxn>
                <a:cxn ang="0">
                  <a:pos x="878" y="1569"/>
                </a:cxn>
                <a:cxn ang="0">
                  <a:pos x="785" y="1390"/>
                </a:cxn>
                <a:cxn ang="0">
                  <a:pos x="887" y="1288"/>
                </a:cxn>
                <a:cxn ang="0">
                  <a:pos x="887" y="1038"/>
                </a:cxn>
                <a:cxn ang="0">
                  <a:pos x="1150" y="825"/>
                </a:cxn>
                <a:cxn ang="0">
                  <a:pos x="1178" y="503"/>
                </a:cxn>
                <a:cxn ang="0">
                  <a:pos x="1008" y="157"/>
                </a:cxn>
                <a:cxn ang="0">
                  <a:pos x="674" y="0"/>
                </a:cxn>
                <a:cxn ang="0">
                  <a:pos x="300" y="102"/>
                </a:cxn>
                <a:cxn ang="0">
                  <a:pos x="83" y="309"/>
                </a:cxn>
                <a:cxn ang="0">
                  <a:pos x="0" y="627"/>
                </a:cxn>
                <a:cxn ang="0">
                  <a:pos x="9" y="815"/>
                </a:cxn>
                <a:cxn ang="0">
                  <a:pos x="393" y="794"/>
                </a:cxn>
                <a:cxn ang="0">
                  <a:pos x="402" y="494"/>
                </a:cxn>
              </a:cxnLst>
              <a:rect l="0" t="0" r="r" b="b"/>
              <a:pathLst>
                <a:path w="1178" h="1832">
                  <a:moveTo>
                    <a:pt x="402" y="494"/>
                  </a:moveTo>
                  <a:lnTo>
                    <a:pt x="519" y="371"/>
                  </a:lnTo>
                  <a:lnTo>
                    <a:pt x="730" y="448"/>
                  </a:lnTo>
                  <a:lnTo>
                    <a:pt x="711" y="655"/>
                  </a:lnTo>
                  <a:lnTo>
                    <a:pt x="458" y="815"/>
                  </a:lnTo>
                  <a:lnTo>
                    <a:pt x="411" y="1270"/>
                  </a:lnTo>
                  <a:lnTo>
                    <a:pt x="458" y="1412"/>
                  </a:lnTo>
                  <a:lnTo>
                    <a:pt x="374" y="1569"/>
                  </a:lnTo>
                  <a:lnTo>
                    <a:pt x="393" y="1730"/>
                  </a:lnTo>
                  <a:lnTo>
                    <a:pt x="572" y="1832"/>
                  </a:lnTo>
                  <a:lnTo>
                    <a:pt x="804" y="1758"/>
                  </a:lnTo>
                  <a:lnTo>
                    <a:pt x="878" y="1569"/>
                  </a:lnTo>
                  <a:lnTo>
                    <a:pt x="785" y="1390"/>
                  </a:lnTo>
                  <a:lnTo>
                    <a:pt x="887" y="1288"/>
                  </a:lnTo>
                  <a:lnTo>
                    <a:pt x="887" y="1038"/>
                  </a:lnTo>
                  <a:lnTo>
                    <a:pt x="1150" y="825"/>
                  </a:lnTo>
                  <a:lnTo>
                    <a:pt x="1178" y="503"/>
                  </a:lnTo>
                  <a:lnTo>
                    <a:pt x="1008" y="157"/>
                  </a:lnTo>
                  <a:lnTo>
                    <a:pt x="674" y="0"/>
                  </a:lnTo>
                  <a:lnTo>
                    <a:pt x="300" y="102"/>
                  </a:lnTo>
                  <a:lnTo>
                    <a:pt x="83" y="309"/>
                  </a:lnTo>
                  <a:lnTo>
                    <a:pt x="0" y="627"/>
                  </a:lnTo>
                  <a:lnTo>
                    <a:pt x="9" y="815"/>
                  </a:lnTo>
                  <a:lnTo>
                    <a:pt x="393" y="794"/>
                  </a:lnTo>
                  <a:lnTo>
                    <a:pt x="402" y="494"/>
                  </a:lnTo>
                  <a:close/>
                </a:path>
              </a:pathLst>
            </a:custGeom>
            <a:solidFill>
              <a:srgbClr val="F5EBC1"/>
            </a:solidFill>
            <a:ln w="34925">
              <a:solidFill>
                <a:srgbClr val="FFFFFF"/>
              </a:solidFill>
              <a:round/>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2380" y="1704"/>
              <a:ext cx="1045" cy="1279"/>
            </a:xfrm>
            <a:custGeom>
              <a:avLst/>
              <a:gdLst/>
              <a:ahLst/>
              <a:cxnLst>
                <a:cxn ang="0">
                  <a:pos x="0" y="646"/>
                </a:cxn>
                <a:cxn ang="0">
                  <a:pos x="151" y="618"/>
                </a:cxn>
                <a:cxn ang="0">
                  <a:pos x="238" y="646"/>
                </a:cxn>
                <a:cxn ang="0">
                  <a:pos x="232" y="470"/>
                </a:cxn>
                <a:cxn ang="0">
                  <a:pos x="297" y="272"/>
                </a:cxn>
                <a:cxn ang="0">
                  <a:pos x="550" y="198"/>
                </a:cxn>
                <a:cxn ang="0">
                  <a:pos x="671" y="281"/>
                </a:cxn>
                <a:cxn ang="0">
                  <a:pos x="801" y="411"/>
                </a:cxn>
                <a:cxn ang="0">
                  <a:pos x="764" y="636"/>
                </a:cxn>
                <a:cxn ang="0">
                  <a:pos x="522" y="741"/>
                </a:cxn>
                <a:cxn ang="0">
                  <a:pos x="458" y="899"/>
                </a:cxn>
                <a:cxn ang="0">
                  <a:pos x="476" y="1060"/>
                </a:cxn>
                <a:cxn ang="0">
                  <a:pos x="445" y="1279"/>
                </a:cxn>
                <a:cxn ang="0">
                  <a:pos x="686" y="1279"/>
                </a:cxn>
                <a:cxn ang="0">
                  <a:pos x="717" y="1115"/>
                </a:cxn>
                <a:cxn ang="0">
                  <a:pos x="699" y="927"/>
                </a:cxn>
                <a:cxn ang="0">
                  <a:pos x="847" y="825"/>
                </a:cxn>
                <a:cxn ang="0">
                  <a:pos x="958" y="769"/>
                </a:cxn>
                <a:cxn ang="0">
                  <a:pos x="1045" y="525"/>
                </a:cxn>
                <a:cxn ang="0">
                  <a:pos x="968" y="263"/>
                </a:cxn>
                <a:cxn ang="0">
                  <a:pos x="708" y="0"/>
                </a:cxn>
                <a:cxn ang="0">
                  <a:pos x="390" y="22"/>
                </a:cxn>
                <a:cxn ang="0">
                  <a:pos x="136" y="179"/>
                </a:cxn>
                <a:cxn ang="0">
                  <a:pos x="25" y="377"/>
                </a:cxn>
                <a:cxn ang="0">
                  <a:pos x="0" y="646"/>
                </a:cxn>
              </a:cxnLst>
              <a:rect l="0" t="0" r="r" b="b"/>
              <a:pathLst>
                <a:path w="1045" h="1279">
                  <a:moveTo>
                    <a:pt x="0" y="646"/>
                  </a:moveTo>
                  <a:lnTo>
                    <a:pt x="151" y="618"/>
                  </a:lnTo>
                  <a:lnTo>
                    <a:pt x="238" y="646"/>
                  </a:lnTo>
                  <a:lnTo>
                    <a:pt x="232" y="470"/>
                  </a:lnTo>
                  <a:lnTo>
                    <a:pt x="297" y="272"/>
                  </a:lnTo>
                  <a:lnTo>
                    <a:pt x="550" y="198"/>
                  </a:lnTo>
                  <a:lnTo>
                    <a:pt x="671" y="281"/>
                  </a:lnTo>
                  <a:lnTo>
                    <a:pt x="801" y="411"/>
                  </a:lnTo>
                  <a:lnTo>
                    <a:pt x="764" y="636"/>
                  </a:lnTo>
                  <a:lnTo>
                    <a:pt x="522" y="741"/>
                  </a:lnTo>
                  <a:lnTo>
                    <a:pt x="458" y="899"/>
                  </a:lnTo>
                  <a:lnTo>
                    <a:pt x="476" y="1060"/>
                  </a:lnTo>
                  <a:lnTo>
                    <a:pt x="445" y="1279"/>
                  </a:lnTo>
                  <a:lnTo>
                    <a:pt x="686" y="1279"/>
                  </a:lnTo>
                  <a:lnTo>
                    <a:pt x="717" y="1115"/>
                  </a:lnTo>
                  <a:lnTo>
                    <a:pt x="699" y="927"/>
                  </a:lnTo>
                  <a:lnTo>
                    <a:pt x="847" y="825"/>
                  </a:lnTo>
                  <a:lnTo>
                    <a:pt x="958" y="769"/>
                  </a:lnTo>
                  <a:lnTo>
                    <a:pt x="1045" y="525"/>
                  </a:lnTo>
                  <a:lnTo>
                    <a:pt x="968" y="263"/>
                  </a:lnTo>
                  <a:lnTo>
                    <a:pt x="708" y="0"/>
                  </a:lnTo>
                  <a:lnTo>
                    <a:pt x="390" y="22"/>
                  </a:lnTo>
                  <a:lnTo>
                    <a:pt x="136" y="179"/>
                  </a:lnTo>
                  <a:lnTo>
                    <a:pt x="25" y="377"/>
                  </a:lnTo>
                  <a:lnTo>
                    <a:pt x="0" y="646"/>
                  </a:lnTo>
                  <a:close/>
                </a:path>
              </a:pathLst>
            </a:custGeom>
            <a:solidFill>
              <a:srgbClr val="006600"/>
            </a:solidFill>
            <a:ln w="34925">
              <a:solidFill>
                <a:srgbClr val="FFFFFF"/>
              </a:solidFill>
              <a:round/>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760" y="3079"/>
              <a:ext cx="337" cy="290"/>
            </a:xfrm>
            <a:custGeom>
              <a:avLst/>
              <a:gdLst/>
              <a:ahLst/>
              <a:cxnLst>
                <a:cxn ang="0">
                  <a:pos x="121" y="0"/>
                </a:cxn>
                <a:cxn ang="0">
                  <a:pos x="25" y="52"/>
                </a:cxn>
                <a:cxn ang="0">
                  <a:pos x="0" y="194"/>
                </a:cxn>
                <a:cxn ang="0">
                  <a:pos x="74" y="290"/>
                </a:cxn>
                <a:cxn ang="0">
                  <a:pos x="263" y="290"/>
                </a:cxn>
                <a:cxn ang="0">
                  <a:pos x="337" y="176"/>
                </a:cxn>
                <a:cxn ang="0">
                  <a:pos x="272" y="37"/>
                </a:cxn>
                <a:cxn ang="0">
                  <a:pos x="121" y="0"/>
                </a:cxn>
              </a:cxnLst>
              <a:rect l="0" t="0" r="r" b="b"/>
              <a:pathLst>
                <a:path w="337" h="290">
                  <a:moveTo>
                    <a:pt x="121" y="0"/>
                  </a:moveTo>
                  <a:lnTo>
                    <a:pt x="25" y="52"/>
                  </a:lnTo>
                  <a:lnTo>
                    <a:pt x="0" y="194"/>
                  </a:lnTo>
                  <a:lnTo>
                    <a:pt x="74" y="290"/>
                  </a:lnTo>
                  <a:lnTo>
                    <a:pt x="263" y="290"/>
                  </a:lnTo>
                  <a:lnTo>
                    <a:pt x="337" y="176"/>
                  </a:lnTo>
                  <a:lnTo>
                    <a:pt x="272" y="37"/>
                  </a:lnTo>
                  <a:lnTo>
                    <a:pt x="121" y="0"/>
                  </a:lnTo>
                  <a:close/>
                </a:path>
              </a:pathLst>
            </a:custGeom>
            <a:solidFill>
              <a:srgbClr val="006600"/>
            </a:solidFill>
            <a:ln w="34925">
              <a:solidFill>
                <a:srgbClr val="FFFFFF"/>
              </a:solidFill>
              <a:round/>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1440" y="1114"/>
              <a:ext cx="2913" cy="2855"/>
            </a:xfrm>
            <a:custGeom>
              <a:avLst/>
              <a:gdLst/>
              <a:ahLst/>
              <a:cxnLst>
                <a:cxn ang="0">
                  <a:pos x="1815" y="0"/>
                </a:cxn>
                <a:cxn ang="0">
                  <a:pos x="1237" y="9"/>
                </a:cxn>
                <a:cxn ang="0">
                  <a:pos x="798" y="151"/>
                </a:cxn>
                <a:cxn ang="0">
                  <a:pos x="346" y="442"/>
                </a:cxn>
                <a:cxn ang="0">
                  <a:pos x="139" y="862"/>
                </a:cxn>
                <a:cxn ang="0">
                  <a:pos x="46" y="1291"/>
                </a:cxn>
                <a:cxn ang="0">
                  <a:pos x="0" y="1724"/>
                </a:cxn>
                <a:cxn ang="0">
                  <a:pos x="207" y="2039"/>
                </a:cxn>
                <a:cxn ang="0">
                  <a:pos x="461" y="2459"/>
                </a:cxn>
                <a:cxn ang="0">
                  <a:pos x="1051" y="2796"/>
                </a:cxn>
                <a:cxn ang="0">
                  <a:pos x="1617" y="2855"/>
                </a:cxn>
                <a:cxn ang="0">
                  <a:pos x="2013" y="2740"/>
                </a:cxn>
                <a:cxn ang="0">
                  <a:pos x="2257" y="2601"/>
                </a:cxn>
                <a:cxn ang="0">
                  <a:pos x="2517" y="2505"/>
                </a:cxn>
                <a:cxn ang="0">
                  <a:pos x="2613" y="2274"/>
                </a:cxn>
                <a:cxn ang="0">
                  <a:pos x="2838" y="1906"/>
                </a:cxn>
                <a:cxn ang="0">
                  <a:pos x="2913" y="1471"/>
                </a:cxn>
                <a:cxn ang="0">
                  <a:pos x="2848" y="973"/>
                </a:cxn>
                <a:cxn ang="0">
                  <a:pos x="2668" y="479"/>
                </a:cxn>
                <a:cxn ang="0">
                  <a:pos x="2424" y="290"/>
                </a:cxn>
                <a:cxn ang="0">
                  <a:pos x="2124" y="46"/>
                </a:cxn>
                <a:cxn ang="0">
                  <a:pos x="1966" y="442"/>
                </a:cxn>
                <a:cxn ang="0">
                  <a:pos x="2347" y="720"/>
                </a:cxn>
                <a:cxn ang="0">
                  <a:pos x="2495" y="955"/>
                </a:cxn>
                <a:cxn ang="0">
                  <a:pos x="2585" y="1279"/>
                </a:cxn>
                <a:cxn ang="0">
                  <a:pos x="2480" y="1804"/>
                </a:cxn>
                <a:cxn ang="0">
                  <a:pos x="2257" y="2187"/>
                </a:cxn>
                <a:cxn ang="0">
                  <a:pos x="2031" y="2311"/>
                </a:cxn>
                <a:cxn ang="0">
                  <a:pos x="1778" y="2431"/>
                </a:cxn>
                <a:cxn ang="0">
                  <a:pos x="1370" y="2478"/>
                </a:cxn>
                <a:cxn ang="0">
                  <a:pos x="918" y="2385"/>
                </a:cxn>
                <a:cxn ang="0">
                  <a:pos x="563" y="1993"/>
                </a:cxn>
                <a:cxn ang="0">
                  <a:pos x="402" y="1730"/>
                </a:cxn>
                <a:cxn ang="0">
                  <a:pos x="393" y="1319"/>
                </a:cxn>
                <a:cxn ang="0">
                  <a:pos x="479" y="973"/>
                </a:cxn>
                <a:cxn ang="0">
                  <a:pos x="711" y="683"/>
                </a:cxn>
                <a:cxn ang="0">
                  <a:pos x="841" y="497"/>
                </a:cxn>
                <a:cxn ang="0">
                  <a:pos x="1153" y="420"/>
                </a:cxn>
                <a:cxn ang="0">
                  <a:pos x="1487" y="300"/>
                </a:cxn>
                <a:cxn ang="0">
                  <a:pos x="1966" y="442"/>
                </a:cxn>
                <a:cxn ang="0">
                  <a:pos x="2124" y="46"/>
                </a:cxn>
                <a:cxn ang="0">
                  <a:pos x="1815" y="0"/>
                </a:cxn>
              </a:cxnLst>
              <a:rect l="0" t="0" r="r" b="b"/>
              <a:pathLst>
                <a:path w="2913" h="2855">
                  <a:moveTo>
                    <a:pt x="1815" y="0"/>
                  </a:moveTo>
                  <a:lnTo>
                    <a:pt x="1237" y="9"/>
                  </a:lnTo>
                  <a:lnTo>
                    <a:pt x="798" y="151"/>
                  </a:lnTo>
                  <a:lnTo>
                    <a:pt x="346" y="442"/>
                  </a:lnTo>
                  <a:lnTo>
                    <a:pt x="139" y="862"/>
                  </a:lnTo>
                  <a:lnTo>
                    <a:pt x="46" y="1291"/>
                  </a:lnTo>
                  <a:lnTo>
                    <a:pt x="0" y="1724"/>
                  </a:lnTo>
                  <a:lnTo>
                    <a:pt x="207" y="2039"/>
                  </a:lnTo>
                  <a:lnTo>
                    <a:pt x="461" y="2459"/>
                  </a:lnTo>
                  <a:lnTo>
                    <a:pt x="1051" y="2796"/>
                  </a:lnTo>
                  <a:lnTo>
                    <a:pt x="1617" y="2855"/>
                  </a:lnTo>
                  <a:lnTo>
                    <a:pt x="2013" y="2740"/>
                  </a:lnTo>
                  <a:lnTo>
                    <a:pt x="2257" y="2601"/>
                  </a:lnTo>
                  <a:lnTo>
                    <a:pt x="2517" y="2505"/>
                  </a:lnTo>
                  <a:lnTo>
                    <a:pt x="2613" y="2274"/>
                  </a:lnTo>
                  <a:lnTo>
                    <a:pt x="2838" y="1906"/>
                  </a:lnTo>
                  <a:lnTo>
                    <a:pt x="2913" y="1471"/>
                  </a:lnTo>
                  <a:lnTo>
                    <a:pt x="2848" y="973"/>
                  </a:lnTo>
                  <a:lnTo>
                    <a:pt x="2668" y="479"/>
                  </a:lnTo>
                  <a:lnTo>
                    <a:pt x="2424" y="290"/>
                  </a:lnTo>
                  <a:lnTo>
                    <a:pt x="2124" y="46"/>
                  </a:lnTo>
                  <a:lnTo>
                    <a:pt x="1966" y="442"/>
                  </a:lnTo>
                  <a:lnTo>
                    <a:pt x="2347" y="720"/>
                  </a:lnTo>
                  <a:lnTo>
                    <a:pt x="2495" y="955"/>
                  </a:lnTo>
                  <a:lnTo>
                    <a:pt x="2585" y="1279"/>
                  </a:lnTo>
                  <a:lnTo>
                    <a:pt x="2480" y="1804"/>
                  </a:lnTo>
                  <a:lnTo>
                    <a:pt x="2257" y="2187"/>
                  </a:lnTo>
                  <a:lnTo>
                    <a:pt x="2031" y="2311"/>
                  </a:lnTo>
                  <a:lnTo>
                    <a:pt x="1778" y="2431"/>
                  </a:lnTo>
                  <a:lnTo>
                    <a:pt x="1370" y="2478"/>
                  </a:lnTo>
                  <a:lnTo>
                    <a:pt x="918" y="2385"/>
                  </a:lnTo>
                  <a:lnTo>
                    <a:pt x="563" y="1993"/>
                  </a:lnTo>
                  <a:lnTo>
                    <a:pt x="402" y="1730"/>
                  </a:lnTo>
                  <a:lnTo>
                    <a:pt x="393" y="1319"/>
                  </a:lnTo>
                  <a:lnTo>
                    <a:pt x="479" y="973"/>
                  </a:lnTo>
                  <a:lnTo>
                    <a:pt x="711" y="683"/>
                  </a:lnTo>
                  <a:lnTo>
                    <a:pt x="841" y="497"/>
                  </a:lnTo>
                  <a:lnTo>
                    <a:pt x="1153" y="420"/>
                  </a:lnTo>
                  <a:lnTo>
                    <a:pt x="1487" y="300"/>
                  </a:lnTo>
                  <a:lnTo>
                    <a:pt x="1966" y="442"/>
                  </a:lnTo>
                  <a:lnTo>
                    <a:pt x="2124" y="46"/>
                  </a:lnTo>
                  <a:lnTo>
                    <a:pt x="1815" y="0"/>
                  </a:lnTo>
                  <a:close/>
                </a:path>
              </a:pathLst>
            </a:custGeom>
            <a:solidFill>
              <a:srgbClr val="F5EBC1"/>
            </a:solidFill>
            <a:ln w="34925">
              <a:solidFill>
                <a:srgbClr val="FFFFFF"/>
              </a:solidFill>
              <a:round/>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1523" y="1160"/>
              <a:ext cx="2758" cy="2741"/>
            </a:xfrm>
            <a:custGeom>
              <a:avLst/>
              <a:gdLst/>
              <a:ahLst/>
              <a:cxnLst>
                <a:cxn ang="0">
                  <a:pos x="1491" y="198"/>
                </a:cxn>
                <a:cxn ang="0">
                  <a:pos x="1172" y="198"/>
                </a:cxn>
                <a:cxn ang="0">
                  <a:pos x="705" y="383"/>
                </a:cxn>
                <a:cxn ang="0">
                  <a:pos x="415" y="705"/>
                </a:cxn>
                <a:cxn ang="0">
                  <a:pos x="273" y="1116"/>
                </a:cxn>
                <a:cxn ang="0">
                  <a:pos x="189" y="1452"/>
                </a:cxn>
                <a:cxn ang="0">
                  <a:pos x="378" y="1974"/>
                </a:cxn>
                <a:cxn ang="0">
                  <a:pos x="600" y="2160"/>
                </a:cxn>
                <a:cxn ang="0">
                  <a:pos x="752" y="2358"/>
                </a:cxn>
                <a:cxn ang="0">
                  <a:pos x="1098" y="2472"/>
                </a:cxn>
                <a:cxn ang="0">
                  <a:pos x="1426" y="2546"/>
                </a:cxn>
                <a:cxn ang="0">
                  <a:pos x="2060" y="2330"/>
                </a:cxn>
                <a:cxn ang="0">
                  <a:pos x="2434" y="1956"/>
                </a:cxn>
                <a:cxn ang="0">
                  <a:pos x="2576" y="1443"/>
                </a:cxn>
                <a:cxn ang="0">
                  <a:pos x="2576" y="1014"/>
                </a:cxn>
                <a:cxn ang="0">
                  <a:pos x="2397" y="723"/>
                </a:cxn>
                <a:cxn ang="0">
                  <a:pos x="2146" y="405"/>
                </a:cxn>
                <a:cxn ang="0">
                  <a:pos x="1491" y="198"/>
                </a:cxn>
                <a:cxn ang="0">
                  <a:pos x="1460" y="0"/>
                </a:cxn>
                <a:cxn ang="0">
                  <a:pos x="1757" y="47"/>
                </a:cxn>
                <a:cxn ang="0">
                  <a:pos x="2156" y="161"/>
                </a:cxn>
                <a:cxn ang="0">
                  <a:pos x="2360" y="399"/>
                </a:cxn>
                <a:cxn ang="0">
                  <a:pos x="2622" y="665"/>
                </a:cxn>
                <a:cxn ang="0">
                  <a:pos x="2758" y="1245"/>
                </a:cxn>
                <a:cxn ang="0">
                  <a:pos x="2734" y="1665"/>
                </a:cxn>
                <a:cxn ang="0">
                  <a:pos x="2557" y="2039"/>
                </a:cxn>
                <a:cxn ang="0">
                  <a:pos x="2304" y="2367"/>
                </a:cxn>
                <a:cxn ang="0">
                  <a:pos x="1750" y="2657"/>
                </a:cxn>
                <a:cxn ang="0">
                  <a:pos x="1311" y="2741"/>
                </a:cxn>
                <a:cxn ang="0">
                  <a:pos x="835" y="2626"/>
                </a:cxn>
                <a:cxn ang="0">
                  <a:pos x="319" y="2191"/>
                </a:cxn>
                <a:cxn ang="0">
                  <a:pos x="0" y="1462"/>
                </a:cxn>
                <a:cxn ang="0">
                  <a:pos x="124" y="1004"/>
                </a:cxn>
                <a:cxn ang="0">
                  <a:pos x="208" y="590"/>
                </a:cxn>
                <a:cxn ang="0">
                  <a:pos x="532" y="300"/>
                </a:cxn>
                <a:cxn ang="0">
                  <a:pos x="894" y="93"/>
                </a:cxn>
                <a:cxn ang="0">
                  <a:pos x="1460" y="0"/>
                </a:cxn>
                <a:cxn ang="0">
                  <a:pos x="1491" y="198"/>
                </a:cxn>
              </a:cxnLst>
              <a:rect l="0" t="0" r="r" b="b"/>
              <a:pathLst>
                <a:path w="2758" h="2741">
                  <a:moveTo>
                    <a:pt x="1491" y="198"/>
                  </a:moveTo>
                  <a:lnTo>
                    <a:pt x="1172" y="198"/>
                  </a:lnTo>
                  <a:lnTo>
                    <a:pt x="705" y="383"/>
                  </a:lnTo>
                  <a:lnTo>
                    <a:pt x="415" y="705"/>
                  </a:lnTo>
                  <a:lnTo>
                    <a:pt x="273" y="1116"/>
                  </a:lnTo>
                  <a:lnTo>
                    <a:pt x="189" y="1452"/>
                  </a:lnTo>
                  <a:lnTo>
                    <a:pt x="378" y="1974"/>
                  </a:lnTo>
                  <a:lnTo>
                    <a:pt x="600" y="2160"/>
                  </a:lnTo>
                  <a:lnTo>
                    <a:pt x="752" y="2358"/>
                  </a:lnTo>
                  <a:lnTo>
                    <a:pt x="1098" y="2472"/>
                  </a:lnTo>
                  <a:lnTo>
                    <a:pt x="1426" y="2546"/>
                  </a:lnTo>
                  <a:lnTo>
                    <a:pt x="2060" y="2330"/>
                  </a:lnTo>
                  <a:lnTo>
                    <a:pt x="2434" y="1956"/>
                  </a:lnTo>
                  <a:lnTo>
                    <a:pt x="2576" y="1443"/>
                  </a:lnTo>
                  <a:lnTo>
                    <a:pt x="2576" y="1014"/>
                  </a:lnTo>
                  <a:lnTo>
                    <a:pt x="2397" y="723"/>
                  </a:lnTo>
                  <a:lnTo>
                    <a:pt x="2146" y="405"/>
                  </a:lnTo>
                  <a:lnTo>
                    <a:pt x="1491" y="198"/>
                  </a:lnTo>
                  <a:lnTo>
                    <a:pt x="1460" y="0"/>
                  </a:lnTo>
                  <a:lnTo>
                    <a:pt x="1757" y="47"/>
                  </a:lnTo>
                  <a:lnTo>
                    <a:pt x="2156" y="161"/>
                  </a:lnTo>
                  <a:lnTo>
                    <a:pt x="2360" y="399"/>
                  </a:lnTo>
                  <a:lnTo>
                    <a:pt x="2622" y="665"/>
                  </a:lnTo>
                  <a:lnTo>
                    <a:pt x="2758" y="1245"/>
                  </a:lnTo>
                  <a:lnTo>
                    <a:pt x="2734" y="1665"/>
                  </a:lnTo>
                  <a:lnTo>
                    <a:pt x="2557" y="2039"/>
                  </a:lnTo>
                  <a:lnTo>
                    <a:pt x="2304" y="2367"/>
                  </a:lnTo>
                  <a:lnTo>
                    <a:pt x="1750" y="2657"/>
                  </a:lnTo>
                  <a:lnTo>
                    <a:pt x="1311" y="2741"/>
                  </a:lnTo>
                  <a:lnTo>
                    <a:pt x="835" y="2626"/>
                  </a:lnTo>
                  <a:lnTo>
                    <a:pt x="319" y="2191"/>
                  </a:lnTo>
                  <a:lnTo>
                    <a:pt x="0" y="1462"/>
                  </a:lnTo>
                  <a:lnTo>
                    <a:pt x="124" y="1004"/>
                  </a:lnTo>
                  <a:lnTo>
                    <a:pt x="208" y="590"/>
                  </a:lnTo>
                  <a:lnTo>
                    <a:pt x="532" y="300"/>
                  </a:lnTo>
                  <a:lnTo>
                    <a:pt x="894" y="93"/>
                  </a:lnTo>
                  <a:lnTo>
                    <a:pt x="1460" y="0"/>
                  </a:lnTo>
                  <a:lnTo>
                    <a:pt x="1491" y="198"/>
                  </a:lnTo>
                  <a:close/>
                </a:path>
              </a:pathLst>
            </a:custGeom>
            <a:solidFill>
              <a:srgbClr val="006600"/>
            </a:solidFill>
            <a:ln w="34925">
              <a:solidFill>
                <a:srgbClr val="FFFFFF"/>
              </a:solidFill>
              <a:round/>
              <a:headEnd/>
              <a:tailEnd/>
            </a:ln>
            <a:effectLst>
              <a:outerShdw blurRad="317500" dir="2700000" algn="ctr">
                <a:srgbClr val="000000">
                  <a:alpha val="43000"/>
                </a:srgbClr>
              </a:outerShdw>
            </a:effectLst>
            <a:sp3d extrusionH="38100" prstMaterial="clear">
              <a:bevelT w="260350" h="50800" prst="softRound"/>
              <a:bevelB prst="softRound"/>
            </a:sp3d>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9AB76F1-0373-4E97-94D0-A7E08F6580F9}" type="slidenum">
              <a:rPr lang="en-US"/>
              <a:pPr/>
              <a:t>90</a:t>
            </a:fld>
            <a:endParaRPr lang="en-US" dirty="0"/>
          </a:p>
        </p:txBody>
      </p:sp>
      <p:grpSp>
        <p:nvGrpSpPr>
          <p:cNvPr id="119817" name="Group 9"/>
          <p:cNvGrpSpPr>
            <a:grpSpLocks/>
          </p:cNvGrpSpPr>
          <p:nvPr/>
        </p:nvGrpSpPr>
        <p:grpSpPr bwMode="auto">
          <a:xfrm>
            <a:off x="0" y="1917700"/>
            <a:ext cx="10058400" cy="5168900"/>
            <a:chOff x="146" y="1208"/>
            <a:chExt cx="5955" cy="3523"/>
          </a:xfrm>
        </p:grpSpPr>
        <p:sp>
          <p:nvSpPr>
            <p:cNvPr id="119812"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9813"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19814"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19815"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19816"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19811" name="Rectangle 3"/>
          <p:cNvSpPr>
            <a:spLocks noGrp="1" noChangeArrowheads="1"/>
          </p:cNvSpPr>
          <p:nvPr>
            <p:ph type="body" idx="1"/>
          </p:nvPr>
        </p:nvSpPr>
        <p:spPr>
          <a:xfrm>
            <a:off x="287338" y="381000"/>
            <a:ext cx="9267825" cy="142875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CENTERLINE STAKES (CL)</a:t>
            </a:r>
            <a:endParaRPr lang="en-US" dirty="0"/>
          </a:p>
        </p:txBody>
      </p:sp>
      <p:sp>
        <p:nvSpPr>
          <p:cNvPr id="119818" name="Text Box 10"/>
          <p:cNvSpPr txBox="1">
            <a:spLocks noChangeArrowheads="1"/>
          </p:cNvSpPr>
          <p:nvPr/>
        </p:nvSpPr>
        <p:spPr bwMode="auto">
          <a:xfrm>
            <a:off x="454025" y="2854325"/>
            <a:ext cx="9164638" cy="34861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These stakes establish the location of the road centerline (CL).</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are normally set at 100 foot station intervals starting at the beginning of the project (BOP), and proceeding to the end of project (EOP).</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are marked with station values on the front of the stake which faces in the direction of the BOP.</a:t>
            </a:r>
            <a:endParaRPr lang="en-US" dirty="0"/>
          </a:p>
        </p:txBody>
      </p:sp>
    </p:spTree>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9D678C-1DBF-4892-B81F-A80E52C790CA}" type="slidenum">
              <a:rPr lang="en-US"/>
              <a:pPr/>
              <a:t>91</a:t>
            </a:fld>
            <a:endParaRPr lang="en-US" dirty="0"/>
          </a:p>
        </p:txBody>
      </p:sp>
      <p:pic>
        <p:nvPicPr>
          <p:cNvPr id="120836" name="Picture 4"/>
          <p:cNvPicPr>
            <a:picLocks noChangeArrowheads="1"/>
          </p:cNvPicPr>
          <p:nvPr/>
        </p:nvPicPr>
        <p:blipFill>
          <a:blip r:embed="rId2" cstate="print"/>
          <a:srcRect l="9091" t="10785" r="9848" b="13725"/>
          <a:stretch>
            <a:fillRect/>
          </a:stretch>
        </p:blipFill>
        <p:spPr bwMode="auto">
          <a:xfrm>
            <a:off x="914400" y="609600"/>
            <a:ext cx="8153400" cy="62484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8B47896-B26F-4A29-8DB6-CDB616B84367}" type="slidenum">
              <a:rPr lang="en-US"/>
              <a:pPr/>
              <a:t>92</a:t>
            </a:fld>
            <a:endParaRPr lang="en-US" dirty="0"/>
          </a:p>
        </p:txBody>
      </p:sp>
      <p:grpSp>
        <p:nvGrpSpPr>
          <p:cNvPr id="121865" name="Group 9"/>
          <p:cNvGrpSpPr>
            <a:grpSpLocks/>
          </p:cNvGrpSpPr>
          <p:nvPr/>
        </p:nvGrpSpPr>
        <p:grpSpPr bwMode="auto">
          <a:xfrm>
            <a:off x="0" y="1917700"/>
            <a:ext cx="9906000" cy="5168900"/>
            <a:chOff x="146" y="1208"/>
            <a:chExt cx="5955" cy="3523"/>
          </a:xfrm>
        </p:grpSpPr>
        <p:sp>
          <p:nvSpPr>
            <p:cNvPr id="12186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186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2186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186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2186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21859" name="Rectangle 3"/>
          <p:cNvSpPr>
            <a:spLocks noGrp="1" noChangeArrowheads="1"/>
          </p:cNvSpPr>
          <p:nvPr>
            <p:ph type="body" idx="1"/>
          </p:nvPr>
        </p:nvSpPr>
        <p:spPr>
          <a:xfrm>
            <a:off x="287338" y="533400"/>
            <a:ext cx="9269412" cy="685800"/>
          </a:xfrm>
          <a:noFill/>
          <a:ln/>
        </p:spPr>
        <p:txBody>
          <a:bodyPr lIns="0" tIns="0" rIns="0" bIns="0" anchor="b"/>
          <a:lstStyle/>
          <a:p>
            <a:pPr marL="0" indent="0" algn="ctr" defTabSz="457200">
              <a:lnSpc>
                <a:spcPct val="90000"/>
              </a:lnSpc>
              <a:spcBef>
                <a:spcPct val="0"/>
              </a:spcBef>
              <a:buClr>
                <a:srgbClr val="820040"/>
              </a:buClr>
              <a:buSzPct val="90000"/>
              <a:buFont typeface="Monotype Sorts" pitchFamily="2" charset="2"/>
              <a:buNone/>
            </a:pPr>
            <a:r>
              <a:rPr lang="en-US" sz="4600" b="1" dirty="0">
                <a:solidFill>
                  <a:srgbClr val="000000"/>
                </a:solidFill>
                <a:latin typeface="Perpetua" pitchFamily="18" charset="0"/>
              </a:rPr>
              <a:t>GRADE STAKES</a:t>
            </a:r>
            <a:endParaRPr lang="en-US" dirty="0"/>
          </a:p>
        </p:txBody>
      </p:sp>
      <p:sp>
        <p:nvSpPr>
          <p:cNvPr id="121866" name="Text Box 10"/>
          <p:cNvSpPr txBox="1">
            <a:spLocks noChangeArrowheads="1"/>
          </p:cNvSpPr>
          <p:nvPr/>
        </p:nvSpPr>
        <p:spPr bwMode="auto">
          <a:xfrm>
            <a:off x="533400" y="2514600"/>
            <a:ext cx="8793163" cy="386080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These stakes guide grading operations during the establishment of the vertical alignment (subgrade and finish grade) for a road.</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will indicate the amount of earth that must be cut or filled at each station along the road centerline.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 back of the centerline stake will be marked with the cut or fill amounts, and will be shown to the nearest half of a foot.</a:t>
            </a:r>
            <a:endParaRPr lang="en-US" dirty="0"/>
          </a:p>
        </p:txBody>
      </p:sp>
    </p:spTree>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9E1A36-1DD7-4C60-8DC6-F9450A27FD92}" type="slidenum">
              <a:rPr lang="en-US"/>
              <a:pPr/>
              <a:t>93</a:t>
            </a:fld>
            <a:endParaRPr lang="en-US" dirty="0"/>
          </a:p>
        </p:txBody>
      </p:sp>
      <p:pic>
        <p:nvPicPr>
          <p:cNvPr id="122884" name="Picture 4"/>
          <p:cNvPicPr>
            <a:picLocks noChangeArrowheads="1"/>
          </p:cNvPicPr>
          <p:nvPr/>
        </p:nvPicPr>
        <p:blipFill>
          <a:blip r:embed="rId2" cstate="print"/>
          <a:srcRect l="9848" t="11765" r="8333" b="12746"/>
          <a:stretch>
            <a:fillRect/>
          </a:stretch>
        </p:blipFill>
        <p:spPr bwMode="auto">
          <a:xfrm>
            <a:off x="990600" y="762000"/>
            <a:ext cx="8229600" cy="62484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B73DDC56-A7FF-4442-9CFF-B3000F6C9C47}" type="slidenum">
              <a:rPr lang="en-US"/>
              <a:pPr/>
              <a:t>94</a:t>
            </a:fld>
            <a:endParaRPr lang="en-US" dirty="0"/>
          </a:p>
        </p:txBody>
      </p:sp>
      <p:grpSp>
        <p:nvGrpSpPr>
          <p:cNvPr id="123913" name="Group 9"/>
          <p:cNvGrpSpPr>
            <a:grpSpLocks/>
          </p:cNvGrpSpPr>
          <p:nvPr/>
        </p:nvGrpSpPr>
        <p:grpSpPr bwMode="auto">
          <a:xfrm>
            <a:off x="228600" y="1524000"/>
            <a:ext cx="9601200" cy="5321300"/>
            <a:chOff x="146" y="1208"/>
            <a:chExt cx="5955" cy="3523"/>
          </a:xfrm>
        </p:grpSpPr>
        <p:sp>
          <p:nvSpPr>
            <p:cNvPr id="123908"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3909"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23910"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3911"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23912"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23907" name="Rectangle 3"/>
          <p:cNvSpPr>
            <a:spLocks noGrp="1" noChangeArrowheads="1"/>
          </p:cNvSpPr>
          <p:nvPr>
            <p:ph type="body" idx="1"/>
          </p:nvPr>
        </p:nvSpPr>
        <p:spPr>
          <a:xfrm>
            <a:off x="304800" y="228600"/>
            <a:ext cx="9269413"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SLOPE STAKES</a:t>
            </a:r>
            <a:endParaRPr lang="en-US" dirty="0"/>
          </a:p>
        </p:txBody>
      </p:sp>
      <p:sp>
        <p:nvSpPr>
          <p:cNvPr id="123914" name="Text Box 10"/>
          <p:cNvSpPr txBox="1">
            <a:spLocks noChangeArrowheads="1"/>
          </p:cNvSpPr>
          <p:nvPr/>
        </p:nvSpPr>
        <p:spPr bwMode="auto">
          <a:xfrm>
            <a:off x="477838" y="1741488"/>
            <a:ext cx="8818562" cy="4646612"/>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These stakes establish the earth moving limits, left and right of the centerline.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Slope stakes are placed at the left and right limits of the roadway facing the centerline at a 45 degree angle.</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identify the top of cut on the back slope of a ditch, or the toe of fill on an embankment.</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are marked with the slope ratio and station value on the back of the stake, and are marked with the cut or fill value and distance from the centerline on the front of the stake.</a:t>
            </a:r>
            <a:endParaRPr lang="en-US" dirty="0"/>
          </a:p>
        </p:txBody>
      </p:sp>
    </p:spTree>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8528FB3-EDA9-4420-8737-7C01D7093568}" type="slidenum">
              <a:rPr lang="en-US"/>
              <a:pPr/>
              <a:t>95</a:t>
            </a:fld>
            <a:endParaRPr lang="en-US" dirty="0"/>
          </a:p>
        </p:txBody>
      </p:sp>
      <p:pic>
        <p:nvPicPr>
          <p:cNvPr id="124932" name="Picture 4"/>
          <p:cNvPicPr>
            <a:picLocks noChangeArrowheads="1"/>
          </p:cNvPicPr>
          <p:nvPr/>
        </p:nvPicPr>
        <p:blipFill>
          <a:blip r:embed="rId2" cstate="print"/>
          <a:srcRect l="9091" t="12746" r="8333" b="12746"/>
          <a:stretch>
            <a:fillRect/>
          </a:stretch>
        </p:blipFill>
        <p:spPr bwMode="auto">
          <a:xfrm>
            <a:off x="914400" y="609600"/>
            <a:ext cx="8305800" cy="61722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5BB694-5C36-419E-81C8-2D1BB0CB2BA8}" type="slidenum">
              <a:rPr lang="en-US"/>
              <a:pPr/>
              <a:t>96</a:t>
            </a:fld>
            <a:endParaRPr lang="en-US" dirty="0"/>
          </a:p>
        </p:txBody>
      </p:sp>
      <p:pic>
        <p:nvPicPr>
          <p:cNvPr id="125956" name="Picture 4"/>
          <p:cNvPicPr>
            <a:picLocks noChangeArrowheads="1"/>
          </p:cNvPicPr>
          <p:nvPr/>
        </p:nvPicPr>
        <p:blipFill>
          <a:blip r:embed="rId2" cstate="print"/>
          <a:srcRect l="12122" t="21570" r="12878" b="18628"/>
          <a:stretch>
            <a:fillRect/>
          </a:stretch>
        </p:blipFill>
        <p:spPr bwMode="auto">
          <a:xfrm>
            <a:off x="381000" y="838200"/>
            <a:ext cx="9144000" cy="57912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52A1486-5BFD-40FC-ACEA-E2D178FAA37A}" type="slidenum">
              <a:rPr lang="en-US"/>
              <a:pPr/>
              <a:t>97</a:t>
            </a:fld>
            <a:endParaRPr lang="en-US" dirty="0"/>
          </a:p>
        </p:txBody>
      </p:sp>
      <p:grpSp>
        <p:nvGrpSpPr>
          <p:cNvPr id="126985" name="Group 9"/>
          <p:cNvGrpSpPr>
            <a:grpSpLocks/>
          </p:cNvGrpSpPr>
          <p:nvPr/>
        </p:nvGrpSpPr>
        <p:grpSpPr bwMode="auto">
          <a:xfrm>
            <a:off x="228600" y="1917700"/>
            <a:ext cx="9829800" cy="5168900"/>
            <a:chOff x="146" y="1208"/>
            <a:chExt cx="5955" cy="3523"/>
          </a:xfrm>
        </p:grpSpPr>
        <p:sp>
          <p:nvSpPr>
            <p:cNvPr id="126980" name="Freeform 4"/>
            <p:cNvSpPr>
              <a:spLocks/>
            </p:cNvSpPr>
            <p:nvPr/>
          </p:nvSpPr>
          <p:spPr bwMode="auto">
            <a:xfrm>
              <a:off x="147" y="1209"/>
              <a:ext cx="5814" cy="3394"/>
            </a:xfrm>
            <a:custGeom>
              <a:avLst/>
              <a:gdLst/>
              <a:ahLst/>
              <a:cxnLst>
                <a:cxn ang="0">
                  <a:pos x="5707" y="117"/>
                </a:cxn>
                <a:cxn ang="0">
                  <a:pos x="5706" y="3268"/>
                </a:cxn>
                <a:cxn ang="0">
                  <a:pos x="115" y="3268"/>
                </a:cxn>
                <a:cxn ang="0">
                  <a:pos x="0" y="3391"/>
                </a:cxn>
                <a:cxn ang="0">
                  <a:pos x="5813" y="3393"/>
                </a:cxn>
                <a:cxn ang="0">
                  <a:pos x="5810" y="0"/>
                </a:cxn>
                <a:cxn ang="0">
                  <a:pos x="5707" y="117"/>
                </a:cxn>
                <a:cxn ang="0">
                  <a:pos x="5707" y="117"/>
                </a:cxn>
              </a:cxnLst>
              <a:rect l="0" t="0" r="r" b="b"/>
              <a:pathLst>
                <a:path w="5814" h="3394">
                  <a:moveTo>
                    <a:pt x="5707" y="117"/>
                  </a:moveTo>
                  <a:lnTo>
                    <a:pt x="5706" y="3268"/>
                  </a:lnTo>
                  <a:lnTo>
                    <a:pt x="115" y="3268"/>
                  </a:lnTo>
                  <a:lnTo>
                    <a:pt x="0" y="3391"/>
                  </a:lnTo>
                  <a:lnTo>
                    <a:pt x="5813" y="3393"/>
                  </a:lnTo>
                  <a:lnTo>
                    <a:pt x="5810" y="0"/>
                  </a:lnTo>
                  <a:lnTo>
                    <a:pt x="5707" y="117"/>
                  </a:lnTo>
                  <a:lnTo>
                    <a:pt x="5707" y="117"/>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6981" name="Freeform 5"/>
            <p:cNvSpPr>
              <a:spLocks/>
            </p:cNvSpPr>
            <p:nvPr/>
          </p:nvSpPr>
          <p:spPr bwMode="auto">
            <a:xfrm>
              <a:off x="247" y="1360"/>
              <a:ext cx="5854" cy="3371"/>
            </a:xfrm>
            <a:custGeom>
              <a:avLst/>
              <a:gdLst/>
              <a:ahLst/>
              <a:cxnLst>
                <a:cxn ang="0">
                  <a:pos x="0" y="3252"/>
                </a:cxn>
                <a:cxn ang="0">
                  <a:pos x="1" y="3370"/>
                </a:cxn>
                <a:cxn ang="0">
                  <a:pos x="5853" y="3368"/>
                </a:cxn>
                <a:cxn ang="0">
                  <a:pos x="5853" y="0"/>
                </a:cxn>
                <a:cxn ang="0">
                  <a:pos x="5726" y="0"/>
                </a:cxn>
                <a:cxn ang="0">
                  <a:pos x="5726" y="3246"/>
                </a:cxn>
                <a:cxn ang="0">
                  <a:pos x="0" y="3252"/>
                </a:cxn>
                <a:cxn ang="0">
                  <a:pos x="0" y="3252"/>
                </a:cxn>
              </a:cxnLst>
              <a:rect l="0" t="0" r="r" b="b"/>
              <a:pathLst>
                <a:path w="5854" h="3371">
                  <a:moveTo>
                    <a:pt x="0" y="3252"/>
                  </a:moveTo>
                  <a:lnTo>
                    <a:pt x="1" y="3370"/>
                  </a:lnTo>
                  <a:lnTo>
                    <a:pt x="5853" y="3368"/>
                  </a:lnTo>
                  <a:lnTo>
                    <a:pt x="5853" y="0"/>
                  </a:lnTo>
                  <a:lnTo>
                    <a:pt x="5726" y="0"/>
                  </a:lnTo>
                  <a:lnTo>
                    <a:pt x="5726" y="3246"/>
                  </a:lnTo>
                  <a:lnTo>
                    <a:pt x="0" y="3252"/>
                  </a:lnTo>
                  <a:lnTo>
                    <a:pt x="0" y="3252"/>
                  </a:lnTo>
                </a:path>
              </a:pathLst>
            </a:custGeom>
            <a:solidFill>
              <a:srgbClr val="C0E1FF"/>
            </a:solidFill>
            <a:ln w="9525">
              <a:noFill/>
              <a:round/>
              <a:headEnd type="none" w="med" len="med"/>
              <a:tailEnd type="none" w="med" len="med"/>
            </a:ln>
            <a:effectLst/>
          </p:spPr>
          <p:txBody>
            <a:bodyPr/>
            <a:lstStyle/>
            <a:p>
              <a:endParaRPr lang="en-US" dirty="0"/>
            </a:p>
          </p:txBody>
        </p:sp>
        <p:sp>
          <p:nvSpPr>
            <p:cNvPr id="126982" name="Freeform 6"/>
            <p:cNvSpPr>
              <a:spLocks/>
            </p:cNvSpPr>
            <p:nvPr/>
          </p:nvSpPr>
          <p:spPr bwMode="auto">
            <a:xfrm>
              <a:off x="146" y="1208"/>
              <a:ext cx="5815" cy="3394"/>
            </a:xfrm>
            <a:custGeom>
              <a:avLst/>
              <a:gdLst/>
              <a:ahLst/>
              <a:cxnLst>
                <a:cxn ang="0">
                  <a:pos x="116" y="3269"/>
                </a:cxn>
                <a:cxn ang="0">
                  <a:pos x="120" y="129"/>
                </a:cxn>
                <a:cxn ang="0">
                  <a:pos x="5716" y="130"/>
                </a:cxn>
                <a:cxn ang="0">
                  <a:pos x="5814" y="0"/>
                </a:cxn>
                <a:cxn ang="0">
                  <a:pos x="0" y="0"/>
                </a:cxn>
                <a:cxn ang="0">
                  <a:pos x="0" y="3393"/>
                </a:cxn>
                <a:cxn ang="0">
                  <a:pos x="116" y="3269"/>
                </a:cxn>
                <a:cxn ang="0">
                  <a:pos x="116" y="3269"/>
                </a:cxn>
              </a:cxnLst>
              <a:rect l="0" t="0" r="r" b="b"/>
              <a:pathLst>
                <a:path w="5815" h="3394">
                  <a:moveTo>
                    <a:pt x="116" y="3269"/>
                  </a:moveTo>
                  <a:lnTo>
                    <a:pt x="120" y="129"/>
                  </a:lnTo>
                  <a:lnTo>
                    <a:pt x="5716" y="130"/>
                  </a:lnTo>
                  <a:lnTo>
                    <a:pt x="5814" y="0"/>
                  </a:lnTo>
                  <a:lnTo>
                    <a:pt x="0" y="0"/>
                  </a:lnTo>
                  <a:lnTo>
                    <a:pt x="0" y="3393"/>
                  </a:lnTo>
                  <a:lnTo>
                    <a:pt x="116" y="3269"/>
                  </a:lnTo>
                  <a:lnTo>
                    <a:pt x="116" y="3269"/>
                  </a:lnTo>
                </a:path>
              </a:pathLst>
            </a:custGeom>
            <a:solidFill>
              <a:srgbClr val="00C1C2"/>
            </a:solidFill>
            <a:ln w="8889" cap="flat" cmpd="sng">
              <a:solidFill>
                <a:srgbClr val="00C1C2"/>
              </a:solidFill>
              <a:prstDash val="solid"/>
              <a:round/>
              <a:headEnd type="none" w="med" len="med"/>
              <a:tailEnd type="none" w="med" len="med"/>
            </a:ln>
            <a:effectLst/>
          </p:spPr>
          <p:txBody>
            <a:bodyPr/>
            <a:lstStyle/>
            <a:p>
              <a:endParaRPr lang="en-US" dirty="0"/>
            </a:p>
          </p:txBody>
        </p:sp>
        <p:sp>
          <p:nvSpPr>
            <p:cNvPr id="126983" name="Freeform 7"/>
            <p:cNvSpPr>
              <a:spLocks/>
            </p:cNvSpPr>
            <p:nvPr/>
          </p:nvSpPr>
          <p:spPr bwMode="auto">
            <a:xfrm>
              <a:off x="156" y="1216"/>
              <a:ext cx="5810" cy="3390"/>
            </a:xfrm>
            <a:custGeom>
              <a:avLst/>
              <a:gdLst/>
              <a:ahLst/>
              <a:cxnLst>
                <a:cxn ang="0">
                  <a:pos x="0" y="3389"/>
                </a:cxn>
                <a:cxn ang="0">
                  <a:pos x="5809" y="3389"/>
                </a:cxn>
                <a:cxn ang="0">
                  <a:pos x="5808" y="0"/>
                </a:cxn>
              </a:cxnLst>
              <a:rect l="0" t="0" r="r" b="b"/>
              <a:pathLst>
                <a:path w="5810" h="3390">
                  <a:moveTo>
                    <a:pt x="0" y="3389"/>
                  </a:moveTo>
                  <a:lnTo>
                    <a:pt x="5809" y="3389"/>
                  </a:lnTo>
                  <a:lnTo>
                    <a:pt x="5808" y="0"/>
                  </a:lnTo>
                </a:path>
              </a:pathLst>
            </a:custGeom>
            <a:noFill/>
            <a:ln w="31154" cap="flat" cmpd="sng">
              <a:solidFill>
                <a:srgbClr val="000000"/>
              </a:solidFill>
              <a:prstDash val="solid"/>
              <a:round/>
              <a:headEnd type="none" w="med" len="med"/>
              <a:tailEnd type="none" w="med" len="med"/>
            </a:ln>
            <a:effectLst/>
          </p:spPr>
          <p:txBody>
            <a:bodyPr/>
            <a:lstStyle/>
            <a:p>
              <a:endParaRPr lang="en-US" dirty="0"/>
            </a:p>
          </p:txBody>
        </p:sp>
        <p:sp>
          <p:nvSpPr>
            <p:cNvPr id="126984" name="AutoShape 8"/>
            <p:cNvSpPr>
              <a:spLocks noChangeArrowheads="1"/>
            </p:cNvSpPr>
            <p:nvPr/>
          </p:nvSpPr>
          <p:spPr bwMode="auto">
            <a:xfrm flipV="1">
              <a:off x="265" y="1339"/>
              <a:ext cx="5589" cy="3138"/>
            </a:xfrm>
            <a:prstGeom prst="roundRect">
              <a:avLst>
                <a:gd name="adj" fmla="val 0"/>
              </a:avLst>
            </a:prstGeom>
            <a:noFill/>
            <a:ln w="8889">
              <a:solidFill>
                <a:srgbClr val="000000"/>
              </a:solidFill>
              <a:round/>
              <a:headEnd/>
              <a:tailEnd/>
            </a:ln>
            <a:effectLst/>
          </p:spPr>
          <p:txBody>
            <a:bodyPr wrap="none" anchor="ctr"/>
            <a:lstStyle/>
            <a:p>
              <a:endParaRPr lang="en-US" dirty="0"/>
            </a:p>
          </p:txBody>
        </p:sp>
      </p:grpSp>
      <p:sp>
        <p:nvSpPr>
          <p:cNvPr id="126979" name="Rectangle 3"/>
          <p:cNvSpPr>
            <a:spLocks noGrp="1" noChangeArrowheads="1"/>
          </p:cNvSpPr>
          <p:nvPr>
            <p:ph type="body" idx="1"/>
          </p:nvPr>
        </p:nvSpPr>
        <p:spPr>
          <a:xfrm>
            <a:off x="287338" y="457200"/>
            <a:ext cx="9269412" cy="762000"/>
          </a:xfrm>
          <a:noFill/>
          <a:ln/>
        </p:spPr>
        <p:txBody>
          <a:bodyPr lIns="0" tIns="0" rIns="0" bIns="0" anchor="b"/>
          <a:lstStyle/>
          <a:p>
            <a:pPr marL="0" indent="0" algn="ctr" defTabSz="457200">
              <a:spcBef>
                <a:spcPct val="0"/>
              </a:spcBef>
              <a:buClr>
                <a:srgbClr val="820040"/>
              </a:buClr>
              <a:buSzPct val="90000"/>
              <a:buFont typeface="Monotype Sorts" pitchFamily="2" charset="2"/>
              <a:buNone/>
            </a:pPr>
            <a:r>
              <a:rPr lang="en-US" sz="4600" b="1" dirty="0">
                <a:solidFill>
                  <a:srgbClr val="000000"/>
                </a:solidFill>
                <a:latin typeface="Perpetua" pitchFamily="18" charset="0"/>
              </a:rPr>
              <a:t>OFFSET STAKES</a:t>
            </a:r>
            <a:endParaRPr lang="en-US" dirty="0"/>
          </a:p>
        </p:txBody>
      </p:sp>
      <p:sp>
        <p:nvSpPr>
          <p:cNvPr id="126986" name="Text Box 10"/>
          <p:cNvSpPr txBox="1">
            <a:spLocks noChangeArrowheads="1"/>
          </p:cNvSpPr>
          <p:nvPr/>
        </p:nvSpPr>
        <p:spPr bwMode="auto">
          <a:xfrm>
            <a:off x="477838" y="2309813"/>
            <a:ext cx="9166225" cy="4718050"/>
          </a:xfrm>
          <a:prstGeom prst="rect">
            <a:avLst/>
          </a:prstGeom>
          <a:noFill/>
          <a:ln w="9525">
            <a:noFill/>
            <a:miter lim="800000"/>
            <a:headEnd/>
            <a:tailEnd/>
          </a:ln>
          <a:effectLst/>
        </p:spPr>
        <p:txBody>
          <a:bodyPr lIns="0" tIns="0" rIns="0" bIns="0"/>
          <a:lstStyle/>
          <a:p>
            <a:pPr marL="207963" indent="-207963" defTabSz="457200">
              <a:buClr>
                <a:srgbClr val="820040"/>
              </a:buClr>
              <a:buSzPct val="46000"/>
              <a:buFont typeface="Monotype Sorts" pitchFamily="2" charset="2"/>
              <a:buChar char="n"/>
            </a:pPr>
            <a:r>
              <a:rPr lang="en-US" b="1" dirty="0">
                <a:solidFill>
                  <a:srgbClr val="000000"/>
                </a:solidFill>
                <a:latin typeface="Arial" charset="0"/>
              </a:rPr>
              <a:t>Offset stakes are placed as references out beyond the slope stakes at key stations.</a:t>
            </a:r>
            <a:br>
              <a:rPr lang="en-US" b="1" dirty="0">
                <a:solidFill>
                  <a:srgbClr val="000000"/>
                </a:solidFill>
                <a:latin typeface="Arial" charset="0"/>
              </a:rPr>
            </a:br>
            <a:endParaRPr lang="en-US" b="1" dirty="0">
              <a:solidFill>
                <a:srgbClr val="000000"/>
              </a:solidFill>
              <a:latin typeface="Arial" charset="0"/>
            </a:endParaRPr>
          </a:p>
          <a:p>
            <a:pPr marL="207963" indent="-207963" defTabSz="457200">
              <a:buClr>
                <a:srgbClr val="820040"/>
              </a:buClr>
              <a:buSzPct val="46000"/>
              <a:buFont typeface="Monotype Sorts" pitchFamily="2" charset="2"/>
              <a:buChar char="n"/>
            </a:pPr>
            <a:r>
              <a:rPr lang="en-US" b="1" dirty="0">
                <a:solidFill>
                  <a:srgbClr val="000000"/>
                </a:solidFill>
                <a:latin typeface="Arial" charset="0"/>
              </a:rPr>
              <a:t>They are used as a backup reference for the surveyors to reestablish critical alignment stakes that may have been disturbed during earth moving operations.</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000000"/>
                </a:solidFill>
                <a:latin typeface="Arial" charset="0"/>
              </a:rPr>
              <a:t>Reference the BOP station.</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000000"/>
                </a:solidFill>
                <a:latin typeface="Arial" charset="0"/>
              </a:rPr>
              <a:t>Reference the EOP station.</a:t>
            </a:r>
            <a:br>
              <a:rPr lang="en-US" b="1" dirty="0">
                <a:solidFill>
                  <a:srgbClr val="000000"/>
                </a:solidFill>
                <a:latin typeface="Arial" charset="0"/>
              </a:rPr>
            </a:br>
            <a:endParaRPr lang="en-US" b="1" dirty="0">
              <a:solidFill>
                <a:srgbClr val="000000"/>
              </a:solidFill>
              <a:latin typeface="Arial" charset="0"/>
            </a:endParaRPr>
          </a:p>
          <a:p>
            <a:pPr marL="695325" lvl="1" indent="-238125" defTabSz="457200">
              <a:buClr>
                <a:srgbClr val="820040"/>
              </a:buClr>
              <a:buSzPct val="46000"/>
              <a:buFont typeface="Monotype Sorts" pitchFamily="2" charset="2"/>
              <a:buChar char="è"/>
            </a:pPr>
            <a:r>
              <a:rPr lang="en-US" b="1" dirty="0">
                <a:solidFill>
                  <a:srgbClr val="000000"/>
                </a:solidFill>
                <a:latin typeface="Arial" charset="0"/>
              </a:rPr>
              <a:t>Reference curve stations and culvert locations.</a:t>
            </a:r>
            <a:endParaRPr lang="en-US" dirty="0"/>
          </a:p>
        </p:txBody>
      </p:sp>
    </p:spTree>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CE410E-EEB0-408E-8465-6E6DA829DBA0}" type="slidenum">
              <a:rPr lang="en-US"/>
              <a:pPr/>
              <a:t>98</a:t>
            </a:fld>
            <a:endParaRPr lang="en-US" dirty="0"/>
          </a:p>
        </p:txBody>
      </p:sp>
      <p:pic>
        <p:nvPicPr>
          <p:cNvPr id="128004" name="Picture 4"/>
          <p:cNvPicPr>
            <a:picLocks noChangeArrowheads="1"/>
          </p:cNvPicPr>
          <p:nvPr/>
        </p:nvPicPr>
        <p:blipFill>
          <a:blip r:embed="rId2" cstate="print"/>
          <a:srcRect l="9091" t="15686" r="9091" b="10785"/>
          <a:stretch>
            <a:fillRect/>
          </a:stretch>
        </p:blipFill>
        <p:spPr bwMode="auto">
          <a:xfrm>
            <a:off x="304800" y="1143000"/>
            <a:ext cx="9220200" cy="563880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643269-BC62-4BA2-9059-473D7B671A32}" type="slidenum">
              <a:rPr lang="en-US"/>
              <a:pPr/>
              <a:t>99</a:t>
            </a:fld>
            <a:endParaRPr lang="en-US" dirty="0"/>
          </a:p>
        </p:txBody>
      </p:sp>
      <p:sp>
        <p:nvSpPr>
          <p:cNvPr id="172034" name="Rectangle 2"/>
          <p:cNvSpPr>
            <a:spLocks noGrp="1" noChangeArrowheads="1"/>
          </p:cNvSpPr>
          <p:nvPr>
            <p:ph type="ctrTitle"/>
          </p:nvPr>
        </p:nvSpPr>
        <p:spPr>
          <a:xfrm>
            <a:off x="762000" y="2590800"/>
            <a:ext cx="8534400" cy="1295400"/>
          </a:xfrm>
        </p:spPr>
        <p:txBody>
          <a:bodyPr/>
          <a:lstStyle/>
          <a:p>
            <a:r>
              <a:rPr lang="en-US" b="1" dirty="0">
                <a:latin typeface="Arial" charset="0"/>
              </a:rPr>
              <a:t>QUESTIONS?</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C0C0C0"/>
      </a:lt2>
      <a:accent1>
        <a:srgbClr val="820040"/>
      </a:accent1>
      <a:accent2>
        <a:srgbClr val="0000FF"/>
      </a:accent2>
      <a:accent3>
        <a:srgbClr val="FFFFFF"/>
      </a:accent3>
      <a:accent4>
        <a:srgbClr val="000000"/>
      </a:accent4>
      <a:accent5>
        <a:srgbClr val="C1AAAF"/>
      </a:accent5>
      <a:accent6>
        <a:srgbClr val="0000E7"/>
      </a:accent6>
      <a:hlink>
        <a:srgbClr val="FFE118"/>
      </a:hlink>
      <a:folHlink>
        <a:srgbClr val="82004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F58BE07-1808-42E1-9B7F-014A8E2938C6}">
  <ds:schemaRefs>
    <ds:schemaRef ds:uri="http://schemas.microsoft.com/sharepoint/v3/contenttype/forms"/>
  </ds:schemaRefs>
</ds:datastoreItem>
</file>

<file path=customXml/itemProps2.xml><?xml version="1.0" encoding="utf-8"?>
<ds:datastoreItem xmlns:ds="http://schemas.openxmlformats.org/officeDocument/2006/customXml" ds:itemID="{5D555186-13E4-45C4-96C2-92E037E133E5}">
  <ds:schemaRefs>
    <ds:schemaRef ds:uri="http://schemas.microsoft.com/office/2006/metadata/properties"/>
  </ds:schemaRefs>
</ds:datastoreItem>
</file>

<file path=customXml/itemProps3.xml><?xml version="1.0" encoding="utf-8"?>
<ds:datastoreItem xmlns:ds="http://schemas.openxmlformats.org/officeDocument/2006/customXml" ds:itemID="{AC3D489B-72D3-4199-A09F-C84A3A256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11597</TotalTime>
  <Words>2749</Words>
  <Application>Microsoft Office PowerPoint</Application>
  <PresentationFormat>Custom</PresentationFormat>
  <Paragraphs>609</Paragraphs>
  <Slides>140</Slides>
  <Notes>1</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Default Design</vt:lpstr>
      <vt:lpstr>PowerPoint Presentation</vt:lpstr>
      <vt:lpstr>PowerPoint Presentation</vt:lpstr>
      <vt:lpstr>Terminal Learning Objective</vt:lpstr>
      <vt:lpstr>Enabling Learning Objectives</vt:lpstr>
      <vt:lpstr>Enabling Learning Objectives</vt:lpstr>
      <vt:lpstr>Enabling Learning Objectives</vt:lpstr>
      <vt:lpstr>Enabling Learning Objectives</vt:lpstr>
      <vt:lpstr>Administrative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BREAK?</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PRACTICAL EXERCISE</vt:lpstr>
      <vt:lpstr>QUESTIONS?</vt:lpstr>
      <vt:lpstr>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BREAK</vt:lpstr>
      <vt:lpstr>PowerPoint Presentation</vt:lpstr>
      <vt:lpstr>PowerPoint Presentation</vt:lpstr>
      <vt:lpstr>QUESTIONS?</vt:lpstr>
      <vt:lpstr>BREAK</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QUESTIONS?</vt:lpstr>
      <vt:lpstr>BREAK</vt:lpstr>
      <vt:lpstr>PowerPoint Presentation</vt:lpstr>
      <vt:lpstr>PowerPoint Presentation</vt:lpstr>
      <vt:lpstr>PowerPoint Presentation</vt:lpstr>
      <vt:lpstr>PowerPoint Presentation</vt:lpstr>
      <vt:lpstr>QUESTIONS</vt:lpstr>
      <vt:lpstr>PRACTICAL EXERCISES</vt:lpstr>
      <vt:lpstr>QUESTIONS</vt:lpstr>
      <vt:lpstr>PowerPoint Presentation</vt:lpstr>
      <vt:lpstr>PowerPoint Presentation</vt:lpstr>
      <vt:lpstr>QUESTIONS</vt:lpstr>
      <vt:lpstr>PRACTICAL EXERCISES</vt:lpstr>
      <vt:lpstr>QUESTIONS  BREAK</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DEMONSTRATION</vt:lpstr>
      <vt:lpstr>Road Classification </vt:lpstr>
      <vt:lpstr>Road Classification</vt:lpstr>
      <vt:lpstr>PowerPoint Presentation</vt:lpstr>
      <vt:lpstr>QUESTIONS?</vt:lpstr>
      <vt:lpstr>PowerPoint Presentation</vt:lpstr>
      <vt:lpstr>QUESTIONS?</vt:lpstr>
      <vt:lpstr>PowerPoint Presentation</vt:lpstr>
      <vt:lpstr>PowerPoint Presentation</vt:lpstr>
      <vt:lpstr>PowerPoint Presentation</vt:lpstr>
      <vt:lpstr>PowerPoint Presentation</vt:lpstr>
      <vt:lpstr>Alignment Design</vt:lpstr>
      <vt:lpstr>QUESTIONS?</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 S MARINES</dc:creator>
  <cp:lastModifiedBy>Stolley, Jill-Ann,CTR, DMA-Public Web</cp:lastModifiedBy>
  <cp:revision>73</cp:revision>
  <dcterms:created xsi:type="dcterms:W3CDTF">1999-10-14T22:03:10Z</dcterms:created>
  <dcterms:modified xsi:type="dcterms:W3CDTF">2012-10-24T13:24:22Z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